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2.xml" ContentType="application/vnd.openxmlformats-officedocument.theme+xml"/>
  <Override PartName="/ppt/slideLayouts/slideLayout129.xml" ContentType="application/vnd.openxmlformats-officedocument.presentationml.slideLayout+xml"/>
  <Override PartName="/ppt/theme/theme3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4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slideLayouts/slideLayout228.xml" ContentType="application/vnd.openxmlformats-officedocument.presentationml.slideLayout+xml"/>
  <Override PartName="/ppt/theme/theme8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theme/theme9.xml" ContentType="application/vnd.openxmlformats-officedocument.theme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theme/theme10.xml" ContentType="application/vnd.openxmlformats-officedocument.theme+xml"/>
  <Override PartName="/ppt/slideLayouts/slideLayout297.xml" ContentType="application/vnd.openxmlformats-officedocument.presentationml.slideLayout+xml"/>
  <Override PartName="/ppt/theme/theme11.xml" ContentType="application/vnd.openxmlformats-officedocument.theme+xml"/>
  <Override PartName="/ppt/slideLayouts/slideLayout298.xml" ContentType="application/vnd.openxmlformats-officedocument.presentationml.slideLayout+xml"/>
  <Override PartName="/ppt/theme/theme12.xml" ContentType="application/vnd.openxmlformats-officedocument.theme+xml"/>
  <Override PartName="/ppt/slideLayouts/slideLayout299.xml" ContentType="application/vnd.openxmlformats-officedocument.presentationml.slideLayout+xml"/>
  <Override PartName="/ppt/theme/theme13.xml" ContentType="application/vnd.openxmlformats-officedocument.theme+xml"/>
  <Override PartName="/ppt/slideLayouts/slideLayout300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9" r:id="rId4"/>
    <p:sldMasterId id="2147483926" r:id="rId5"/>
    <p:sldMasterId id="2147483679" r:id="rId6"/>
    <p:sldMasterId id="2147484164" r:id="rId7"/>
    <p:sldMasterId id="2147484090" r:id="rId8"/>
    <p:sldMasterId id="2147484503" r:id="rId9"/>
    <p:sldMasterId id="2147484505" r:id="rId10"/>
    <p:sldMasterId id="2147483680" r:id="rId11"/>
    <p:sldMasterId id="2147484338" r:id="rId12"/>
    <p:sldMasterId id="2147483652" r:id="rId13"/>
    <p:sldMasterId id="2147483661" r:id="rId14"/>
    <p:sldMasterId id="2147483663" r:id="rId15"/>
    <p:sldMasterId id="2147483654" r:id="rId16"/>
    <p:sldMasterId id="2147484509" r:id="rId17"/>
  </p:sldMasterIdLst>
  <p:notesMasterIdLst>
    <p:notesMasterId r:id="rId41"/>
  </p:notesMasterIdLst>
  <p:sldIdLst>
    <p:sldId id="2147472235" r:id="rId18"/>
    <p:sldId id="2147472236" r:id="rId19"/>
    <p:sldId id="2147472237" r:id="rId20"/>
    <p:sldId id="2147472238" r:id="rId21"/>
    <p:sldId id="2147472239" r:id="rId22"/>
    <p:sldId id="2147472240" r:id="rId23"/>
    <p:sldId id="2147472241" r:id="rId24"/>
    <p:sldId id="2147472242" r:id="rId25"/>
    <p:sldId id="2147472243" r:id="rId26"/>
    <p:sldId id="2147472244" r:id="rId27"/>
    <p:sldId id="2147472245" r:id="rId28"/>
    <p:sldId id="2147472246" r:id="rId29"/>
    <p:sldId id="2147472247" r:id="rId30"/>
    <p:sldId id="2147472248" r:id="rId31"/>
    <p:sldId id="2147472249" r:id="rId32"/>
    <p:sldId id="2147472250" r:id="rId33"/>
    <p:sldId id="2147472251" r:id="rId34"/>
    <p:sldId id="2147472252" r:id="rId35"/>
    <p:sldId id="2147472253" r:id="rId36"/>
    <p:sldId id="2147472254" r:id="rId37"/>
    <p:sldId id="2147472255" r:id="rId38"/>
    <p:sldId id="2147472256" r:id="rId39"/>
    <p:sldId id="2147472257" r:id="rId4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AE4292A-C01E-D318-3032-DC5C9D4D7593}" name="Steele, Paul" initials="SP" userId="S::psteele@lionsclubs.org::a7853ce1-360d-4885-a737-cbbdc7d48bc5" providerId="AD"/>
  <p188:author id="{1223E649-A166-7220-E93D-0BA76244FEE1}" name="Emily Johnson" initials="EJ" userId="0bAjUSrBw5qyGrgAjXwAC3mRQgyXtT3q1XbtXugmSpI=" providerId="None"/>
  <p188:author id="{1418B17B-DBB9-0A33-0B79-188CC4B487FF}" name="Lerner, Caryn" initials="LC" userId="S::clerner@lionsclubs.org::9adff42e-bc91-41c4-9a17-e29a396e89cb" providerId="AD"/>
  <p188:author id="{2073948F-ECF8-EC0E-45C9-12A1A936BDE5}" name="Mary Campbell" initials="MC" userId="0pN06XNj2aWyyD+4CajdWg6rjvu+rj42kDA1Dg+9PME=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rner, Caryn" initials="LC" lastIdx="23" clrIdx="0">
    <p:extLst>
      <p:ext uri="{19B8F6BF-5375-455C-9EA6-DF929625EA0E}">
        <p15:presenceInfo xmlns:p15="http://schemas.microsoft.com/office/powerpoint/2012/main" userId="S::clerner@lionsclubs.org::9adff42e-bc91-41c4-9a17-e29a396e89c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BB700"/>
    <a:srgbClr val="0D2240"/>
    <a:srgbClr val="009383"/>
    <a:srgbClr val="00AB68"/>
    <a:srgbClr val="407C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14" autoAdjust="0"/>
    <p:restoredTop sz="61224" autoAdjust="0"/>
  </p:normalViewPr>
  <p:slideViewPr>
    <p:cSldViewPr snapToGrid="0" snapToObjects="1">
      <p:cViewPr varScale="1">
        <p:scale>
          <a:sx n="75" d="100"/>
          <a:sy n="75" d="100"/>
        </p:scale>
        <p:origin x="2704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78" d="100"/>
          <a:sy n="78" d="100"/>
        </p:scale>
        <p:origin x="2744" y="6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commentAuthors" Target="commentAuthors.xml"/><Relationship Id="rId47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tableStyles" Target="tableStyles.xml"/><Relationship Id="rId20" Type="http://schemas.openxmlformats.org/officeDocument/2006/relationships/slide" Target="slides/slide3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CF3CB4F-A176-2C43-99AA-7687642B8183}" type="datetimeFigureOut">
              <a:rPr lang="en-US" smtClean="0"/>
              <a:t>10/4/23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AE45CF7-7425-FD40-8218-CC60E76BE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589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gif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gif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gif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.gif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9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9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9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9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9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9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.gif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5.png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30.png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30.png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Master" Target="../slideMasters/slideMaster11.xml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30.png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gi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gif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gi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gif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lte Slide - Cama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588696" y="4133613"/>
            <a:ext cx="5075683" cy="88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938963" y="5852207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400" b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188AC8-FAC3-1147-B29D-05BA49105C15}"/>
              </a:ext>
            </a:extLst>
          </p:cNvPr>
          <p:cNvCxnSpPr/>
          <p:nvPr userDrawn="1"/>
        </p:nvCxnSpPr>
        <p:spPr>
          <a:xfrm>
            <a:off x="8773248" y="5228283"/>
            <a:ext cx="706581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9864" y="1381408"/>
            <a:ext cx="3073344" cy="234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80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Green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5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041834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Slide - LC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43F5D7-900A-AC42-A63B-4FA78C0E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30AB2-F1E8-9641-9B7E-11B57A53BC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483" y="1327684"/>
            <a:ext cx="3076110" cy="2342971"/>
          </a:xfrm>
          <a:prstGeom prst="rect">
            <a:avLst/>
          </a:prstGeom>
        </p:spPr>
      </p:pic>
      <p:sp>
        <p:nvSpPr>
          <p:cNvPr id="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320310" y="4544703"/>
            <a:ext cx="5612456" cy="627623"/>
          </a:xfrm>
        </p:spPr>
        <p:txBody>
          <a:bodyPr>
            <a:normAutofit/>
          </a:bodyPr>
          <a:lstStyle>
            <a:lvl1pPr marL="0" indent="0" algn="ctr">
              <a:buNone/>
              <a:defRPr sz="2800" b="0" spc="0" baseline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0" baseline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Title(s)</a:t>
            </a:r>
          </a:p>
        </p:txBody>
      </p:sp>
    </p:spTree>
    <p:extLst>
      <p:ext uri="{BB962C8B-B14F-4D97-AF65-F5344CB8AC3E}">
        <p14:creationId xmlns:p14="http://schemas.microsoft.com/office/powerpoint/2010/main" val="413521794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Campaign 100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3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47178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3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168686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4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871695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LCIF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4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9663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5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313614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LCIF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5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3457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Campaign 100 (Orange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6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079603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Red-Orange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6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0414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2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1048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Orang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6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047390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LCIF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2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9629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3973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1">
              <a:lumMod val="25000"/>
              <a:lumOff val="75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77032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LCIF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1">
              <a:lumMod val="25000"/>
              <a:lumOff val="75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038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5004151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66932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5287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69155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7162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177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Lion Yellow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2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28405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Side Circle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151" y="2805403"/>
            <a:ext cx="3740734" cy="1247195"/>
          </a:xfrm>
          <a:noFill/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3238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- Side Circle (Black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151" y="2805403"/>
            <a:ext cx="3740734" cy="1247195"/>
          </a:xfrm>
        </p:spPr>
        <p:txBody>
          <a:bodyPr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4937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- Side Circle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151" y="2805403"/>
            <a:ext cx="3740734" cy="1247195"/>
          </a:xfrm>
        </p:spPr>
        <p:txBody>
          <a:bodyPr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95470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- Top Bar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37505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op Bar (Black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9538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op Bar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8695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Map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C449D-517E-7341-A77E-201DF9818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1800" cap="all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5AEE6-DC3F-5349-8290-E320FA6B1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213" y="6300784"/>
            <a:ext cx="7726235" cy="31940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18DF74A-BC56-9A48-A87A-86FD4ECEAA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00784"/>
            <a:ext cx="3157538" cy="320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8B32DCC-C169-6242-A663-729B7647A3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64489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4B313-304E-1544-812E-B26E845B4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1244601"/>
            <a:ext cx="7659757" cy="2387600"/>
          </a:xfrm>
        </p:spPr>
        <p:txBody>
          <a:bodyPr anchor="ctr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F52DB2-152F-DB49-A029-8F93B7496642}"/>
              </a:ext>
            </a:extLst>
          </p:cNvPr>
          <p:cNvCxnSpPr/>
          <p:nvPr userDrawn="1"/>
        </p:nvCxnSpPr>
        <p:spPr>
          <a:xfrm>
            <a:off x="1593449" y="4763260"/>
            <a:ext cx="803360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5804DBA-ADE4-5449-A882-1A32A1846A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3999" y="4183822"/>
            <a:ext cx="5953760" cy="579438"/>
          </a:xfrm>
        </p:spPr>
        <p:txBody>
          <a:bodyPr anchor="ctr">
            <a:noAutofit/>
          </a:bodyPr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704408AF-60A3-844D-8C70-9844104855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3999" y="4890262"/>
            <a:ext cx="4310063" cy="51816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31" name="Picture 30" descr="A picture containing glass&#10;&#10;Description automatically generated">
            <a:extLst>
              <a:ext uri="{FF2B5EF4-FFF2-40B4-BE49-F238E27FC236}">
                <a16:creationId xmlns:a16="http://schemas.microsoft.com/office/drawing/2014/main" id="{C77B798E-B00B-BE4F-B652-3DEDF49E77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44394">
            <a:off x="-2415208" y="103180"/>
            <a:ext cx="3932220" cy="4034800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14D3A10-B393-6342-BAA0-AC888CDFA5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0410" y="5841999"/>
            <a:ext cx="2208808" cy="644972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A7750DF2-3393-5544-8CED-BA62DB2BC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088" y="5938711"/>
            <a:ext cx="2810790" cy="4515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4476AB-9595-3945-82FD-3FFD7BA4E6E8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759968" y="6164485"/>
            <a:ext cx="365760" cy="0"/>
          </a:xfrm>
          <a:prstGeom prst="line">
            <a:avLst/>
          </a:prstGeom>
          <a:ln w="22225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141903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230E48-E98F-3B4A-B035-286A8E491E17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3CD42D-FF1A-0C47-8231-7E899959E7A0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D0ABA9C3-B604-9240-A0AD-A85DB7C7FB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0527" y="6430237"/>
            <a:ext cx="2100033" cy="337367"/>
          </a:xfrm>
          <a:prstGeom prst="rect">
            <a:avLst/>
          </a:prstGeom>
        </p:spPr>
      </p:pic>
      <p:pic>
        <p:nvPicPr>
          <p:cNvPr id="13" name="Picture 12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3C30ABBF-2E74-FC4C-B25D-B2CE07E7D2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5090" y="6397623"/>
            <a:ext cx="1378746" cy="40259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AFF672-4880-0248-871D-56B0BED9A01F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9709972" y="6598920"/>
            <a:ext cx="365760" cy="0"/>
          </a:xfrm>
          <a:prstGeom prst="line">
            <a:avLst/>
          </a:prstGeom>
          <a:ln w="22225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9">
            <a:extLst>
              <a:ext uri="{FF2B5EF4-FFF2-40B4-BE49-F238E27FC236}">
                <a16:creationId xmlns:a16="http://schemas.microsoft.com/office/drawing/2014/main" id="{0F46DA33-1B5C-0B4A-A918-EB6397868ADB}"/>
              </a:ext>
            </a:extLst>
          </p:cNvPr>
          <p:cNvSpPr txBox="1">
            <a:spLocks/>
          </p:cNvSpPr>
          <p:nvPr userDrawn="1"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100" smtClean="0">
                <a:solidFill>
                  <a:schemeClr val="bg1"/>
                </a:solidFill>
              </a:rPr>
              <a:pPr/>
              <a:t>‹#›</a:t>
            </a:fld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414C3AC-72BD-E543-B9D2-0ECB6D607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19" y="365126"/>
            <a:ext cx="8653041" cy="66502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8E4F99F-BC94-DA4B-940F-63D0F0D9F4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0818" y="1331088"/>
            <a:ext cx="5354255" cy="48458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062460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78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Lion Blu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tx1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247667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lte Slide - Cama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588696" y="4133613"/>
            <a:ext cx="5075683" cy="88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938963" y="5852207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400" b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188AC8-FAC3-1147-B29D-05BA49105C15}"/>
              </a:ext>
            </a:extLst>
          </p:cNvPr>
          <p:cNvCxnSpPr/>
          <p:nvPr userDrawn="1"/>
        </p:nvCxnSpPr>
        <p:spPr>
          <a:xfrm>
            <a:off x="8773248" y="5228283"/>
            <a:ext cx="706581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9864" y="1381408"/>
            <a:ext cx="3073344" cy="234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82131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op Bar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65825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754570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spc="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FFF44-DBF6-4F9F-9F70-A48E8AF8336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30213" y="1146175"/>
            <a:ext cx="11337925" cy="4859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59017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Slide - Cam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30AB2-F1E8-9641-9B7E-11B57A53BC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081" y="1327684"/>
            <a:ext cx="3724915" cy="234297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320310" y="4544703"/>
            <a:ext cx="5612456" cy="627623"/>
          </a:xfrm>
        </p:spPr>
        <p:txBody>
          <a:bodyPr>
            <a:normAutofit/>
          </a:bodyPr>
          <a:lstStyle>
            <a:lvl1pPr marL="0" indent="0" algn="ctr">
              <a:buNone/>
              <a:defRPr sz="28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3"/>
            <a:ext cx="4375150" cy="1171945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Title(s)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18" y="417404"/>
            <a:ext cx="1966916" cy="57434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4C40AB8-98C1-0C42-B5FD-48529EB36ABB}"/>
              </a:ext>
            </a:extLst>
          </p:cNvPr>
          <p:cNvCxnSpPr/>
          <p:nvPr userDrawn="1"/>
        </p:nvCxnSpPr>
        <p:spPr>
          <a:xfrm>
            <a:off x="8773248" y="5290049"/>
            <a:ext cx="706581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71549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lte Slide - Cama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588696" y="4133613"/>
            <a:ext cx="5075683" cy="88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938963" y="5852207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400" b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188AC8-FAC3-1147-B29D-05BA49105C15}"/>
              </a:ext>
            </a:extLst>
          </p:cNvPr>
          <p:cNvCxnSpPr/>
          <p:nvPr userDrawn="1"/>
        </p:nvCxnSpPr>
        <p:spPr>
          <a:xfrm>
            <a:off x="8773248" y="5228283"/>
            <a:ext cx="706581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864" y="1381408"/>
            <a:ext cx="3073344" cy="234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8664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er Slide - Cam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320310" y="4544703"/>
            <a:ext cx="5612456" cy="627623"/>
          </a:xfrm>
        </p:spPr>
        <p:txBody>
          <a:bodyPr>
            <a:normAutofit/>
          </a:bodyPr>
          <a:lstStyle>
            <a:lvl1pPr marL="0" indent="0" algn="ctr">
              <a:buNone/>
              <a:defRPr sz="28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3"/>
            <a:ext cx="4375150" cy="1171945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Title(s)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4C40AB8-98C1-0C42-B5FD-48529EB36ABB}"/>
              </a:ext>
            </a:extLst>
          </p:cNvPr>
          <p:cNvCxnSpPr/>
          <p:nvPr userDrawn="1"/>
        </p:nvCxnSpPr>
        <p:spPr>
          <a:xfrm>
            <a:off x="8773248" y="5290049"/>
            <a:ext cx="706581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864" y="1381408"/>
            <a:ext cx="3073344" cy="234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4924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Light Blu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3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502598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Purpl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4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33082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Green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5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3352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Dark Blu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1">
              <a:lumMod val="25000"/>
              <a:lumOff val="75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982944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Orang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6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90117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Lion Yellow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2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613671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Campaign 100 (Lion Blu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tx1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519459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Dark Blu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1">
              <a:lumMod val="25000"/>
              <a:lumOff val="75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97829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2611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6214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0952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0025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0212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2791321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25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5166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19781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49125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8498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7096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8473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7583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Side Circle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0315" y="2805403"/>
            <a:ext cx="3175250" cy="1247195"/>
          </a:xfrm>
          <a:noFill/>
        </p:spPr>
        <p:txBody>
          <a:bodyPr/>
          <a:lstStyle>
            <a:lvl1pPr algn="r">
              <a:defRPr sz="2400" strike="noStrike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7414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Side Circle (Black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20315" y="2805403"/>
            <a:ext cx="3175250" cy="1247195"/>
          </a:xfrm>
          <a:noFill/>
        </p:spPr>
        <p:txBody>
          <a:bodyPr/>
          <a:lstStyle>
            <a:lvl1pPr algn="r">
              <a:defRPr sz="2400" strike="noStrike" cap="none" spc="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696566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- Side Circle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20315" y="2805403"/>
            <a:ext cx="3175250" cy="1247195"/>
          </a:xfrm>
          <a:noFill/>
        </p:spPr>
        <p:txBody>
          <a:bodyPr/>
          <a:lstStyle>
            <a:lvl1pPr algn="r">
              <a:defRPr sz="2400" strike="noStrike" cap="none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51530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op Bar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891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7987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op Bar (Black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30213" y="375921"/>
            <a:ext cx="11337925" cy="603503"/>
          </a:xfrm>
        </p:spPr>
        <p:txBody>
          <a:bodyPr/>
          <a:lstStyle>
            <a:lvl1pPr>
              <a:defRPr sz="2000" cap="none" spc="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248874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op Bar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30213" y="375921"/>
            <a:ext cx="11337925" cy="603503"/>
          </a:xfrm>
        </p:spPr>
        <p:txBody>
          <a:bodyPr/>
          <a:lstStyle>
            <a:lvl1pPr>
              <a:defRPr sz="2000" cap="none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510962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t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FFF44-DBF6-4F9F-9F70-A48E8AF8336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30213" y="1146175"/>
            <a:ext cx="11337925" cy="4859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839880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er Slide - Cam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43F5D7-900A-AC42-A63B-4FA78C0E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30AB2-F1E8-9641-9B7E-11B57A53BC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081" y="1327684"/>
            <a:ext cx="3724915" cy="234297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320310" y="4544703"/>
            <a:ext cx="5612456" cy="627623"/>
          </a:xfrm>
        </p:spPr>
        <p:txBody>
          <a:bodyPr>
            <a:normAutofit/>
          </a:bodyPr>
          <a:lstStyle>
            <a:lvl1pPr marL="0" indent="0" algn="ctr">
              <a:buNone/>
              <a:defRPr sz="2800" b="0" spc="0" baseline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0" baseline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Title(s)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18" y="417404"/>
            <a:ext cx="1966916" cy="57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1123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C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43F5D7-900A-AC42-A63B-4FA78C0E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30AB2-F1E8-9641-9B7E-11B57A53BC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483" y="1327684"/>
            <a:ext cx="3076110" cy="234297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938963" y="4144963"/>
            <a:ext cx="4375150" cy="889000"/>
          </a:xfrm>
        </p:spPr>
        <p:txBody>
          <a:bodyPr>
            <a:normAutofit/>
          </a:bodyPr>
          <a:lstStyle>
            <a:lvl1pPr marL="0" indent="0" algn="ctr">
              <a:buNone/>
              <a:defRPr sz="1800" b="1" spc="300" baseline="0">
                <a:solidFill>
                  <a:srgbClr val="00338D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300" baseline="0">
                <a:solidFill>
                  <a:srgbClr val="00338D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938963" y="5852207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400" b="0" spc="300" baseline="0">
                <a:solidFill>
                  <a:srgbClr val="00338D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128391849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Slide - LC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43F5D7-900A-AC42-A63B-4FA78C0E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30AB2-F1E8-9641-9B7E-11B57A53BC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483" y="1327684"/>
            <a:ext cx="3076110" cy="2342971"/>
          </a:xfrm>
          <a:prstGeom prst="rect">
            <a:avLst/>
          </a:prstGeom>
        </p:spPr>
      </p:pic>
      <p:sp>
        <p:nvSpPr>
          <p:cNvPr id="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320310" y="4544703"/>
            <a:ext cx="5612456" cy="627623"/>
          </a:xfrm>
        </p:spPr>
        <p:txBody>
          <a:bodyPr>
            <a:normAutofit/>
          </a:bodyPr>
          <a:lstStyle>
            <a:lvl1pPr marL="0" indent="0" algn="ctr">
              <a:buNone/>
              <a:defRPr sz="2800" b="0" spc="0" baseline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0" baseline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Title(s)</a:t>
            </a:r>
          </a:p>
        </p:txBody>
      </p:sp>
    </p:spTree>
    <p:extLst>
      <p:ext uri="{BB962C8B-B14F-4D97-AF65-F5344CB8AC3E}">
        <p14:creationId xmlns:p14="http://schemas.microsoft.com/office/powerpoint/2010/main" val="425783300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Campaign 100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3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039755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3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404003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4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752199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LCIF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4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823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7688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5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597873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LCIF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5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3951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Campaign 100 (Orange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6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95398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Red-Orange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6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234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2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858515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LCIF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2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3332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7221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1">
              <a:lumMod val="25000"/>
              <a:lumOff val="75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275429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LCIF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1">
              <a:lumMod val="25000"/>
              <a:lumOff val="75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9351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3415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3510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06061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49311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73026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81829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53000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Side Circle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151" y="2805403"/>
            <a:ext cx="3740734" cy="1247195"/>
          </a:xfrm>
          <a:noFill/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3083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- Side Circle (Black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151" y="2805403"/>
            <a:ext cx="3740734" cy="1247195"/>
          </a:xfrm>
        </p:spPr>
        <p:txBody>
          <a:bodyPr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7927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- Side Circle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151" y="2805403"/>
            <a:ext cx="3740734" cy="1247195"/>
          </a:xfrm>
        </p:spPr>
        <p:txBody>
          <a:bodyPr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03099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- Top Bar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34897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op Bar (Black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3800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0212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6272249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op Bar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7707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Map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C449D-517E-7341-A77E-201DF9818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1800" cap="all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5AEE6-DC3F-5349-8290-E320FA6B1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213" y="6300784"/>
            <a:ext cx="7726235" cy="31940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18DF74A-BC56-9A48-A87A-86FD4ECEAA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00784"/>
            <a:ext cx="3157538" cy="320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8B32DCC-C169-6242-A663-729B7647A3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6570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4B313-304E-1544-812E-B26E845B4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1244601"/>
            <a:ext cx="7659757" cy="2387600"/>
          </a:xfrm>
        </p:spPr>
        <p:txBody>
          <a:bodyPr anchor="ctr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F52DB2-152F-DB49-A029-8F93B7496642}"/>
              </a:ext>
            </a:extLst>
          </p:cNvPr>
          <p:cNvCxnSpPr/>
          <p:nvPr userDrawn="1"/>
        </p:nvCxnSpPr>
        <p:spPr>
          <a:xfrm>
            <a:off x="1593449" y="4763260"/>
            <a:ext cx="803360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5804DBA-ADE4-5449-A882-1A32A1846A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3999" y="4183822"/>
            <a:ext cx="5953760" cy="579438"/>
          </a:xfrm>
        </p:spPr>
        <p:txBody>
          <a:bodyPr anchor="ctr">
            <a:noAutofit/>
          </a:bodyPr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704408AF-60A3-844D-8C70-9844104855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3999" y="4890262"/>
            <a:ext cx="4310063" cy="51816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31" name="Picture 30" descr="A picture containing glass&#10;&#10;Description automatically generated">
            <a:extLst>
              <a:ext uri="{FF2B5EF4-FFF2-40B4-BE49-F238E27FC236}">
                <a16:creationId xmlns:a16="http://schemas.microsoft.com/office/drawing/2014/main" id="{C77B798E-B00B-BE4F-B652-3DEDF49E77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44394">
            <a:off x="-2415208" y="103180"/>
            <a:ext cx="3932220" cy="4034800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14D3A10-B393-6342-BAA0-AC888CDFA5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0410" y="5841999"/>
            <a:ext cx="2208808" cy="644972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A7750DF2-3393-5544-8CED-BA62DB2BC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088" y="5938711"/>
            <a:ext cx="2810790" cy="4515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4476AB-9595-3945-82FD-3FFD7BA4E6E8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759968" y="6164485"/>
            <a:ext cx="365760" cy="0"/>
          </a:xfrm>
          <a:prstGeom prst="line">
            <a:avLst/>
          </a:prstGeom>
          <a:ln w="22225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266119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230E48-E98F-3B4A-B035-286A8E491E17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3CD42D-FF1A-0C47-8231-7E899959E7A0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D0ABA9C3-B604-9240-A0AD-A85DB7C7FB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0527" y="6430237"/>
            <a:ext cx="2100033" cy="337367"/>
          </a:xfrm>
          <a:prstGeom prst="rect">
            <a:avLst/>
          </a:prstGeom>
        </p:spPr>
      </p:pic>
      <p:pic>
        <p:nvPicPr>
          <p:cNvPr id="13" name="Picture 12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3C30ABBF-2E74-FC4C-B25D-B2CE07E7D2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5090" y="6397623"/>
            <a:ext cx="1378746" cy="40259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AFF672-4880-0248-871D-56B0BED9A01F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9709972" y="6598920"/>
            <a:ext cx="365760" cy="0"/>
          </a:xfrm>
          <a:prstGeom prst="line">
            <a:avLst/>
          </a:prstGeom>
          <a:ln w="22225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9">
            <a:extLst>
              <a:ext uri="{FF2B5EF4-FFF2-40B4-BE49-F238E27FC236}">
                <a16:creationId xmlns:a16="http://schemas.microsoft.com/office/drawing/2014/main" id="{0F46DA33-1B5C-0B4A-A918-EB6397868ADB}"/>
              </a:ext>
            </a:extLst>
          </p:cNvPr>
          <p:cNvSpPr txBox="1">
            <a:spLocks/>
          </p:cNvSpPr>
          <p:nvPr userDrawn="1"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100" smtClean="0">
                <a:solidFill>
                  <a:schemeClr val="bg1"/>
                </a:solidFill>
              </a:rPr>
              <a:pPr/>
              <a:t>‹#›</a:t>
            </a:fld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414C3AC-72BD-E543-B9D2-0ECB6D607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19" y="365126"/>
            <a:ext cx="8653041" cy="66502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8E4F99F-BC94-DA4B-940F-63D0F0D9F4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0818" y="1331088"/>
            <a:ext cx="5354255" cy="48458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802125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E5A96AA-219D-061E-DF5F-4CBFAF3BEB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C4B313-304E-1544-812E-B26E845B4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0399" y="1244601"/>
            <a:ext cx="7659757" cy="2387600"/>
          </a:xfrm>
        </p:spPr>
        <p:txBody>
          <a:bodyPr anchor="ctr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F52DB2-152F-DB49-A029-8F93B7496642}"/>
              </a:ext>
            </a:extLst>
          </p:cNvPr>
          <p:cNvCxnSpPr/>
          <p:nvPr userDrawn="1"/>
        </p:nvCxnSpPr>
        <p:spPr>
          <a:xfrm>
            <a:off x="729849" y="4763260"/>
            <a:ext cx="803360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5804DBA-ADE4-5449-A882-1A32A1846A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399" y="4183822"/>
            <a:ext cx="5953760" cy="579438"/>
          </a:xfrm>
        </p:spPr>
        <p:txBody>
          <a:bodyPr anchor="ctr">
            <a:noAutofit/>
          </a:bodyPr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704408AF-60A3-844D-8C70-9844104855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0399" y="4890262"/>
            <a:ext cx="4310063" cy="51816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14D3A10-B393-6342-BAA0-AC888CDFA5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0399" y="5613399"/>
            <a:ext cx="3036959" cy="8867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10118D-F9B2-8F07-E81B-DBF8212BE3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8333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spc="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FFF44-DBF6-4F9F-9F70-A48E8AF8336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30213" y="1146175"/>
            <a:ext cx="11337925" cy="4859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604476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Slide - Cam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30AB2-F1E8-9641-9B7E-11B57A53BC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081" y="1327684"/>
            <a:ext cx="3724915" cy="234297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320310" y="4544703"/>
            <a:ext cx="5612456" cy="627623"/>
          </a:xfrm>
        </p:spPr>
        <p:txBody>
          <a:bodyPr>
            <a:normAutofit/>
          </a:bodyPr>
          <a:lstStyle>
            <a:lvl1pPr marL="0" indent="0" algn="ctr">
              <a:buNone/>
              <a:defRPr sz="28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3"/>
            <a:ext cx="4375150" cy="1171945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Title(s)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18" y="417404"/>
            <a:ext cx="1966916" cy="57434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4C40AB8-98C1-0C42-B5FD-48529EB36ABB}"/>
              </a:ext>
            </a:extLst>
          </p:cNvPr>
          <p:cNvCxnSpPr/>
          <p:nvPr userDrawn="1"/>
        </p:nvCxnSpPr>
        <p:spPr>
          <a:xfrm>
            <a:off x="8773248" y="5290049"/>
            <a:ext cx="706581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21290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lte Slide - Cama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588696" y="4133613"/>
            <a:ext cx="5075683" cy="88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938963" y="5852207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400" b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188AC8-FAC3-1147-B29D-05BA49105C15}"/>
              </a:ext>
            </a:extLst>
          </p:cNvPr>
          <p:cNvCxnSpPr/>
          <p:nvPr userDrawn="1"/>
        </p:nvCxnSpPr>
        <p:spPr>
          <a:xfrm>
            <a:off x="8773248" y="5228283"/>
            <a:ext cx="706581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864" y="1381408"/>
            <a:ext cx="3073344" cy="234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7478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er Slide - Cam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320310" y="4544703"/>
            <a:ext cx="5612456" cy="627623"/>
          </a:xfrm>
        </p:spPr>
        <p:txBody>
          <a:bodyPr>
            <a:normAutofit/>
          </a:bodyPr>
          <a:lstStyle>
            <a:lvl1pPr marL="0" indent="0" algn="ctr">
              <a:buNone/>
              <a:defRPr sz="28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3"/>
            <a:ext cx="4375150" cy="1171945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Title(s)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4C40AB8-98C1-0C42-B5FD-48529EB36ABB}"/>
              </a:ext>
            </a:extLst>
          </p:cNvPr>
          <p:cNvCxnSpPr/>
          <p:nvPr userDrawn="1"/>
        </p:nvCxnSpPr>
        <p:spPr>
          <a:xfrm>
            <a:off x="8773248" y="5290049"/>
            <a:ext cx="706581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864" y="1381408"/>
            <a:ext cx="3073344" cy="234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3017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Light Blu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3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8923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op Bar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721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7169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Purpl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4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115161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Green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5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542448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Orang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6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956304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Lion Yellow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2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618441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Lion Blu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tx1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656881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Dark Blu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1">
              <a:lumMod val="25000"/>
              <a:lumOff val="75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794196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4764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153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53061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749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1957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0212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8746830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46622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5518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9910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5371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6628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9198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6828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Side Circle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0315" y="2805403"/>
            <a:ext cx="3175250" cy="1247195"/>
          </a:xfrm>
          <a:noFill/>
        </p:spPr>
        <p:txBody>
          <a:bodyPr/>
          <a:lstStyle>
            <a:lvl1pPr algn="r">
              <a:defRPr sz="2400" strike="noStrike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15409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Side Circle (Black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20315" y="2805403"/>
            <a:ext cx="3175250" cy="1247195"/>
          </a:xfrm>
          <a:noFill/>
        </p:spPr>
        <p:txBody>
          <a:bodyPr/>
          <a:lstStyle>
            <a:lvl1pPr algn="r">
              <a:defRPr sz="2400" strike="noStrike" cap="none" spc="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10355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01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- Side Circle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20315" y="2805403"/>
            <a:ext cx="3175250" cy="1247195"/>
          </a:xfrm>
          <a:noFill/>
        </p:spPr>
        <p:txBody>
          <a:bodyPr/>
          <a:lstStyle>
            <a:lvl1pPr algn="r">
              <a:defRPr sz="2400" strike="noStrike" cap="none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111255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op Bar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4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68418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op Bar (Black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30213" y="375921"/>
            <a:ext cx="11337925" cy="603503"/>
          </a:xfrm>
        </p:spPr>
        <p:txBody>
          <a:bodyPr/>
          <a:lstStyle>
            <a:lvl1pPr>
              <a:defRPr sz="2400" cap="none" spc="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891194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op Bar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30213" y="375921"/>
            <a:ext cx="11337925" cy="603503"/>
          </a:xfrm>
        </p:spPr>
        <p:txBody>
          <a:bodyPr/>
          <a:lstStyle>
            <a:lvl1pPr>
              <a:defRPr sz="2400" cap="none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310143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Map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C449D-517E-7341-A77E-201DF9818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1800" cap="all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5AEE6-DC3F-5349-8290-E320FA6B1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213" y="6300784"/>
            <a:ext cx="7726235" cy="31940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18DF74A-BC56-9A48-A87A-86FD4ECEAA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00784"/>
            <a:ext cx="3157538" cy="320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8B32DCC-C169-6242-A663-729B7647A3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30381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4B313-304E-1544-812E-B26E845B4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244601"/>
            <a:ext cx="5953760" cy="2387600"/>
          </a:xfrm>
        </p:spPr>
        <p:txBody>
          <a:bodyPr anchor="ctr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C7ADAA-28AA-3746-BBED-0A52E4A39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3478"/>
            <a:ext cx="4572000" cy="77692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F52DB2-152F-DB49-A029-8F93B7496642}"/>
              </a:ext>
            </a:extLst>
          </p:cNvPr>
          <p:cNvCxnSpPr/>
          <p:nvPr userDrawn="1"/>
        </p:nvCxnSpPr>
        <p:spPr>
          <a:xfrm>
            <a:off x="1593450" y="5613399"/>
            <a:ext cx="803360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5804DBA-ADE4-5449-A882-1A32A1846A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0" y="5033961"/>
            <a:ext cx="5953760" cy="579438"/>
          </a:xfrm>
        </p:spPr>
        <p:txBody>
          <a:bodyPr anchor="ctr"/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704408AF-60A3-844D-8C70-9844104855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4000" y="5740401"/>
            <a:ext cx="4310063" cy="51816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31" name="Picture 30" descr="A picture containing glass&#10;&#10;Description automatically generated">
            <a:extLst>
              <a:ext uri="{FF2B5EF4-FFF2-40B4-BE49-F238E27FC236}">
                <a16:creationId xmlns:a16="http://schemas.microsoft.com/office/drawing/2014/main" id="{C77B798E-B00B-BE4F-B652-3DEDF49E77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44394">
            <a:off x="-2415208" y="103180"/>
            <a:ext cx="3932220" cy="403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6976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A707A-6BF3-7F41-BF25-D121B80B63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6"/>
            <a:ext cx="8653041" cy="66502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E18DA7-EB25-0A4D-AFFE-9F109FA79F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8" y="1331088"/>
            <a:ext cx="5354255" cy="48458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264199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4B313-304E-1544-812E-B26E845B4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244601"/>
            <a:ext cx="5953760" cy="2387600"/>
          </a:xfrm>
        </p:spPr>
        <p:txBody>
          <a:bodyPr anchor="ctr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C7ADAA-28AA-3746-BBED-0A52E4A39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3478"/>
            <a:ext cx="4572000" cy="77692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13" descr="A picture containing glass&#10;&#10;Description automatically generated">
            <a:extLst>
              <a:ext uri="{FF2B5EF4-FFF2-40B4-BE49-F238E27FC236}">
                <a16:creationId xmlns:a16="http://schemas.microsoft.com/office/drawing/2014/main" id="{AB5113BD-7857-7644-9348-F00190265A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44394">
            <a:off x="-2415208" y="103180"/>
            <a:ext cx="3932220" cy="403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9689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E39E4B24-8DD0-8746-989F-ADE4C1B100E8}"/>
              </a:ext>
            </a:extLst>
          </p:cNvPr>
          <p:cNvSpPr/>
          <p:nvPr userDrawn="1"/>
        </p:nvSpPr>
        <p:spPr>
          <a:xfrm rot="16200000" flipV="1">
            <a:off x="-381000" y="381000"/>
            <a:ext cx="6858000" cy="609600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4A5E45F-A3AE-2E46-A663-87F532F6A4EC}"/>
              </a:ext>
            </a:extLst>
          </p:cNvPr>
          <p:cNvGrpSpPr/>
          <p:nvPr userDrawn="1"/>
        </p:nvGrpSpPr>
        <p:grpSpPr>
          <a:xfrm>
            <a:off x="4418508" y="0"/>
            <a:ext cx="1677492" cy="6858001"/>
            <a:chOff x="4955038" y="0"/>
            <a:chExt cx="1677492" cy="6858000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ABA8735-21A0-D941-BAFF-2C6DFDE50D15}"/>
                </a:ext>
              </a:extLst>
            </p:cNvPr>
            <p:cNvSpPr/>
            <p:nvPr/>
          </p:nvSpPr>
          <p:spPr>
            <a:xfrm>
              <a:off x="4955038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D2240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AABB41B-29AE-AA4C-A273-97195EE7BD4E}"/>
                </a:ext>
              </a:extLst>
            </p:cNvPr>
            <p:cNvSpPr/>
            <p:nvPr/>
          </p:nvSpPr>
          <p:spPr>
            <a:xfrm>
              <a:off x="5271561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D2240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53200" y="1752600"/>
            <a:ext cx="4953000" cy="4114800"/>
          </a:xfrm>
          <a:prstGeom prst="rect">
            <a:avLst/>
          </a:prstGeom>
        </p:spPr>
        <p:txBody>
          <a:bodyPr anchor="ctr"/>
          <a:lstStyle>
            <a:lvl1pPr marL="466725" indent="-466725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u"/>
              <a:defRPr sz="2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434" y="-461168"/>
            <a:ext cx="4419600" cy="2019731"/>
          </a:xfrm>
          <a:prstGeom prst="rect">
            <a:avLst/>
          </a:prstGeom>
        </p:spPr>
        <p:txBody>
          <a:bodyPr anchor="ctr"/>
          <a:lstStyle>
            <a:lvl1pPr>
              <a:defRPr sz="4000" b="1">
                <a:solidFill>
                  <a:srgbClr val="0D224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506954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lte Slide - Cama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588696" y="4133613"/>
            <a:ext cx="5075683" cy="88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938963" y="5852207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400" b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188AC8-FAC3-1147-B29D-05BA49105C15}"/>
              </a:ext>
            </a:extLst>
          </p:cNvPr>
          <p:cNvCxnSpPr/>
          <p:nvPr userDrawn="1"/>
        </p:nvCxnSpPr>
        <p:spPr>
          <a:xfrm>
            <a:off x="8773248" y="5228283"/>
            <a:ext cx="706581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9864" y="1381408"/>
            <a:ext cx="3073344" cy="234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449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16290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op Bar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71110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659706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spc="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FFF44-DBF6-4F9F-9F70-A48E8AF8336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30213" y="1146175"/>
            <a:ext cx="11337925" cy="4859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73253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Slide - Cam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30AB2-F1E8-9641-9B7E-11B57A53BC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081" y="1327684"/>
            <a:ext cx="3724915" cy="234297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320310" y="4544703"/>
            <a:ext cx="5612456" cy="627623"/>
          </a:xfrm>
        </p:spPr>
        <p:txBody>
          <a:bodyPr>
            <a:normAutofit/>
          </a:bodyPr>
          <a:lstStyle>
            <a:lvl1pPr marL="0" indent="0" algn="ctr">
              <a:buNone/>
              <a:defRPr sz="28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3"/>
            <a:ext cx="4375150" cy="1171945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Title(s)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18" y="417404"/>
            <a:ext cx="1966916" cy="57434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4C40AB8-98C1-0C42-B5FD-48529EB36ABB}"/>
              </a:ext>
            </a:extLst>
          </p:cNvPr>
          <p:cNvCxnSpPr/>
          <p:nvPr userDrawn="1"/>
        </p:nvCxnSpPr>
        <p:spPr>
          <a:xfrm>
            <a:off x="8773248" y="5290049"/>
            <a:ext cx="706581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3912450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lte Slide - Cama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588696" y="4133613"/>
            <a:ext cx="5075683" cy="88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938963" y="5852207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400" b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188AC8-FAC3-1147-B29D-05BA49105C15}"/>
              </a:ext>
            </a:extLst>
          </p:cNvPr>
          <p:cNvCxnSpPr/>
          <p:nvPr userDrawn="1"/>
        </p:nvCxnSpPr>
        <p:spPr>
          <a:xfrm>
            <a:off x="8773248" y="5228283"/>
            <a:ext cx="706581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864" y="1381408"/>
            <a:ext cx="3073344" cy="234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5237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er Slide - Cam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320310" y="4544703"/>
            <a:ext cx="5612456" cy="627623"/>
          </a:xfrm>
        </p:spPr>
        <p:txBody>
          <a:bodyPr>
            <a:normAutofit/>
          </a:bodyPr>
          <a:lstStyle>
            <a:lvl1pPr marL="0" indent="0" algn="ctr">
              <a:buNone/>
              <a:defRPr sz="28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3"/>
            <a:ext cx="4375150" cy="1171945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Title(s)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4C40AB8-98C1-0C42-B5FD-48529EB36ABB}"/>
              </a:ext>
            </a:extLst>
          </p:cNvPr>
          <p:cNvCxnSpPr/>
          <p:nvPr userDrawn="1"/>
        </p:nvCxnSpPr>
        <p:spPr>
          <a:xfrm>
            <a:off x="8773248" y="5290049"/>
            <a:ext cx="706581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864" y="1381408"/>
            <a:ext cx="3073344" cy="234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0770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Light Blu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3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320039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Purpl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4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587797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Green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5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332275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Orang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6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0551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189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Lion Yellow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2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648272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Campaign 100 (Lion Blu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tx1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089344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Dark Blu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1">
              <a:lumMod val="25000"/>
              <a:lumOff val="75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528539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3047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7628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21103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8095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0212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64140046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02786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148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42359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13509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6539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7455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62129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65724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Side Circle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0315" y="2805403"/>
            <a:ext cx="3175250" cy="1247195"/>
          </a:xfrm>
          <a:noFill/>
        </p:spPr>
        <p:txBody>
          <a:bodyPr/>
          <a:lstStyle>
            <a:lvl1pPr algn="r">
              <a:defRPr sz="2400" strike="noStrike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70453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Side Circle (Black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20315" y="2805403"/>
            <a:ext cx="3175250" cy="1247195"/>
          </a:xfrm>
          <a:noFill/>
        </p:spPr>
        <p:txBody>
          <a:bodyPr/>
          <a:lstStyle>
            <a:lvl1pPr algn="r">
              <a:defRPr sz="2400" strike="noStrike" cap="none" spc="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255471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- Side Circle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20315" y="2805403"/>
            <a:ext cx="3175250" cy="1247195"/>
          </a:xfrm>
          <a:noFill/>
        </p:spPr>
        <p:txBody>
          <a:bodyPr/>
          <a:lstStyle>
            <a:lvl1pPr algn="r">
              <a:defRPr sz="2400" strike="noStrike" cap="none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1094612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op Bar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593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op Bar (Black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30213" y="375921"/>
            <a:ext cx="11337925" cy="603503"/>
          </a:xfrm>
        </p:spPr>
        <p:txBody>
          <a:bodyPr/>
          <a:lstStyle>
            <a:lvl1pPr>
              <a:defRPr sz="2000" cap="none" spc="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58868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9912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op Bar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30213" y="375921"/>
            <a:ext cx="11337925" cy="603503"/>
          </a:xfrm>
        </p:spPr>
        <p:txBody>
          <a:bodyPr/>
          <a:lstStyle>
            <a:lvl1pPr>
              <a:defRPr sz="2000" cap="none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0857683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t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FFF44-DBF6-4F9F-9F70-A48E8AF8336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30213" y="1146175"/>
            <a:ext cx="11337925" cy="4859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09806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er Slide - Cam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43F5D7-900A-AC42-A63B-4FA78C0E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30AB2-F1E8-9641-9B7E-11B57A53BC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081" y="1327684"/>
            <a:ext cx="3724915" cy="234297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320310" y="4544703"/>
            <a:ext cx="5612456" cy="627623"/>
          </a:xfrm>
        </p:spPr>
        <p:txBody>
          <a:bodyPr>
            <a:normAutofit/>
          </a:bodyPr>
          <a:lstStyle>
            <a:lvl1pPr marL="0" indent="0" algn="ctr">
              <a:buNone/>
              <a:defRPr sz="2800" b="0" spc="0" baseline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0" baseline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Title(s)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18" y="417404"/>
            <a:ext cx="1966916" cy="57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3625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C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43F5D7-900A-AC42-A63B-4FA78C0E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30AB2-F1E8-9641-9B7E-11B57A53BC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483" y="1327684"/>
            <a:ext cx="3076110" cy="234297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938963" y="4144963"/>
            <a:ext cx="4375150" cy="889000"/>
          </a:xfrm>
        </p:spPr>
        <p:txBody>
          <a:bodyPr>
            <a:normAutofit/>
          </a:bodyPr>
          <a:lstStyle>
            <a:lvl1pPr marL="0" indent="0" algn="ctr">
              <a:buNone/>
              <a:defRPr sz="1800" b="1" spc="300" baseline="0">
                <a:solidFill>
                  <a:srgbClr val="00338D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300" baseline="0">
                <a:solidFill>
                  <a:srgbClr val="00338D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938963" y="5852207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400" b="0" spc="300" baseline="0">
                <a:solidFill>
                  <a:srgbClr val="00338D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1046806884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Slide - LC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43F5D7-900A-AC42-A63B-4FA78C0E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30AB2-F1E8-9641-9B7E-11B57A53BC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483" y="1327684"/>
            <a:ext cx="3076110" cy="2342971"/>
          </a:xfrm>
          <a:prstGeom prst="rect">
            <a:avLst/>
          </a:prstGeom>
        </p:spPr>
      </p:pic>
      <p:sp>
        <p:nvSpPr>
          <p:cNvPr id="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320310" y="4544703"/>
            <a:ext cx="5612456" cy="627623"/>
          </a:xfrm>
        </p:spPr>
        <p:txBody>
          <a:bodyPr>
            <a:normAutofit/>
          </a:bodyPr>
          <a:lstStyle>
            <a:lvl1pPr marL="0" indent="0" algn="ctr">
              <a:buNone/>
              <a:defRPr sz="2800" b="0" spc="0" baseline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0" baseline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Title(s)</a:t>
            </a:r>
          </a:p>
        </p:txBody>
      </p:sp>
    </p:spTree>
    <p:extLst>
      <p:ext uri="{BB962C8B-B14F-4D97-AF65-F5344CB8AC3E}">
        <p14:creationId xmlns:p14="http://schemas.microsoft.com/office/powerpoint/2010/main" val="4247555114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Campaign 100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3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0655226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3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0934950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4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7010652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LCIF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4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61913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5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92754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Side Circle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0315" y="2805403"/>
            <a:ext cx="3175250" cy="1247195"/>
          </a:xfrm>
          <a:noFill/>
        </p:spPr>
        <p:txBody>
          <a:bodyPr/>
          <a:lstStyle>
            <a:lvl1pPr algn="r">
              <a:defRPr sz="2400" strike="noStrike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43647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LCIF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5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30208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Campaign 100 (Orange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6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5409472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Red-Orange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6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93518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2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060090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LCIF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2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88273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1597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1">
              <a:lumMod val="25000"/>
              <a:lumOff val="75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7245790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LCIF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1">
              <a:lumMod val="25000"/>
              <a:lumOff val="75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1971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78225178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8772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Side Circle (Black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20315" y="2805403"/>
            <a:ext cx="3175250" cy="1247195"/>
          </a:xfrm>
          <a:noFill/>
        </p:spPr>
        <p:txBody>
          <a:bodyPr/>
          <a:lstStyle>
            <a:lvl1pPr algn="r">
              <a:defRPr sz="2400" strike="noStrike" cap="none" spc="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8149629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799906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187118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9267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093475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Side Circle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151" y="2805403"/>
            <a:ext cx="3740734" cy="1247195"/>
          </a:xfrm>
          <a:noFill/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87549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- Side Circle (Black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151" y="2805403"/>
            <a:ext cx="3740734" cy="1247195"/>
          </a:xfrm>
        </p:spPr>
        <p:txBody>
          <a:bodyPr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357659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- Side Circle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151" y="2805403"/>
            <a:ext cx="3740734" cy="1247195"/>
          </a:xfrm>
        </p:spPr>
        <p:txBody>
          <a:bodyPr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64464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- Top Bar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96907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op Bar (Black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8345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op Bar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940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- Side Circle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20315" y="2805403"/>
            <a:ext cx="3175250" cy="1247195"/>
          </a:xfrm>
          <a:noFill/>
        </p:spPr>
        <p:txBody>
          <a:bodyPr/>
          <a:lstStyle>
            <a:lvl1pPr algn="r">
              <a:defRPr sz="2400" strike="noStrike" cap="none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0275534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Map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C449D-517E-7341-A77E-201DF9818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1800" cap="all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5AEE6-DC3F-5349-8290-E320FA6B1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213" y="6300784"/>
            <a:ext cx="7726235" cy="31940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18DF74A-BC56-9A48-A87A-86FD4ECEAA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00784"/>
            <a:ext cx="3157538" cy="320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8B32DCC-C169-6242-A663-729B7647A3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896776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4B313-304E-1544-812E-B26E845B4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1244601"/>
            <a:ext cx="7659757" cy="2387600"/>
          </a:xfrm>
        </p:spPr>
        <p:txBody>
          <a:bodyPr anchor="ctr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F52DB2-152F-DB49-A029-8F93B7496642}"/>
              </a:ext>
            </a:extLst>
          </p:cNvPr>
          <p:cNvCxnSpPr/>
          <p:nvPr userDrawn="1"/>
        </p:nvCxnSpPr>
        <p:spPr>
          <a:xfrm>
            <a:off x="1593449" y="4763260"/>
            <a:ext cx="803360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5804DBA-ADE4-5449-A882-1A32A1846A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3999" y="4183822"/>
            <a:ext cx="5953760" cy="579438"/>
          </a:xfrm>
        </p:spPr>
        <p:txBody>
          <a:bodyPr anchor="ctr">
            <a:noAutofit/>
          </a:bodyPr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704408AF-60A3-844D-8C70-9844104855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3999" y="4890262"/>
            <a:ext cx="4310063" cy="51816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31" name="Picture 30" descr="A picture containing glass&#10;&#10;Description automatically generated">
            <a:extLst>
              <a:ext uri="{FF2B5EF4-FFF2-40B4-BE49-F238E27FC236}">
                <a16:creationId xmlns:a16="http://schemas.microsoft.com/office/drawing/2014/main" id="{C77B798E-B00B-BE4F-B652-3DEDF49E77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44394">
            <a:off x="-2415208" y="103180"/>
            <a:ext cx="3932220" cy="4034800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14D3A10-B393-6342-BAA0-AC888CDFA5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0410" y="5841999"/>
            <a:ext cx="2208808" cy="644972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A7750DF2-3393-5544-8CED-BA62DB2BC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088" y="5938711"/>
            <a:ext cx="2810790" cy="4515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4476AB-9595-3945-82FD-3FFD7BA4E6E8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759968" y="6164485"/>
            <a:ext cx="365760" cy="0"/>
          </a:xfrm>
          <a:prstGeom prst="line">
            <a:avLst/>
          </a:prstGeom>
          <a:ln w="22225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5925924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230E48-E98F-3B4A-B035-286A8E491E17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3CD42D-FF1A-0C47-8231-7E899959E7A0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D0ABA9C3-B604-9240-A0AD-A85DB7C7FB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0527" y="6430237"/>
            <a:ext cx="2100033" cy="337367"/>
          </a:xfrm>
          <a:prstGeom prst="rect">
            <a:avLst/>
          </a:prstGeom>
        </p:spPr>
      </p:pic>
      <p:pic>
        <p:nvPicPr>
          <p:cNvPr id="13" name="Picture 12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3C30ABBF-2E74-FC4C-B25D-B2CE07E7D2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5090" y="6397623"/>
            <a:ext cx="1378746" cy="40259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AFF672-4880-0248-871D-56B0BED9A01F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9709972" y="6598920"/>
            <a:ext cx="365760" cy="0"/>
          </a:xfrm>
          <a:prstGeom prst="line">
            <a:avLst/>
          </a:prstGeom>
          <a:ln w="22225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9">
            <a:extLst>
              <a:ext uri="{FF2B5EF4-FFF2-40B4-BE49-F238E27FC236}">
                <a16:creationId xmlns:a16="http://schemas.microsoft.com/office/drawing/2014/main" id="{0F46DA33-1B5C-0B4A-A918-EB6397868ADB}"/>
              </a:ext>
            </a:extLst>
          </p:cNvPr>
          <p:cNvSpPr txBox="1">
            <a:spLocks/>
          </p:cNvSpPr>
          <p:nvPr userDrawn="1"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100" smtClean="0">
                <a:solidFill>
                  <a:schemeClr val="bg1"/>
                </a:solidFill>
              </a:rPr>
              <a:pPr/>
              <a:t>‹#›</a:t>
            </a:fld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414C3AC-72BD-E543-B9D2-0ECB6D607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19" y="365126"/>
            <a:ext cx="8653041" cy="66502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8E4F99F-BC94-DA4B-940F-63D0F0D9F4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0818" y="1331088"/>
            <a:ext cx="5354255" cy="48458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116976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60E41FF-E248-1EA4-A943-0BC35D873C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36D0290-D344-59A7-3676-4BD06B9956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0399" y="1244601"/>
            <a:ext cx="7659757" cy="2387600"/>
          </a:xfrm>
        </p:spPr>
        <p:txBody>
          <a:bodyPr anchor="ctr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0E86D0F-5AC8-EAB7-4A47-FF7934D306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0399" y="5613399"/>
            <a:ext cx="3036959" cy="8867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A45F9E-C4AF-EFE3-4260-8FB402B1D8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F42C7ED-03DB-B4BE-2EB5-A9BF582C85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400" y="3632200"/>
            <a:ext cx="6360160" cy="7461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131292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3396DB-1F56-6D4A-BCDC-A5F1B4E3E76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0818" y="1331088"/>
            <a:ext cx="11370019" cy="48450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F74E8E-73DC-B94C-AC22-082FD0836967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2" name="Picture 11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A7F0D7D1-1430-0D43-B6B9-B46069553A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697" y="6397623"/>
            <a:ext cx="1378746" cy="40259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1165531-C215-804F-AE12-55E8E3E82EFF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45DA1B5-E441-0844-B645-78621A908683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4E11239-27D7-A349-9313-6F72C8353D73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Slide Number Placeholder 19">
            <a:extLst>
              <a:ext uri="{FF2B5EF4-FFF2-40B4-BE49-F238E27FC236}">
                <a16:creationId xmlns:a16="http://schemas.microsoft.com/office/drawing/2014/main" id="{FFB1BE5A-FAB0-9A45-A856-0089E4ECC20C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D2149-6FA0-4B4E-8818-1AEC2B97CF4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0B15404F-B2E8-0C49-ADDD-0D23A833D5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19" y="365126"/>
            <a:ext cx="8653041" cy="66502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348418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F1BFFFD5-B54B-4FB8-AE62-E5D9680A7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51960" y="6459041"/>
            <a:ext cx="2743200" cy="287378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F5A8BD-E949-4BEE-BC04-18DF6B43ADBB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55565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55565A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oliennummernplatzhalter 3">
            <a:extLst>
              <a:ext uri="{FF2B5EF4-FFF2-40B4-BE49-F238E27FC236}">
                <a16:creationId xmlns:a16="http://schemas.microsoft.com/office/drawing/2014/main" id="{01AE040A-FCB5-433D-B2D6-B05A1B34E5F7}"/>
              </a:ext>
            </a:extLst>
          </p:cNvPr>
          <p:cNvSpPr txBox="1">
            <a:spLocks/>
          </p:cNvSpPr>
          <p:nvPr userDrawn="1"/>
        </p:nvSpPr>
        <p:spPr>
          <a:xfrm>
            <a:off x="7351960" y="6459041"/>
            <a:ext cx="2743200" cy="28737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accent3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F5A8BD-E949-4BEE-BC04-18DF6B43ADBB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55565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55565A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Inhaltsplatzhalter 6" descr="Ein Bild, das Gras, draußen, Pflanze, Parken enthält.&#10;&#10;Automatisch generierte Beschreibung">
            <a:extLst>
              <a:ext uri="{FF2B5EF4-FFF2-40B4-BE49-F238E27FC236}">
                <a16:creationId xmlns:a16="http://schemas.microsoft.com/office/drawing/2014/main" id="{AFC3D0BC-7B7C-49E9-8A74-E4D59DE378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110532" y="908720"/>
            <a:ext cx="12081467" cy="5973995"/>
          </a:xfrm>
          <a:prstGeom prst="rect">
            <a:avLst/>
          </a:prstGeom>
        </p:spPr>
      </p:pic>
      <p:sp>
        <p:nvSpPr>
          <p:cNvPr id="2" name="Rechteck 17">
            <a:extLst>
              <a:ext uri="{FF2B5EF4-FFF2-40B4-BE49-F238E27FC236}">
                <a16:creationId xmlns:a16="http://schemas.microsoft.com/office/drawing/2014/main" id="{415A48C7-BBAE-E6C2-DE2A-29A2277D9DEA}"/>
              </a:ext>
            </a:extLst>
          </p:cNvPr>
          <p:cNvSpPr/>
          <p:nvPr userDrawn="1"/>
        </p:nvSpPr>
        <p:spPr>
          <a:xfrm>
            <a:off x="119336" y="6365194"/>
            <a:ext cx="12081470" cy="37617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20D1A57-64F2-4C00-2591-BF9E1588CE2C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10992544" y="6381328"/>
            <a:ext cx="1044324" cy="333375"/>
          </a:xfrm>
          <a:prstGeom prst="rect">
            <a:avLst/>
          </a:prstGeom>
          <a:ln/>
        </p:spPr>
        <p:txBody>
          <a:bodyPr vert="horz" lIns="91440" tIns="45720" rIns="0" bIns="45720" rtlCol="0" anchor="ctr"/>
          <a:lstStyle>
            <a:defPPr>
              <a:defRPr lang="es-E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+mj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E2F2516-D088-407A-95FA-A093BF14F215}" type="slidenum">
              <a:rPr lang="es-ES" altLang="tr-TR" sz="1400" smtClean="0"/>
              <a:pPr>
                <a:defRPr/>
              </a:pPr>
              <a:t>‹#›</a:t>
            </a:fld>
            <a:endParaRPr lang="es-ES" altLang="tr-TR" sz="1400" dirty="0"/>
          </a:p>
        </p:txBody>
      </p:sp>
      <p:sp>
        <p:nvSpPr>
          <p:cNvPr id="5" name="Rechteck 17">
            <a:extLst>
              <a:ext uri="{FF2B5EF4-FFF2-40B4-BE49-F238E27FC236}">
                <a16:creationId xmlns:a16="http://schemas.microsoft.com/office/drawing/2014/main" id="{56DE900B-5035-FF0C-B0FD-F874F363A808}"/>
              </a:ext>
            </a:extLst>
          </p:cNvPr>
          <p:cNvSpPr/>
          <p:nvPr userDrawn="1"/>
        </p:nvSpPr>
        <p:spPr>
          <a:xfrm>
            <a:off x="18352" y="1036602"/>
            <a:ext cx="12162531" cy="37617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" name="Gerader Verbinder 44">
            <a:extLst>
              <a:ext uri="{FF2B5EF4-FFF2-40B4-BE49-F238E27FC236}">
                <a16:creationId xmlns:a16="http://schemas.microsoft.com/office/drawing/2014/main" id="{F6C91E59-E006-3C45-6CD4-CD4BC6379DA9}"/>
              </a:ext>
            </a:extLst>
          </p:cNvPr>
          <p:cNvCxnSpPr>
            <a:cxnSpLocks/>
          </p:cNvCxnSpPr>
          <p:nvPr userDrawn="1"/>
        </p:nvCxnSpPr>
        <p:spPr>
          <a:xfrm>
            <a:off x="1280492" y="764704"/>
            <a:ext cx="3735388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 14">
            <a:extLst>
              <a:ext uri="{FF2B5EF4-FFF2-40B4-BE49-F238E27FC236}">
                <a16:creationId xmlns:a16="http://schemas.microsoft.com/office/drawing/2014/main" id="{F7A42F49-7451-495B-9EC9-92859BFC8E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18" y="300931"/>
            <a:ext cx="942846" cy="892033"/>
          </a:xfrm>
          <a:prstGeom prst="rect">
            <a:avLst/>
          </a:prstGeom>
        </p:spPr>
      </p:pic>
      <p:pic>
        <p:nvPicPr>
          <p:cNvPr id="16" name="Picture 4" descr="Lions - Logolar">
            <a:extLst>
              <a:ext uri="{FF2B5EF4-FFF2-40B4-BE49-F238E27FC236}">
                <a16:creationId xmlns:a16="http://schemas.microsoft.com/office/drawing/2014/main" id="{7B93118D-2702-48AF-9C59-6B987BF13E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798" y="6399336"/>
            <a:ext cx="542068" cy="3293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F65D893E-FD5F-9F52-BBF4-F457356A6367}"/>
              </a:ext>
            </a:extLst>
          </p:cNvPr>
          <p:cNvSpPr txBox="1">
            <a:spLocks/>
          </p:cNvSpPr>
          <p:nvPr userDrawn="1"/>
        </p:nvSpPr>
        <p:spPr>
          <a:xfrm>
            <a:off x="1271464" y="293204"/>
            <a:ext cx="10765404" cy="54350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accent3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34C9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Lions Response After February 2023 Southeast Anatolia Earthquakes</a:t>
            </a:r>
          </a:p>
        </p:txBody>
      </p:sp>
    </p:spTree>
    <p:extLst>
      <p:ext uri="{BB962C8B-B14F-4D97-AF65-F5344CB8AC3E}">
        <p14:creationId xmlns:p14="http://schemas.microsoft.com/office/powerpoint/2010/main" val="245189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F1BFFFD5-B54B-4FB8-AE62-E5D9680A7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51960" y="6459041"/>
            <a:ext cx="2743200" cy="287378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F5A8BD-E949-4BEE-BC04-18DF6B43ADBB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55565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55565A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oliennummernplatzhalter 3">
            <a:extLst>
              <a:ext uri="{FF2B5EF4-FFF2-40B4-BE49-F238E27FC236}">
                <a16:creationId xmlns:a16="http://schemas.microsoft.com/office/drawing/2014/main" id="{01AE040A-FCB5-433D-B2D6-B05A1B34E5F7}"/>
              </a:ext>
            </a:extLst>
          </p:cNvPr>
          <p:cNvSpPr txBox="1">
            <a:spLocks/>
          </p:cNvSpPr>
          <p:nvPr userDrawn="1"/>
        </p:nvSpPr>
        <p:spPr>
          <a:xfrm>
            <a:off x="7351960" y="6459041"/>
            <a:ext cx="2743200" cy="28737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accent3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F5A8BD-E949-4BEE-BC04-18DF6B43ADBB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55565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55565A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hteck 17">
            <a:extLst>
              <a:ext uri="{FF2B5EF4-FFF2-40B4-BE49-F238E27FC236}">
                <a16:creationId xmlns:a16="http://schemas.microsoft.com/office/drawing/2014/main" id="{415A48C7-BBAE-E6C2-DE2A-29A2277D9DEA}"/>
              </a:ext>
            </a:extLst>
          </p:cNvPr>
          <p:cNvSpPr/>
          <p:nvPr userDrawn="1"/>
        </p:nvSpPr>
        <p:spPr>
          <a:xfrm>
            <a:off x="119336" y="6365194"/>
            <a:ext cx="12081470" cy="37617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20D1A57-64F2-4C00-2591-BF9E1588CE2C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10992544" y="6381328"/>
            <a:ext cx="1044324" cy="333375"/>
          </a:xfrm>
          <a:prstGeom prst="rect">
            <a:avLst/>
          </a:prstGeom>
          <a:ln/>
        </p:spPr>
        <p:txBody>
          <a:bodyPr vert="horz" lIns="91440" tIns="45720" rIns="0" bIns="45720" rtlCol="0" anchor="ctr"/>
          <a:lstStyle>
            <a:defPPr>
              <a:defRPr lang="es-E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+mj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E2F2516-D088-407A-95FA-A093BF14F215}" type="slidenum">
              <a:rPr lang="es-ES" altLang="tr-TR" sz="1400" smtClean="0"/>
              <a:pPr>
                <a:defRPr/>
              </a:pPr>
              <a:t>‹#›</a:t>
            </a:fld>
            <a:endParaRPr lang="es-ES" altLang="tr-TR" sz="1400" dirty="0"/>
          </a:p>
        </p:txBody>
      </p:sp>
      <p:sp>
        <p:nvSpPr>
          <p:cNvPr id="5" name="Rechteck 17">
            <a:extLst>
              <a:ext uri="{FF2B5EF4-FFF2-40B4-BE49-F238E27FC236}">
                <a16:creationId xmlns:a16="http://schemas.microsoft.com/office/drawing/2014/main" id="{56DE900B-5035-FF0C-B0FD-F874F363A808}"/>
              </a:ext>
            </a:extLst>
          </p:cNvPr>
          <p:cNvSpPr/>
          <p:nvPr userDrawn="1"/>
        </p:nvSpPr>
        <p:spPr>
          <a:xfrm>
            <a:off x="18352" y="1036602"/>
            <a:ext cx="12162531" cy="37617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" name="Gerader Verbinder 44">
            <a:extLst>
              <a:ext uri="{FF2B5EF4-FFF2-40B4-BE49-F238E27FC236}">
                <a16:creationId xmlns:a16="http://schemas.microsoft.com/office/drawing/2014/main" id="{F6C91E59-E006-3C45-6CD4-CD4BC6379DA9}"/>
              </a:ext>
            </a:extLst>
          </p:cNvPr>
          <p:cNvCxnSpPr>
            <a:cxnSpLocks/>
          </p:cNvCxnSpPr>
          <p:nvPr userDrawn="1"/>
        </p:nvCxnSpPr>
        <p:spPr>
          <a:xfrm>
            <a:off x="1280492" y="764704"/>
            <a:ext cx="3735388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 14">
            <a:extLst>
              <a:ext uri="{FF2B5EF4-FFF2-40B4-BE49-F238E27FC236}">
                <a16:creationId xmlns:a16="http://schemas.microsoft.com/office/drawing/2014/main" id="{F7A42F49-7451-495B-9EC9-92859BFC8E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18" y="300931"/>
            <a:ext cx="942846" cy="892033"/>
          </a:xfrm>
          <a:prstGeom prst="rect">
            <a:avLst/>
          </a:prstGeom>
        </p:spPr>
      </p:pic>
      <p:pic>
        <p:nvPicPr>
          <p:cNvPr id="16" name="Picture 4" descr="Lions - Logolar">
            <a:extLst>
              <a:ext uri="{FF2B5EF4-FFF2-40B4-BE49-F238E27FC236}">
                <a16:creationId xmlns:a16="http://schemas.microsoft.com/office/drawing/2014/main" id="{7B93118D-2702-48AF-9C59-6B987BF13E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798" y="6399336"/>
            <a:ext cx="542068" cy="3293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F65D893E-FD5F-9F52-BBF4-F457356A6367}"/>
              </a:ext>
            </a:extLst>
          </p:cNvPr>
          <p:cNvSpPr txBox="1">
            <a:spLocks/>
          </p:cNvSpPr>
          <p:nvPr userDrawn="1"/>
        </p:nvSpPr>
        <p:spPr>
          <a:xfrm>
            <a:off x="1271464" y="260648"/>
            <a:ext cx="10189340" cy="54350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accent3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C9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Lions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234C9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C9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Clubs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234C9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International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234C9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93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F1BFFFD5-B54B-4FB8-AE62-E5D9680A7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0296" y="6459041"/>
            <a:ext cx="470768" cy="28737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DF5A8BD-E949-4BEE-BC04-18DF6B43ADBB}" type="slidenum">
              <a:rPr lang="de-DE" smtClean="0">
                <a:solidFill>
                  <a:srgbClr val="55565A">
                    <a:lumMod val="75000"/>
                  </a:srgbClr>
                </a:solidFill>
                <a:latin typeface="Arial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>
              <a:solidFill>
                <a:srgbClr val="55565A">
                  <a:lumMod val="75000"/>
                </a:srgbClr>
              </a:solidFill>
              <a:latin typeface="Arial"/>
            </a:endParaRPr>
          </a:p>
        </p:txBody>
      </p:sp>
      <p:sp>
        <p:nvSpPr>
          <p:cNvPr id="5" name="Rechteck 17">
            <a:extLst>
              <a:ext uri="{FF2B5EF4-FFF2-40B4-BE49-F238E27FC236}">
                <a16:creationId xmlns:a16="http://schemas.microsoft.com/office/drawing/2014/main" id="{56DE900B-5035-FF0C-B0FD-F874F363A808}"/>
              </a:ext>
            </a:extLst>
          </p:cNvPr>
          <p:cNvSpPr/>
          <p:nvPr userDrawn="1"/>
        </p:nvSpPr>
        <p:spPr>
          <a:xfrm>
            <a:off x="126157" y="1108610"/>
            <a:ext cx="4385667" cy="37617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white"/>
              </a:solidFill>
            </a:endParaRPr>
          </a:p>
        </p:txBody>
      </p:sp>
      <p:cxnSp>
        <p:nvCxnSpPr>
          <p:cNvPr id="9" name="Gerader Verbinder 44">
            <a:extLst>
              <a:ext uri="{FF2B5EF4-FFF2-40B4-BE49-F238E27FC236}">
                <a16:creationId xmlns:a16="http://schemas.microsoft.com/office/drawing/2014/main" id="{F6C91E59-E006-3C45-6CD4-CD4BC6379DA9}"/>
              </a:ext>
            </a:extLst>
          </p:cNvPr>
          <p:cNvCxnSpPr>
            <a:cxnSpLocks/>
          </p:cNvCxnSpPr>
          <p:nvPr userDrawn="1"/>
        </p:nvCxnSpPr>
        <p:spPr>
          <a:xfrm>
            <a:off x="334963" y="764704"/>
            <a:ext cx="37800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Emblem - White" descr="lionlogo_white.eps">
            <a:extLst>
              <a:ext uri="{FF2B5EF4-FFF2-40B4-BE49-F238E27FC236}">
                <a16:creationId xmlns:a16="http://schemas.microsoft.com/office/drawing/2014/main" id="{9B7B2540-7EFA-58FC-AC65-3D65D94F58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15" y="5157192"/>
            <a:ext cx="1031465" cy="1006194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9E3BB803-0FE1-8339-24D4-B34C5C201F43}"/>
              </a:ext>
            </a:extLst>
          </p:cNvPr>
          <p:cNvSpPr txBox="1"/>
          <p:nvPr userDrawn="1"/>
        </p:nvSpPr>
        <p:spPr>
          <a:xfrm>
            <a:off x="248494" y="6466284"/>
            <a:ext cx="61007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Lions International Response After February 2023 Southeast Anatolia Earthquakes</a:t>
            </a:r>
          </a:p>
        </p:txBody>
      </p:sp>
    </p:spTree>
    <p:extLst>
      <p:ext uri="{BB962C8B-B14F-4D97-AF65-F5344CB8AC3E}">
        <p14:creationId xmlns:p14="http://schemas.microsoft.com/office/powerpoint/2010/main" val="359128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F1BFFFD5-B54B-4FB8-AE62-E5D9680A7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51960" y="6459041"/>
            <a:ext cx="2743200" cy="287378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DF5A8BD-E949-4BEE-BC04-18DF6B43ADBB}" type="slidenum">
              <a:rPr lang="de-DE" sz="1000" smtClean="0">
                <a:solidFill>
                  <a:srgbClr val="55565A">
                    <a:lumMod val="7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1000">
              <a:solidFill>
                <a:srgbClr val="55565A">
                  <a:lumMod val="75000"/>
                </a:srgbClr>
              </a:solidFill>
            </a:endParaRPr>
          </a:p>
        </p:txBody>
      </p:sp>
      <p:sp>
        <p:nvSpPr>
          <p:cNvPr id="10" name="Foliennummernplatzhalter 3">
            <a:extLst>
              <a:ext uri="{FF2B5EF4-FFF2-40B4-BE49-F238E27FC236}">
                <a16:creationId xmlns:a16="http://schemas.microsoft.com/office/drawing/2014/main" id="{01AE040A-FCB5-433D-B2D6-B05A1B34E5F7}"/>
              </a:ext>
            </a:extLst>
          </p:cNvPr>
          <p:cNvSpPr txBox="1">
            <a:spLocks/>
          </p:cNvSpPr>
          <p:nvPr userDrawn="1"/>
        </p:nvSpPr>
        <p:spPr>
          <a:xfrm>
            <a:off x="7351960" y="6459041"/>
            <a:ext cx="2743200" cy="28737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accent3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DF5A8BD-E949-4BEE-BC04-18DF6B43ADBB}" type="slidenum">
              <a:rPr lang="de-DE" smtClean="0">
                <a:solidFill>
                  <a:srgbClr val="55565A">
                    <a:lumMod val="7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>
              <a:solidFill>
                <a:srgbClr val="55565A">
                  <a:lumMod val="75000"/>
                </a:srgbClr>
              </a:solidFill>
            </a:endParaRPr>
          </a:p>
        </p:txBody>
      </p:sp>
      <p:pic>
        <p:nvPicPr>
          <p:cNvPr id="13" name="Inhaltsplatzhalter 6" descr="Ein Bild, das Gras, draußen, Pflanze, Parken enthält.&#10;&#10;Automatisch generierte Beschreibung">
            <a:extLst>
              <a:ext uri="{FF2B5EF4-FFF2-40B4-BE49-F238E27FC236}">
                <a16:creationId xmlns:a16="http://schemas.microsoft.com/office/drawing/2014/main" id="{AFC3D0BC-7B7C-49E9-8A74-E4D59DE378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110532" y="908720"/>
            <a:ext cx="12081467" cy="5973995"/>
          </a:xfrm>
          <a:prstGeom prst="rect">
            <a:avLst/>
          </a:prstGeom>
        </p:spPr>
      </p:pic>
      <p:sp>
        <p:nvSpPr>
          <p:cNvPr id="2" name="Rechteck 17">
            <a:extLst>
              <a:ext uri="{FF2B5EF4-FFF2-40B4-BE49-F238E27FC236}">
                <a16:creationId xmlns:a16="http://schemas.microsoft.com/office/drawing/2014/main" id="{415A48C7-BBAE-E6C2-DE2A-29A2277D9DEA}"/>
              </a:ext>
            </a:extLst>
          </p:cNvPr>
          <p:cNvSpPr/>
          <p:nvPr userDrawn="1"/>
        </p:nvSpPr>
        <p:spPr>
          <a:xfrm>
            <a:off x="119336" y="6365194"/>
            <a:ext cx="12081470" cy="37617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20D1A57-64F2-4C00-2591-BF9E1588CE2C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10992544" y="6381328"/>
            <a:ext cx="1044324" cy="333375"/>
          </a:xfrm>
          <a:prstGeom prst="rect">
            <a:avLst/>
          </a:prstGeom>
          <a:ln/>
        </p:spPr>
        <p:txBody>
          <a:bodyPr vert="horz" lIns="91440" tIns="45720" rIns="0" bIns="45720" rtlCol="0" anchor="ctr"/>
          <a:lstStyle>
            <a:defPPr>
              <a:defRPr lang="es-E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+mj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E2F2516-D088-407A-95FA-A093BF14F215}" type="slidenum">
              <a:rPr lang="es-ES" altLang="tr-TR" sz="1400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s-ES" altLang="tr-TR" sz="1400" dirty="0">
              <a:solidFill>
                <a:prstClr val="white"/>
              </a:solidFill>
            </a:endParaRPr>
          </a:p>
        </p:txBody>
      </p:sp>
      <p:sp>
        <p:nvSpPr>
          <p:cNvPr id="5" name="Rechteck 17">
            <a:extLst>
              <a:ext uri="{FF2B5EF4-FFF2-40B4-BE49-F238E27FC236}">
                <a16:creationId xmlns:a16="http://schemas.microsoft.com/office/drawing/2014/main" id="{56DE900B-5035-FF0C-B0FD-F874F363A808}"/>
              </a:ext>
            </a:extLst>
          </p:cNvPr>
          <p:cNvSpPr/>
          <p:nvPr userDrawn="1"/>
        </p:nvSpPr>
        <p:spPr>
          <a:xfrm>
            <a:off x="18352" y="1036602"/>
            <a:ext cx="12162531" cy="37617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white"/>
              </a:solidFill>
            </a:endParaRPr>
          </a:p>
        </p:txBody>
      </p:sp>
      <p:cxnSp>
        <p:nvCxnSpPr>
          <p:cNvPr id="9" name="Gerader Verbinder 44">
            <a:extLst>
              <a:ext uri="{FF2B5EF4-FFF2-40B4-BE49-F238E27FC236}">
                <a16:creationId xmlns:a16="http://schemas.microsoft.com/office/drawing/2014/main" id="{F6C91E59-E006-3C45-6CD4-CD4BC6379DA9}"/>
              </a:ext>
            </a:extLst>
          </p:cNvPr>
          <p:cNvCxnSpPr>
            <a:cxnSpLocks/>
          </p:cNvCxnSpPr>
          <p:nvPr userDrawn="1"/>
        </p:nvCxnSpPr>
        <p:spPr>
          <a:xfrm>
            <a:off x="1280492" y="764704"/>
            <a:ext cx="3735388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 14">
            <a:extLst>
              <a:ext uri="{FF2B5EF4-FFF2-40B4-BE49-F238E27FC236}">
                <a16:creationId xmlns:a16="http://schemas.microsoft.com/office/drawing/2014/main" id="{F7A42F49-7451-495B-9EC9-92859BFC8E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18" y="300931"/>
            <a:ext cx="942846" cy="892033"/>
          </a:xfrm>
          <a:prstGeom prst="rect">
            <a:avLst/>
          </a:prstGeom>
        </p:spPr>
      </p:pic>
      <p:pic>
        <p:nvPicPr>
          <p:cNvPr id="16" name="Picture 4" descr="Lions - Logolar">
            <a:extLst>
              <a:ext uri="{FF2B5EF4-FFF2-40B4-BE49-F238E27FC236}">
                <a16:creationId xmlns:a16="http://schemas.microsoft.com/office/drawing/2014/main" id="{7B93118D-2702-48AF-9C59-6B987BF13E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798" y="6399336"/>
            <a:ext cx="542068" cy="3293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CDDFF247-A5EB-F6F2-773E-EB8A3D2B87D9}"/>
              </a:ext>
            </a:extLst>
          </p:cNvPr>
          <p:cNvSpPr txBox="1">
            <a:spLocks/>
          </p:cNvSpPr>
          <p:nvPr userDrawn="1"/>
        </p:nvSpPr>
        <p:spPr>
          <a:xfrm>
            <a:off x="1271464" y="260648"/>
            <a:ext cx="10189340" cy="54350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accent3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err="1">
                <a:solidFill>
                  <a:srgbClr val="234C90"/>
                </a:solidFill>
                <a:cs typeface="Arial" panose="020B0604020202020204" pitchFamily="34" charset="0"/>
              </a:rPr>
              <a:t>Lions</a:t>
            </a:r>
            <a:r>
              <a:rPr lang="tr-TR" sz="2400" b="1" dirty="0">
                <a:solidFill>
                  <a:srgbClr val="234C90"/>
                </a:solidFill>
                <a:cs typeface="Arial" panose="020B0604020202020204" pitchFamily="34" charset="0"/>
              </a:rPr>
              <a:t> International</a:t>
            </a:r>
            <a:endParaRPr lang="de-DE" sz="2400" b="1" dirty="0">
              <a:solidFill>
                <a:srgbClr val="234C9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98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F1BFFFD5-B54B-4FB8-AE62-E5D9680A7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0296" y="6459041"/>
            <a:ext cx="470768" cy="28737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DF5A8BD-E949-4BEE-BC04-18DF6B43ADBB}" type="slidenum">
              <a:rPr lang="de-DE" smtClean="0">
                <a:solidFill>
                  <a:srgbClr val="55565A">
                    <a:lumMod val="75000"/>
                  </a:srgbClr>
                </a:solidFill>
                <a:latin typeface="Arial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>
              <a:solidFill>
                <a:srgbClr val="55565A">
                  <a:lumMod val="75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7797095F-0DBD-40CF-9B72-324F9CCC4983}"/>
              </a:ext>
            </a:extLst>
          </p:cNvPr>
          <p:cNvSpPr txBox="1">
            <a:spLocks/>
          </p:cNvSpPr>
          <p:nvPr userDrawn="1"/>
        </p:nvSpPr>
        <p:spPr>
          <a:xfrm>
            <a:off x="334962" y="6459041"/>
            <a:ext cx="5905054" cy="210319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accent3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5565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Lions International Response After February 2023 Southeast Anatolia Earthquakes</a:t>
            </a:r>
          </a:p>
        </p:txBody>
      </p:sp>
      <p:sp>
        <p:nvSpPr>
          <p:cNvPr id="5" name="Rechteck 17">
            <a:extLst>
              <a:ext uri="{FF2B5EF4-FFF2-40B4-BE49-F238E27FC236}">
                <a16:creationId xmlns:a16="http://schemas.microsoft.com/office/drawing/2014/main" id="{56DE900B-5035-FF0C-B0FD-F874F363A808}"/>
              </a:ext>
            </a:extLst>
          </p:cNvPr>
          <p:cNvSpPr/>
          <p:nvPr userDrawn="1"/>
        </p:nvSpPr>
        <p:spPr>
          <a:xfrm>
            <a:off x="126157" y="1108610"/>
            <a:ext cx="4385667" cy="37617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" name="Gerader Verbinder 44">
            <a:extLst>
              <a:ext uri="{FF2B5EF4-FFF2-40B4-BE49-F238E27FC236}">
                <a16:creationId xmlns:a16="http://schemas.microsoft.com/office/drawing/2014/main" id="{F6C91E59-E006-3C45-6CD4-CD4BC6379DA9}"/>
              </a:ext>
            </a:extLst>
          </p:cNvPr>
          <p:cNvCxnSpPr>
            <a:cxnSpLocks/>
          </p:cNvCxnSpPr>
          <p:nvPr userDrawn="1"/>
        </p:nvCxnSpPr>
        <p:spPr>
          <a:xfrm>
            <a:off x="1379896" y="764704"/>
            <a:ext cx="37800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fik 14">
            <a:extLst>
              <a:ext uri="{FF2B5EF4-FFF2-40B4-BE49-F238E27FC236}">
                <a16:creationId xmlns:a16="http://schemas.microsoft.com/office/drawing/2014/main" id="{F57F4917-7056-D2C8-F526-40771A2597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227" y="313200"/>
            <a:ext cx="969902" cy="91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6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631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op Bar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87726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op Bar (Black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30213" y="375921"/>
            <a:ext cx="11337925" cy="603503"/>
          </a:xfrm>
        </p:spPr>
        <p:txBody>
          <a:bodyPr/>
          <a:lstStyle>
            <a:lvl1pPr>
              <a:defRPr sz="2000" cap="none" spc="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67662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op Bar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30213" y="375921"/>
            <a:ext cx="11337925" cy="603503"/>
          </a:xfrm>
        </p:spPr>
        <p:txBody>
          <a:bodyPr/>
          <a:lstStyle>
            <a:lvl1pPr>
              <a:defRPr sz="2000" cap="none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66031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t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FFF44-DBF6-4F9F-9F70-A48E8AF8336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30213" y="1146175"/>
            <a:ext cx="11337925" cy="4859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12399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er Slide - Cam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43F5D7-900A-AC42-A63B-4FA78C0E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30AB2-F1E8-9641-9B7E-11B57A53BC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081" y="1327684"/>
            <a:ext cx="3724915" cy="234297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320310" y="4544703"/>
            <a:ext cx="5612456" cy="627623"/>
          </a:xfrm>
        </p:spPr>
        <p:txBody>
          <a:bodyPr>
            <a:normAutofit/>
          </a:bodyPr>
          <a:lstStyle>
            <a:lvl1pPr marL="0" indent="0" algn="ctr">
              <a:buNone/>
              <a:defRPr sz="2800" b="0" spc="0" baseline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0" baseline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Title(s)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18" y="417404"/>
            <a:ext cx="1966916" cy="57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10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C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43F5D7-900A-AC42-A63B-4FA78C0E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30AB2-F1E8-9641-9B7E-11B57A53BC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483" y="1327684"/>
            <a:ext cx="3076110" cy="234297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938963" y="4144963"/>
            <a:ext cx="4375150" cy="889000"/>
          </a:xfrm>
        </p:spPr>
        <p:txBody>
          <a:bodyPr>
            <a:normAutofit/>
          </a:bodyPr>
          <a:lstStyle>
            <a:lvl1pPr marL="0" indent="0" algn="ctr">
              <a:buNone/>
              <a:defRPr sz="1800" b="1" spc="300" baseline="0">
                <a:solidFill>
                  <a:srgbClr val="00338D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300" baseline="0">
                <a:solidFill>
                  <a:srgbClr val="00338D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938963" y="5852207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400" b="0" spc="300" baseline="0">
                <a:solidFill>
                  <a:srgbClr val="00338D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38085960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Slide - LC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43F5D7-900A-AC42-A63B-4FA78C0E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30AB2-F1E8-9641-9B7E-11B57A53BC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483" y="1327684"/>
            <a:ext cx="3076110" cy="2342971"/>
          </a:xfrm>
          <a:prstGeom prst="rect">
            <a:avLst/>
          </a:prstGeom>
        </p:spPr>
      </p:pic>
      <p:sp>
        <p:nvSpPr>
          <p:cNvPr id="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320310" y="4544703"/>
            <a:ext cx="5612456" cy="627623"/>
          </a:xfrm>
        </p:spPr>
        <p:txBody>
          <a:bodyPr>
            <a:normAutofit/>
          </a:bodyPr>
          <a:lstStyle>
            <a:lvl1pPr marL="0" indent="0" algn="ctr">
              <a:buNone/>
              <a:defRPr sz="2800" b="0" spc="0" baseline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0" baseline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Title(s)</a:t>
            </a:r>
          </a:p>
        </p:txBody>
      </p:sp>
    </p:spTree>
    <p:extLst>
      <p:ext uri="{BB962C8B-B14F-4D97-AF65-F5344CB8AC3E}">
        <p14:creationId xmlns:p14="http://schemas.microsoft.com/office/powerpoint/2010/main" val="24264054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Campaign 100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3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00954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3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56208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4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3003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spc="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FFF44-DBF6-4F9F-9F70-A48E8AF8336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30213" y="1146175"/>
            <a:ext cx="11337925" cy="4859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3252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LCIF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4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163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5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09782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LCIF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5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27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Campaign 100 (Orange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6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13006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Red-Orange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6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3447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2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6148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LCIF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2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143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182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1">
              <a:lumMod val="25000"/>
              <a:lumOff val="75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76404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LCIF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1">
              <a:lumMod val="25000"/>
              <a:lumOff val="75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77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Slide - Cam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30AB2-F1E8-9641-9B7E-11B57A53BC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081" y="1327684"/>
            <a:ext cx="3724915" cy="234297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320310" y="4544703"/>
            <a:ext cx="5612456" cy="627623"/>
          </a:xfrm>
        </p:spPr>
        <p:txBody>
          <a:bodyPr>
            <a:normAutofit/>
          </a:bodyPr>
          <a:lstStyle>
            <a:lvl1pPr marL="0" indent="0" algn="ctr">
              <a:buNone/>
              <a:defRPr sz="28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3"/>
            <a:ext cx="4375150" cy="1171945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Title(s)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18" y="417404"/>
            <a:ext cx="1966916" cy="57434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4C40AB8-98C1-0C42-B5FD-48529EB36ABB}"/>
              </a:ext>
            </a:extLst>
          </p:cNvPr>
          <p:cNvCxnSpPr/>
          <p:nvPr userDrawn="1"/>
        </p:nvCxnSpPr>
        <p:spPr>
          <a:xfrm>
            <a:off x="8773248" y="5290049"/>
            <a:ext cx="706581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69942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2426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8368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414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030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3230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8191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Side Circle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151" y="2805403"/>
            <a:ext cx="3740734" cy="1247195"/>
          </a:xfrm>
          <a:noFill/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21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- Side Circle (Black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151" y="2805403"/>
            <a:ext cx="3740734" cy="1247195"/>
          </a:xfrm>
        </p:spPr>
        <p:txBody>
          <a:bodyPr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700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- Side Circle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151" y="2805403"/>
            <a:ext cx="3740734" cy="1247195"/>
          </a:xfrm>
        </p:spPr>
        <p:txBody>
          <a:bodyPr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433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op Bar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86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lte Slide - Cama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588696" y="4133613"/>
            <a:ext cx="5075683" cy="88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938963" y="5852207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400" b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188AC8-FAC3-1147-B29D-05BA49105C15}"/>
              </a:ext>
            </a:extLst>
          </p:cNvPr>
          <p:cNvCxnSpPr/>
          <p:nvPr userDrawn="1"/>
        </p:nvCxnSpPr>
        <p:spPr>
          <a:xfrm>
            <a:off x="8773248" y="5228283"/>
            <a:ext cx="706581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864" y="1381408"/>
            <a:ext cx="3073344" cy="234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233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op Bar (Black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282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op Bar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188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Map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C449D-517E-7341-A77E-201DF9818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1800" cap="all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5AEE6-DC3F-5349-8290-E320FA6B1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213" y="6300784"/>
            <a:ext cx="7726235" cy="31940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18DF74A-BC56-9A48-A87A-86FD4ECEAA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00784"/>
            <a:ext cx="3157538" cy="320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8B32DCC-C169-6242-A663-729B7647A3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3316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4B313-304E-1544-812E-B26E845B4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1244601"/>
            <a:ext cx="7659757" cy="2387600"/>
          </a:xfrm>
        </p:spPr>
        <p:txBody>
          <a:bodyPr anchor="ctr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F52DB2-152F-DB49-A029-8F93B7496642}"/>
              </a:ext>
            </a:extLst>
          </p:cNvPr>
          <p:cNvCxnSpPr/>
          <p:nvPr userDrawn="1"/>
        </p:nvCxnSpPr>
        <p:spPr>
          <a:xfrm>
            <a:off x="1593449" y="4763260"/>
            <a:ext cx="803360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5804DBA-ADE4-5449-A882-1A32A1846A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3999" y="4183822"/>
            <a:ext cx="5953760" cy="579438"/>
          </a:xfrm>
        </p:spPr>
        <p:txBody>
          <a:bodyPr anchor="ctr">
            <a:noAutofit/>
          </a:bodyPr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704408AF-60A3-844D-8C70-9844104855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3999" y="4890262"/>
            <a:ext cx="4310063" cy="51816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31" name="Picture 30" descr="A picture containing glass&#10;&#10;Description automatically generated">
            <a:extLst>
              <a:ext uri="{FF2B5EF4-FFF2-40B4-BE49-F238E27FC236}">
                <a16:creationId xmlns:a16="http://schemas.microsoft.com/office/drawing/2014/main" id="{C77B798E-B00B-BE4F-B652-3DEDF49E77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44394">
            <a:off x="-2415208" y="103180"/>
            <a:ext cx="3932220" cy="4034800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14D3A10-B393-6342-BAA0-AC888CDFA5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0410" y="5841999"/>
            <a:ext cx="2208808" cy="644972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A7750DF2-3393-5544-8CED-BA62DB2BC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088" y="5938711"/>
            <a:ext cx="2810790" cy="4515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4476AB-9595-3945-82FD-3FFD7BA4E6E8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759968" y="6164485"/>
            <a:ext cx="365760" cy="0"/>
          </a:xfrm>
          <a:prstGeom prst="line">
            <a:avLst/>
          </a:prstGeom>
          <a:ln w="22225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41339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230E48-E98F-3B4A-B035-286A8E491E17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3CD42D-FF1A-0C47-8231-7E899959E7A0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D0ABA9C3-B604-9240-A0AD-A85DB7C7FB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0527" y="6430237"/>
            <a:ext cx="2100033" cy="337367"/>
          </a:xfrm>
          <a:prstGeom prst="rect">
            <a:avLst/>
          </a:prstGeom>
        </p:spPr>
      </p:pic>
      <p:pic>
        <p:nvPicPr>
          <p:cNvPr id="13" name="Picture 12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3C30ABBF-2E74-FC4C-B25D-B2CE07E7D2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5090" y="6397623"/>
            <a:ext cx="1378746" cy="40259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AFF672-4880-0248-871D-56B0BED9A01F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9709972" y="6598920"/>
            <a:ext cx="365760" cy="0"/>
          </a:xfrm>
          <a:prstGeom prst="line">
            <a:avLst/>
          </a:prstGeom>
          <a:ln w="22225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9">
            <a:extLst>
              <a:ext uri="{FF2B5EF4-FFF2-40B4-BE49-F238E27FC236}">
                <a16:creationId xmlns:a16="http://schemas.microsoft.com/office/drawing/2014/main" id="{0F46DA33-1B5C-0B4A-A918-EB6397868ADB}"/>
              </a:ext>
            </a:extLst>
          </p:cNvPr>
          <p:cNvSpPr txBox="1">
            <a:spLocks/>
          </p:cNvSpPr>
          <p:nvPr userDrawn="1"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100" smtClean="0">
                <a:solidFill>
                  <a:schemeClr val="bg1"/>
                </a:solidFill>
              </a:rPr>
              <a:pPr/>
              <a:t>‹#›</a:t>
            </a:fld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414C3AC-72BD-E543-B9D2-0ECB6D607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19" y="365126"/>
            <a:ext cx="8653041" cy="66502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8E4F99F-BC94-DA4B-940F-63D0F0D9F4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0818" y="1331088"/>
            <a:ext cx="5354255" cy="48458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41834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lte Slide - Cama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588696" y="4133613"/>
            <a:ext cx="5075683" cy="88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938963" y="5852207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400" b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188AC8-FAC3-1147-B29D-05BA49105C15}"/>
              </a:ext>
            </a:extLst>
          </p:cNvPr>
          <p:cNvCxnSpPr/>
          <p:nvPr userDrawn="1"/>
        </p:nvCxnSpPr>
        <p:spPr>
          <a:xfrm>
            <a:off x="8773248" y="5228283"/>
            <a:ext cx="706581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9864" y="1381408"/>
            <a:ext cx="3073344" cy="234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157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op Bar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2455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00855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spc="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FFF44-DBF6-4F9F-9F70-A48E8AF8336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30213" y="1146175"/>
            <a:ext cx="11337925" cy="4859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8259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Slide - Cam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30AB2-F1E8-9641-9B7E-11B57A53BC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081" y="1327684"/>
            <a:ext cx="3724915" cy="234297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320310" y="4544703"/>
            <a:ext cx="5612456" cy="627623"/>
          </a:xfrm>
        </p:spPr>
        <p:txBody>
          <a:bodyPr>
            <a:normAutofit/>
          </a:bodyPr>
          <a:lstStyle>
            <a:lvl1pPr marL="0" indent="0" algn="ctr">
              <a:buNone/>
              <a:defRPr sz="28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3"/>
            <a:ext cx="4375150" cy="1171945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Title(s)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18" y="417404"/>
            <a:ext cx="1966916" cy="57434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4C40AB8-98C1-0C42-B5FD-48529EB36ABB}"/>
              </a:ext>
            </a:extLst>
          </p:cNvPr>
          <p:cNvCxnSpPr/>
          <p:nvPr userDrawn="1"/>
        </p:nvCxnSpPr>
        <p:spPr>
          <a:xfrm>
            <a:off x="8773248" y="5290049"/>
            <a:ext cx="706581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800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er Slide - Cam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320310" y="4544703"/>
            <a:ext cx="5612456" cy="627623"/>
          </a:xfrm>
        </p:spPr>
        <p:txBody>
          <a:bodyPr>
            <a:normAutofit/>
          </a:bodyPr>
          <a:lstStyle>
            <a:lvl1pPr marL="0" indent="0" algn="ctr">
              <a:buNone/>
              <a:defRPr sz="28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3"/>
            <a:ext cx="4375150" cy="1171945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Title(s)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4C40AB8-98C1-0C42-B5FD-48529EB36ABB}"/>
              </a:ext>
            </a:extLst>
          </p:cNvPr>
          <p:cNvCxnSpPr/>
          <p:nvPr userDrawn="1"/>
        </p:nvCxnSpPr>
        <p:spPr>
          <a:xfrm>
            <a:off x="8773248" y="5290049"/>
            <a:ext cx="706581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864" y="1381408"/>
            <a:ext cx="3073344" cy="234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5146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lte Slide - Cama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588696" y="4133613"/>
            <a:ext cx="5075683" cy="88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938963" y="5852207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400" b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188AC8-FAC3-1147-B29D-05BA49105C15}"/>
              </a:ext>
            </a:extLst>
          </p:cNvPr>
          <p:cNvCxnSpPr/>
          <p:nvPr userDrawn="1"/>
        </p:nvCxnSpPr>
        <p:spPr>
          <a:xfrm>
            <a:off x="8773248" y="5228283"/>
            <a:ext cx="706581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864" y="1381408"/>
            <a:ext cx="3073344" cy="234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512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er Slide - Cam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320310" y="4544703"/>
            <a:ext cx="5612456" cy="627623"/>
          </a:xfrm>
        </p:spPr>
        <p:txBody>
          <a:bodyPr>
            <a:normAutofit/>
          </a:bodyPr>
          <a:lstStyle>
            <a:lvl1pPr marL="0" indent="0" algn="ctr">
              <a:buNone/>
              <a:defRPr sz="28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3"/>
            <a:ext cx="4375150" cy="1171945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Title(s)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4C40AB8-98C1-0C42-B5FD-48529EB36ABB}"/>
              </a:ext>
            </a:extLst>
          </p:cNvPr>
          <p:cNvCxnSpPr/>
          <p:nvPr userDrawn="1"/>
        </p:nvCxnSpPr>
        <p:spPr>
          <a:xfrm>
            <a:off x="8773248" y="5290049"/>
            <a:ext cx="706581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864" y="1381408"/>
            <a:ext cx="3073344" cy="234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421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Light Blu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3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16180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Purpl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4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73302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Green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5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59330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Orang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6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67944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Lion Yellow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2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73118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Campaign 100 (Lion Blu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tx1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48690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Dark Blu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1">
              <a:lumMod val="25000"/>
              <a:lumOff val="75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87757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481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Light Blu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3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41219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440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841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666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0212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501277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008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1957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466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202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096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511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Purpl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4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444508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039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Side Circle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0315" y="2805403"/>
            <a:ext cx="3175250" cy="1247195"/>
          </a:xfrm>
          <a:noFill/>
        </p:spPr>
        <p:txBody>
          <a:bodyPr/>
          <a:lstStyle>
            <a:lvl1pPr algn="r">
              <a:defRPr sz="2400" strike="noStrike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9374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Side Circle (Black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20315" y="2805403"/>
            <a:ext cx="3175250" cy="1247195"/>
          </a:xfrm>
          <a:noFill/>
        </p:spPr>
        <p:txBody>
          <a:bodyPr/>
          <a:lstStyle>
            <a:lvl1pPr algn="r">
              <a:defRPr sz="2400" strike="noStrike" cap="none" spc="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507577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- Side Circle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20315" y="2805403"/>
            <a:ext cx="3175250" cy="1247195"/>
          </a:xfrm>
          <a:noFill/>
        </p:spPr>
        <p:txBody>
          <a:bodyPr/>
          <a:lstStyle>
            <a:lvl1pPr algn="r">
              <a:defRPr sz="2400" strike="noStrike" cap="none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079797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op Bar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641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op Bar (Black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30213" y="375921"/>
            <a:ext cx="11337925" cy="603503"/>
          </a:xfrm>
        </p:spPr>
        <p:txBody>
          <a:bodyPr/>
          <a:lstStyle>
            <a:lvl1pPr>
              <a:defRPr sz="2000" cap="none" spc="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456864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op Bar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30213" y="375921"/>
            <a:ext cx="11337925" cy="603503"/>
          </a:xfrm>
        </p:spPr>
        <p:txBody>
          <a:bodyPr/>
          <a:lstStyle>
            <a:lvl1pPr>
              <a:defRPr sz="2000" cap="none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051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t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FFF44-DBF6-4F9F-9F70-A48E8AF8336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30213" y="1146175"/>
            <a:ext cx="11337925" cy="4859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690730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er Slide - Cam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43F5D7-900A-AC42-A63B-4FA78C0E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30AB2-F1E8-9641-9B7E-11B57A53BC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081" y="1327684"/>
            <a:ext cx="3724915" cy="234297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320310" y="4544703"/>
            <a:ext cx="5612456" cy="627623"/>
          </a:xfrm>
        </p:spPr>
        <p:txBody>
          <a:bodyPr>
            <a:normAutofit/>
          </a:bodyPr>
          <a:lstStyle>
            <a:lvl1pPr marL="0" indent="0" algn="ctr">
              <a:buNone/>
              <a:defRPr sz="2800" b="0" spc="0" baseline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0" baseline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Title(s)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18" y="417404"/>
            <a:ext cx="1966916" cy="57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3436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C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43F5D7-900A-AC42-A63B-4FA78C0E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30AB2-F1E8-9641-9B7E-11B57A53BC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483" y="1327684"/>
            <a:ext cx="3076110" cy="234297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938963" y="4144963"/>
            <a:ext cx="4375150" cy="889000"/>
          </a:xfrm>
        </p:spPr>
        <p:txBody>
          <a:bodyPr>
            <a:normAutofit/>
          </a:bodyPr>
          <a:lstStyle>
            <a:lvl1pPr marL="0" indent="0" algn="ctr">
              <a:buNone/>
              <a:defRPr sz="1800" b="1" spc="300" baseline="0">
                <a:solidFill>
                  <a:srgbClr val="00338D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300" baseline="0">
                <a:solidFill>
                  <a:srgbClr val="00338D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938963" y="5852207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400" b="0" spc="300" baseline="0">
                <a:solidFill>
                  <a:srgbClr val="00338D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868547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296.xml"/><Relationship Id="rId1" Type="http://schemas.openxmlformats.org/officeDocument/2006/relationships/slideLayout" Target="../slideLayouts/slideLayout295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97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98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99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300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85.xml"/><Relationship Id="rId34" Type="http://schemas.openxmlformats.org/officeDocument/2006/relationships/slideLayout" Target="../slideLayouts/slideLayout98.xml"/><Relationship Id="rId42" Type="http://schemas.openxmlformats.org/officeDocument/2006/relationships/slideLayout" Target="../slideLayouts/slideLayout106.xml"/><Relationship Id="rId47" Type="http://schemas.openxmlformats.org/officeDocument/2006/relationships/slideLayout" Target="../slideLayouts/slideLayout111.xml"/><Relationship Id="rId50" Type="http://schemas.openxmlformats.org/officeDocument/2006/relationships/slideLayout" Target="../slideLayouts/slideLayout114.xml"/><Relationship Id="rId55" Type="http://schemas.openxmlformats.org/officeDocument/2006/relationships/slideLayout" Target="../slideLayouts/slideLayout119.xml"/><Relationship Id="rId6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9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32" Type="http://schemas.openxmlformats.org/officeDocument/2006/relationships/slideLayout" Target="../slideLayouts/slideLayout96.xml"/><Relationship Id="rId37" Type="http://schemas.openxmlformats.org/officeDocument/2006/relationships/slideLayout" Target="../slideLayouts/slideLayout101.xml"/><Relationship Id="rId40" Type="http://schemas.openxmlformats.org/officeDocument/2006/relationships/slideLayout" Target="../slideLayouts/slideLayout104.xml"/><Relationship Id="rId45" Type="http://schemas.openxmlformats.org/officeDocument/2006/relationships/slideLayout" Target="../slideLayouts/slideLayout109.xml"/><Relationship Id="rId53" Type="http://schemas.openxmlformats.org/officeDocument/2006/relationships/slideLayout" Target="../slideLayouts/slideLayout117.xml"/><Relationship Id="rId58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69.xml"/><Relationship Id="rId61" Type="http://schemas.openxmlformats.org/officeDocument/2006/relationships/slideLayout" Target="../slideLayouts/slideLayout125.xml"/><Relationship Id="rId1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slideLayout" Target="../slideLayouts/slideLayout91.xml"/><Relationship Id="rId30" Type="http://schemas.openxmlformats.org/officeDocument/2006/relationships/slideLayout" Target="../slideLayouts/slideLayout94.xml"/><Relationship Id="rId35" Type="http://schemas.openxmlformats.org/officeDocument/2006/relationships/slideLayout" Target="../slideLayouts/slideLayout99.xml"/><Relationship Id="rId43" Type="http://schemas.openxmlformats.org/officeDocument/2006/relationships/slideLayout" Target="../slideLayouts/slideLayout107.xml"/><Relationship Id="rId48" Type="http://schemas.openxmlformats.org/officeDocument/2006/relationships/slideLayout" Target="../slideLayouts/slideLayout112.xml"/><Relationship Id="rId56" Type="http://schemas.openxmlformats.org/officeDocument/2006/relationships/slideLayout" Target="../slideLayouts/slideLayout120.xml"/><Relationship Id="rId64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33" Type="http://schemas.openxmlformats.org/officeDocument/2006/relationships/slideLayout" Target="../slideLayouts/slideLayout97.xml"/><Relationship Id="rId38" Type="http://schemas.openxmlformats.org/officeDocument/2006/relationships/slideLayout" Target="../slideLayouts/slideLayout102.xml"/><Relationship Id="rId46" Type="http://schemas.openxmlformats.org/officeDocument/2006/relationships/slideLayout" Target="../slideLayouts/slideLayout110.xml"/><Relationship Id="rId59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84.xml"/><Relationship Id="rId41" Type="http://schemas.openxmlformats.org/officeDocument/2006/relationships/slideLayout" Target="../slideLayouts/slideLayout105.xml"/><Relationship Id="rId54" Type="http://schemas.openxmlformats.org/officeDocument/2006/relationships/slideLayout" Target="../slideLayouts/slideLayout118.xml"/><Relationship Id="rId6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28" Type="http://schemas.openxmlformats.org/officeDocument/2006/relationships/slideLayout" Target="../slideLayouts/slideLayout92.xml"/><Relationship Id="rId36" Type="http://schemas.openxmlformats.org/officeDocument/2006/relationships/slideLayout" Target="../slideLayouts/slideLayout100.xml"/><Relationship Id="rId49" Type="http://schemas.openxmlformats.org/officeDocument/2006/relationships/slideLayout" Target="../slideLayouts/slideLayout113.xml"/><Relationship Id="rId57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74.xml"/><Relationship Id="rId31" Type="http://schemas.openxmlformats.org/officeDocument/2006/relationships/slideLayout" Target="../slideLayouts/slideLayout95.xml"/><Relationship Id="rId44" Type="http://schemas.openxmlformats.org/officeDocument/2006/relationships/slideLayout" Target="../slideLayouts/slideLayout108.xml"/><Relationship Id="rId52" Type="http://schemas.openxmlformats.org/officeDocument/2006/relationships/slideLayout" Target="../slideLayouts/slideLayout116.xml"/><Relationship Id="rId60" Type="http://schemas.openxmlformats.org/officeDocument/2006/relationships/slideLayout" Target="../slideLayouts/slideLayout124.xml"/><Relationship Id="rId65" Type="http://schemas.openxmlformats.org/officeDocument/2006/relationships/theme" Target="../theme/theme2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39" Type="http://schemas.openxmlformats.org/officeDocument/2006/relationships/slideLayout" Target="../slideLayouts/slideLayout10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9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55.xml"/><Relationship Id="rId21" Type="http://schemas.openxmlformats.org/officeDocument/2006/relationships/slideLayout" Target="../slideLayouts/slideLayout150.xml"/><Relationship Id="rId34" Type="http://schemas.openxmlformats.org/officeDocument/2006/relationships/slideLayout" Target="../slideLayouts/slideLayout163.xml"/><Relationship Id="rId42" Type="http://schemas.openxmlformats.org/officeDocument/2006/relationships/slideLayout" Target="../slideLayouts/slideLayout171.xml"/><Relationship Id="rId47" Type="http://schemas.openxmlformats.org/officeDocument/2006/relationships/slideLayout" Target="../slideLayouts/slideLayout176.xml"/><Relationship Id="rId50" Type="http://schemas.openxmlformats.org/officeDocument/2006/relationships/slideLayout" Target="../slideLayouts/slideLayout179.xml"/><Relationship Id="rId55" Type="http://schemas.openxmlformats.org/officeDocument/2006/relationships/slideLayout" Target="../slideLayouts/slideLayout184.xml"/><Relationship Id="rId6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45.xml"/><Relationship Id="rId29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40.xml"/><Relationship Id="rId24" Type="http://schemas.openxmlformats.org/officeDocument/2006/relationships/slideLayout" Target="../slideLayouts/slideLayout153.xml"/><Relationship Id="rId32" Type="http://schemas.openxmlformats.org/officeDocument/2006/relationships/slideLayout" Target="../slideLayouts/slideLayout161.xml"/><Relationship Id="rId37" Type="http://schemas.openxmlformats.org/officeDocument/2006/relationships/slideLayout" Target="../slideLayouts/slideLayout166.xml"/><Relationship Id="rId40" Type="http://schemas.openxmlformats.org/officeDocument/2006/relationships/slideLayout" Target="../slideLayouts/slideLayout169.xml"/><Relationship Id="rId45" Type="http://schemas.openxmlformats.org/officeDocument/2006/relationships/slideLayout" Target="../slideLayouts/slideLayout174.xml"/><Relationship Id="rId53" Type="http://schemas.openxmlformats.org/officeDocument/2006/relationships/slideLayout" Target="../slideLayouts/slideLayout182.xml"/><Relationship Id="rId58" Type="http://schemas.openxmlformats.org/officeDocument/2006/relationships/slideLayout" Target="../slideLayouts/slideLayout187.xml"/><Relationship Id="rId66" Type="http://schemas.openxmlformats.org/officeDocument/2006/relationships/theme" Target="../theme/theme4.xml"/><Relationship Id="rId5" Type="http://schemas.openxmlformats.org/officeDocument/2006/relationships/slideLayout" Target="../slideLayouts/slideLayout134.xml"/><Relationship Id="rId61" Type="http://schemas.openxmlformats.org/officeDocument/2006/relationships/slideLayout" Target="../slideLayouts/slideLayout190.xml"/><Relationship Id="rId19" Type="http://schemas.openxmlformats.org/officeDocument/2006/relationships/slideLayout" Target="../slideLayouts/slideLayout148.xml"/><Relationship Id="rId14" Type="http://schemas.openxmlformats.org/officeDocument/2006/relationships/slideLayout" Target="../slideLayouts/slideLayout143.xml"/><Relationship Id="rId22" Type="http://schemas.openxmlformats.org/officeDocument/2006/relationships/slideLayout" Target="../slideLayouts/slideLayout151.xml"/><Relationship Id="rId27" Type="http://schemas.openxmlformats.org/officeDocument/2006/relationships/slideLayout" Target="../slideLayouts/slideLayout156.xml"/><Relationship Id="rId30" Type="http://schemas.openxmlformats.org/officeDocument/2006/relationships/slideLayout" Target="../slideLayouts/slideLayout159.xml"/><Relationship Id="rId35" Type="http://schemas.openxmlformats.org/officeDocument/2006/relationships/slideLayout" Target="../slideLayouts/slideLayout164.xml"/><Relationship Id="rId43" Type="http://schemas.openxmlformats.org/officeDocument/2006/relationships/slideLayout" Target="../slideLayouts/slideLayout172.xml"/><Relationship Id="rId48" Type="http://schemas.openxmlformats.org/officeDocument/2006/relationships/slideLayout" Target="../slideLayouts/slideLayout177.xml"/><Relationship Id="rId56" Type="http://schemas.openxmlformats.org/officeDocument/2006/relationships/slideLayout" Target="../slideLayouts/slideLayout185.xml"/><Relationship Id="rId64" Type="http://schemas.openxmlformats.org/officeDocument/2006/relationships/slideLayout" Target="../slideLayouts/slideLayout193.xml"/><Relationship Id="rId8" Type="http://schemas.openxmlformats.org/officeDocument/2006/relationships/slideLayout" Target="../slideLayouts/slideLayout137.xml"/><Relationship Id="rId51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41.xml"/><Relationship Id="rId17" Type="http://schemas.openxmlformats.org/officeDocument/2006/relationships/slideLayout" Target="../slideLayouts/slideLayout146.xml"/><Relationship Id="rId25" Type="http://schemas.openxmlformats.org/officeDocument/2006/relationships/slideLayout" Target="../slideLayouts/slideLayout154.xml"/><Relationship Id="rId33" Type="http://schemas.openxmlformats.org/officeDocument/2006/relationships/slideLayout" Target="../slideLayouts/slideLayout162.xml"/><Relationship Id="rId38" Type="http://schemas.openxmlformats.org/officeDocument/2006/relationships/slideLayout" Target="../slideLayouts/slideLayout167.xml"/><Relationship Id="rId46" Type="http://schemas.openxmlformats.org/officeDocument/2006/relationships/slideLayout" Target="../slideLayouts/slideLayout175.xml"/><Relationship Id="rId59" Type="http://schemas.openxmlformats.org/officeDocument/2006/relationships/slideLayout" Target="../slideLayouts/slideLayout188.xml"/><Relationship Id="rId20" Type="http://schemas.openxmlformats.org/officeDocument/2006/relationships/slideLayout" Target="../slideLayouts/slideLayout149.xml"/><Relationship Id="rId41" Type="http://schemas.openxmlformats.org/officeDocument/2006/relationships/slideLayout" Target="../slideLayouts/slideLayout170.xml"/><Relationship Id="rId54" Type="http://schemas.openxmlformats.org/officeDocument/2006/relationships/slideLayout" Target="../slideLayouts/slideLayout183.xml"/><Relationship Id="rId6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44.xml"/><Relationship Id="rId23" Type="http://schemas.openxmlformats.org/officeDocument/2006/relationships/slideLayout" Target="../slideLayouts/slideLayout152.xml"/><Relationship Id="rId28" Type="http://schemas.openxmlformats.org/officeDocument/2006/relationships/slideLayout" Target="../slideLayouts/slideLayout157.xml"/><Relationship Id="rId36" Type="http://schemas.openxmlformats.org/officeDocument/2006/relationships/slideLayout" Target="../slideLayouts/slideLayout165.xml"/><Relationship Id="rId49" Type="http://schemas.openxmlformats.org/officeDocument/2006/relationships/slideLayout" Target="../slideLayouts/slideLayout178.xml"/><Relationship Id="rId57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39.xml"/><Relationship Id="rId31" Type="http://schemas.openxmlformats.org/officeDocument/2006/relationships/slideLayout" Target="../slideLayouts/slideLayout160.xml"/><Relationship Id="rId44" Type="http://schemas.openxmlformats.org/officeDocument/2006/relationships/slideLayout" Target="../slideLayouts/slideLayout173.xml"/><Relationship Id="rId52" Type="http://schemas.openxmlformats.org/officeDocument/2006/relationships/slideLayout" Target="../slideLayouts/slideLayout181.xml"/><Relationship Id="rId60" Type="http://schemas.openxmlformats.org/officeDocument/2006/relationships/slideLayout" Target="../slideLayouts/slideLayout189.xml"/><Relationship Id="rId65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2.xml"/><Relationship Id="rId18" Type="http://schemas.openxmlformats.org/officeDocument/2006/relationships/slideLayout" Target="../slideLayouts/slideLayout147.xml"/><Relationship Id="rId39" Type="http://schemas.openxmlformats.org/officeDocument/2006/relationships/slideLayout" Target="../slideLayouts/slideLayout168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7.xml"/><Relationship Id="rId18" Type="http://schemas.openxmlformats.org/officeDocument/2006/relationships/slideLayout" Target="../slideLayouts/slideLayout212.xml"/><Relationship Id="rId26" Type="http://schemas.openxmlformats.org/officeDocument/2006/relationships/slideLayout" Target="../slideLayouts/slideLayout220.xml"/><Relationship Id="rId3" Type="http://schemas.openxmlformats.org/officeDocument/2006/relationships/slideLayout" Target="../slideLayouts/slideLayout197.xml"/><Relationship Id="rId21" Type="http://schemas.openxmlformats.org/officeDocument/2006/relationships/slideLayout" Target="../slideLayouts/slideLayout215.xml"/><Relationship Id="rId34" Type="http://schemas.openxmlformats.org/officeDocument/2006/relationships/theme" Target="../theme/theme5.xml"/><Relationship Id="rId7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206.xml"/><Relationship Id="rId17" Type="http://schemas.openxmlformats.org/officeDocument/2006/relationships/slideLayout" Target="../slideLayouts/slideLayout211.xml"/><Relationship Id="rId25" Type="http://schemas.openxmlformats.org/officeDocument/2006/relationships/slideLayout" Target="../slideLayouts/slideLayout219.xml"/><Relationship Id="rId33" Type="http://schemas.openxmlformats.org/officeDocument/2006/relationships/slideLayout" Target="../slideLayouts/slideLayout227.xml"/><Relationship Id="rId2" Type="http://schemas.openxmlformats.org/officeDocument/2006/relationships/slideLayout" Target="../slideLayouts/slideLayout196.xml"/><Relationship Id="rId16" Type="http://schemas.openxmlformats.org/officeDocument/2006/relationships/slideLayout" Target="../slideLayouts/slideLayout210.xml"/><Relationship Id="rId20" Type="http://schemas.openxmlformats.org/officeDocument/2006/relationships/slideLayout" Target="../slideLayouts/slideLayout214.xml"/><Relationship Id="rId29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24" Type="http://schemas.openxmlformats.org/officeDocument/2006/relationships/slideLayout" Target="../slideLayouts/slideLayout218.xml"/><Relationship Id="rId32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199.xml"/><Relationship Id="rId15" Type="http://schemas.openxmlformats.org/officeDocument/2006/relationships/slideLayout" Target="../slideLayouts/slideLayout209.xml"/><Relationship Id="rId23" Type="http://schemas.openxmlformats.org/officeDocument/2006/relationships/slideLayout" Target="../slideLayouts/slideLayout217.xml"/><Relationship Id="rId28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204.xml"/><Relationship Id="rId19" Type="http://schemas.openxmlformats.org/officeDocument/2006/relationships/slideLayout" Target="../slideLayouts/slideLayout213.xml"/><Relationship Id="rId31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Relationship Id="rId14" Type="http://schemas.openxmlformats.org/officeDocument/2006/relationships/slideLayout" Target="../slideLayouts/slideLayout208.xml"/><Relationship Id="rId22" Type="http://schemas.openxmlformats.org/officeDocument/2006/relationships/slideLayout" Target="../slideLayouts/slideLayout216.xml"/><Relationship Id="rId27" Type="http://schemas.openxmlformats.org/officeDocument/2006/relationships/slideLayout" Target="../slideLayouts/slideLayout221.xml"/><Relationship Id="rId30" Type="http://schemas.openxmlformats.org/officeDocument/2006/relationships/slideLayout" Target="../slideLayouts/slideLayout224.xml"/><Relationship Id="rId8" Type="http://schemas.openxmlformats.org/officeDocument/2006/relationships/slideLayout" Target="../slideLayouts/slideLayout202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28.xml"/></Relationships>
</file>

<file path=ppt/slideMasters/_rels/slideMaster9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54.xml"/><Relationship Id="rId21" Type="http://schemas.openxmlformats.org/officeDocument/2006/relationships/slideLayout" Target="../slideLayouts/slideLayout249.xml"/><Relationship Id="rId34" Type="http://schemas.openxmlformats.org/officeDocument/2006/relationships/slideLayout" Target="../slideLayouts/slideLayout262.xml"/><Relationship Id="rId42" Type="http://schemas.openxmlformats.org/officeDocument/2006/relationships/slideLayout" Target="../slideLayouts/slideLayout270.xml"/><Relationship Id="rId47" Type="http://schemas.openxmlformats.org/officeDocument/2006/relationships/slideLayout" Target="../slideLayouts/slideLayout275.xml"/><Relationship Id="rId50" Type="http://schemas.openxmlformats.org/officeDocument/2006/relationships/slideLayout" Target="../slideLayouts/slideLayout278.xml"/><Relationship Id="rId55" Type="http://schemas.openxmlformats.org/officeDocument/2006/relationships/slideLayout" Target="../slideLayouts/slideLayout283.xml"/><Relationship Id="rId6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35.xml"/><Relationship Id="rId2" Type="http://schemas.openxmlformats.org/officeDocument/2006/relationships/slideLayout" Target="../slideLayouts/slideLayout230.xml"/><Relationship Id="rId16" Type="http://schemas.openxmlformats.org/officeDocument/2006/relationships/slideLayout" Target="../slideLayouts/slideLayout244.xml"/><Relationship Id="rId29" Type="http://schemas.openxmlformats.org/officeDocument/2006/relationships/slideLayout" Target="../slideLayouts/slideLayout257.xml"/><Relationship Id="rId11" Type="http://schemas.openxmlformats.org/officeDocument/2006/relationships/slideLayout" Target="../slideLayouts/slideLayout239.xml"/><Relationship Id="rId24" Type="http://schemas.openxmlformats.org/officeDocument/2006/relationships/slideLayout" Target="../slideLayouts/slideLayout252.xml"/><Relationship Id="rId32" Type="http://schemas.openxmlformats.org/officeDocument/2006/relationships/slideLayout" Target="../slideLayouts/slideLayout260.xml"/><Relationship Id="rId37" Type="http://schemas.openxmlformats.org/officeDocument/2006/relationships/slideLayout" Target="../slideLayouts/slideLayout265.xml"/><Relationship Id="rId40" Type="http://schemas.openxmlformats.org/officeDocument/2006/relationships/slideLayout" Target="../slideLayouts/slideLayout268.xml"/><Relationship Id="rId45" Type="http://schemas.openxmlformats.org/officeDocument/2006/relationships/slideLayout" Target="../slideLayouts/slideLayout273.xml"/><Relationship Id="rId53" Type="http://schemas.openxmlformats.org/officeDocument/2006/relationships/slideLayout" Target="../slideLayouts/slideLayout281.xml"/><Relationship Id="rId58" Type="http://schemas.openxmlformats.org/officeDocument/2006/relationships/slideLayout" Target="../slideLayouts/slideLayout286.xml"/><Relationship Id="rId66" Type="http://schemas.openxmlformats.org/officeDocument/2006/relationships/slideLayout" Target="../slideLayouts/slideLayout294.xml"/><Relationship Id="rId5" Type="http://schemas.openxmlformats.org/officeDocument/2006/relationships/slideLayout" Target="../slideLayouts/slideLayout233.xml"/><Relationship Id="rId61" Type="http://schemas.openxmlformats.org/officeDocument/2006/relationships/slideLayout" Target="../slideLayouts/slideLayout289.xml"/><Relationship Id="rId19" Type="http://schemas.openxmlformats.org/officeDocument/2006/relationships/slideLayout" Target="../slideLayouts/slideLayout247.xml"/><Relationship Id="rId14" Type="http://schemas.openxmlformats.org/officeDocument/2006/relationships/slideLayout" Target="../slideLayouts/slideLayout242.xml"/><Relationship Id="rId22" Type="http://schemas.openxmlformats.org/officeDocument/2006/relationships/slideLayout" Target="../slideLayouts/slideLayout250.xml"/><Relationship Id="rId27" Type="http://schemas.openxmlformats.org/officeDocument/2006/relationships/slideLayout" Target="../slideLayouts/slideLayout255.xml"/><Relationship Id="rId30" Type="http://schemas.openxmlformats.org/officeDocument/2006/relationships/slideLayout" Target="../slideLayouts/slideLayout258.xml"/><Relationship Id="rId35" Type="http://schemas.openxmlformats.org/officeDocument/2006/relationships/slideLayout" Target="../slideLayouts/slideLayout263.xml"/><Relationship Id="rId43" Type="http://schemas.openxmlformats.org/officeDocument/2006/relationships/slideLayout" Target="../slideLayouts/slideLayout271.xml"/><Relationship Id="rId48" Type="http://schemas.openxmlformats.org/officeDocument/2006/relationships/slideLayout" Target="../slideLayouts/slideLayout276.xml"/><Relationship Id="rId56" Type="http://schemas.openxmlformats.org/officeDocument/2006/relationships/slideLayout" Target="../slideLayouts/slideLayout284.xml"/><Relationship Id="rId64" Type="http://schemas.openxmlformats.org/officeDocument/2006/relationships/slideLayout" Target="../slideLayouts/slideLayout292.xml"/><Relationship Id="rId8" Type="http://schemas.openxmlformats.org/officeDocument/2006/relationships/slideLayout" Target="../slideLayouts/slideLayout236.xml"/><Relationship Id="rId51" Type="http://schemas.openxmlformats.org/officeDocument/2006/relationships/slideLayout" Target="../slideLayouts/slideLayout279.xml"/><Relationship Id="rId3" Type="http://schemas.openxmlformats.org/officeDocument/2006/relationships/slideLayout" Target="../slideLayouts/slideLayout231.xml"/><Relationship Id="rId12" Type="http://schemas.openxmlformats.org/officeDocument/2006/relationships/slideLayout" Target="../slideLayouts/slideLayout240.xml"/><Relationship Id="rId17" Type="http://schemas.openxmlformats.org/officeDocument/2006/relationships/slideLayout" Target="../slideLayouts/slideLayout245.xml"/><Relationship Id="rId25" Type="http://schemas.openxmlformats.org/officeDocument/2006/relationships/slideLayout" Target="../slideLayouts/slideLayout253.xml"/><Relationship Id="rId33" Type="http://schemas.openxmlformats.org/officeDocument/2006/relationships/slideLayout" Target="../slideLayouts/slideLayout261.xml"/><Relationship Id="rId38" Type="http://schemas.openxmlformats.org/officeDocument/2006/relationships/slideLayout" Target="../slideLayouts/slideLayout266.xml"/><Relationship Id="rId46" Type="http://schemas.openxmlformats.org/officeDocument/2006/relationships/slideLayout" Target="../slideLayouts/slideLayout274.xml"/><Relationship Id="rId59" Type="http://schemas.openxmlformats.org/officeDocument/2006/relationships/slideLayout" Target="../slideLayouts/slideLayout287.xml"/><Relationship Id="rId67" Type="http://schemas.openxmlformats.org/officeDocument/2006/relationships/theme" Target="../theme/theme9.xml"/><Relationship Id="rId20" Type="http://schemas.openxmlformats.org/officeDocument/2006/relationships/slideLayout" Target="../slideLayouts/slideLayout248.xml"/><Relationship Id="rId41" Type="http://schemas.openxmlformats.org/officeDocument/2006/relationships/slideLayout" Target="../slideLayouts/slideLayout269.xml"/><Relationship Id="rId54" Type="http://schemas.openxmlformats.org/officeDocument/2006/relationships/slideLayout" Target="../slideLayouts/slideLayout282.xml"/><Relationship Id="rId62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5" Type="http://schemas.openxmlformats.org/officeDocument/2006/relationships/slideLayout" Target="../slideLayouts/slideLayout243.xml"/><Relationship Id="rId23" Type="http://schemas.openxmlformats.org/officeDocument/2006/relationships/slideLayout" Target="../slideLayouts/slideLayout251.xml"/><Relationship Id="rId28" Type="http://schemas.openxmlformats.org/officeDocument/2006/relationships/slideLayout" Target="../slideLayouts/slideLayout256.xml"/><Relationship Id="rId36" Type="http://schemas.openxmlformats.org/officeDocument/2006/relationships/slideLayout" Target="../slideLayouts/slideLayout264.xml"/><Relationship Id="rId49" Type="http://schemas.openxmlformats.org/officeDocument/2006/relationships/slideLayout" Target="../slideLayouts/slideLayout277.xml"/><Relationship Id="rId57" Type="http://schemas.openxmlformats.org/officeDocument/2006/relationships/slideLayout" Target="../slideLayouts/slideLayout285.xml"/><Relationship Id="rId10" Type="http://schemas.openxmlformats.org/officeDocument/2006/relationships/slideLayout" Target="../slideLayouts/slideLayout238.xml"/><Relationship Id="rId31" Type="http://schemas.openxmlformats.org/officeDocument/2006/relationships/slideLayout" Target="../slideLayouts/slideLayout259.xml"/><Relationship Id="rId44" Type="http://schemas.openxmlformats.org/officeDocument/2006/relationships/slideLayout" Target="../slideLayouts/slideLayout272.xml"/><Relationship Id="rId52" Type="http://schemas.openxmlformats.org/officeDocument/2006/relationships/slideLayout" Target="../slideLayouts/slideLayout280.xml"/><Relationship Id="rId60" Type="http://schemas.openxmlformats.org/officeDocument/2006/relationships/slideLayout" Target="../slideLayouts/slideLayout288.xml"/><Relationship Id="rId65" Type="http://schemas.openxmlformats.org/officeDocument/2006/relationships/slideLayout" Target="../slideLayouts/slideLayout293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Relationship Id="rId13" Type="http://schemas.openxmlformats.org/officeDocument/2006/relationships/slideLayout" Target="../slideLayouts/slideLayout241.xml"/><Relationship Id="rId18" Type="http://schemas.openxmlformats.org/officeDocument/2006/relationships/slideLayout" Target="../slideLayouts/slideLayout246.xml"/><Relationship Id="rId39" Type="http://schemas.openxmlformats.org/officeDocument/2006/relationships/slideLayout" Target="../slideLayouts/slideLayout2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FCBE9B-B053-4247-9135-508EDFC77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213" y="375921"/>
            <a:ext cx="11337925" cy="60350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7A8757-FD40-A348-8CED-87C9C197C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213" y="1447800"/>
            <a:ext cx="11337925" cy="48798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106D3-85BB-4F45-82F7-1B63EA31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213" y="6300784"/>
            <a:ext cx="7726235" cy="31940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B5F44-B557-3941-A253-880F88576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00784"/>
            <a:ext cx="3157538" cy="320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FFF44-DBF6-4F9F-9F70-A48E8AF83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7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3704" r:id="rId2"/>
    <p:sldLayoutId id="2147483693" r:id="rId3"/>
    <p:sldLayoutId id="2147483780" r:id="rId4"/>
    <p:sldLayoutId id="2147483781" r:id="rId5"/>
    <p:sldLayoutId id="2147484332" r:id="rId6"/>
    <p:sldLayoutId id="2147483783" r:id="rId7"/>
    <p:sldLayoutId id="2147484333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  <p:sldLayoutId id="2147483795" r:id="rId19"/>
    <p:sldLayoutId id="2147483796" r:id="rId20"/>
    <p:sldLayoutId id="2147483797" r:id="rId21"/>
    <p:sldLayoutId id="2147483798" r:id="rId22"/>
    <p:sldLayoutId id="2147483799" r:id="rId23"/>
    <p:sldLayoutId id="2147483800" r:id="rId24"/>
    <p:sldLayoutId id="2147483801" r:id="rId25"/>
    <p:sldLayoutId id="2147483802" r:id="rId26"/>
    <p:sldLayoutId id="2147483803" r:id="rId27"/>
    <p:sldLayoutId id="2147483804" r:id="rId28"/>
    <p:sldLayoutId id="2147483805" r:id="rId29"/>
    <p:sldLayoutId id="2147483806" r:id="rId30"/>
    <p:sldLayoutId id="2147483807" r:id="rId31"/>
    <p:sldLayoutId id="2147483808" r:id="rId32"/>
    <p:sldLayoutId id="2147483809" r:id="rId33"/>
    <p:sldLayoutId id="2147483811" r:id="rId34"/>
    <p:sldLayoutId id="2147483812" r:id="rId35"/>
    <p:sldLayoutId id="2147483813" r:id="rId36"/>
    <p:sldLayoutId id="2147483814" r:id="rId37"/>
    <p:sldLayoutId id="2147483815" r:id="rId38"/>
    <p:sldLayoutId id="2147483816" r:id="rId39"/>
    <p:sldLayoutId id="2147483817" r:id="rId40"/>
    <p:sldLayoutId id="2147483818" r:id="rId41"/>
    <p:sldLayoutId id="2147483819" r:id="rId42"/>
    <p:sldLayoutId id="2147483820" r:id="rId43"/>
    <p:sldLayoutId id="2147483821" r:id="rId44"/>
    <p:sldLayoutId id="2147483822" r:id="rId45"/>
    <p:sldLayoutId id="2147483823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  <p:sldLayoutId id="2147483834" r:id="rId56"/>
    <p:sldLayoutId id="2147483835" r:id="rId57"/>
    <p:sldLayoutId id="2147483836" r:id="rId58"/>
    <p:sldLayoutId id="2147483837" r:id="rId59"/>
    <p:sldLayoutId id="2147483838" r:id="rId60"/>
    <p:sldLayoutId id="2147483839" r:id="rId61"/>
    <p:sldLayoutId id="2147483840" r:id="rId62"/>
    <p:sldLayoutId id="2147483841" r:id="rId63"/>
    <p:sldLayoutId id="2147483923" r:id="rId64"/>
  </p:sldLayoutIdLst>
  <p:hf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1800" kern="1200" cap="all" spc="10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None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71">
          <p15:clr>
            <a:srgbClr val="F26B43"/>
          </p15:clr>
        </p15:guide>
        <p15:guide id="4" pos="7413">
          <p15:clr>
            <a:srgbClr val="F26B43"/>
          </p15:clr>
        </p15:guide>
        <p15:guide id="6" orient="horz" pos="288">
          <p15:clr>
            <a:srgbClr val="F26B43"/>
          </p15:clr>
        </p15:guide>
        <p15:guide id="7" orient="horz" pos="4032">
          <p15:clr>
            <a:srgbClr val="F26B43"/>
          </p15:clr>
        </p15:guide>
        <p15:guide id="9" orient="horz" pos="2160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0352C704-5A3D-4554-85E2-945CB90A1A92}"/>
              </a:ext>
            </a:extLst>
          </p:cNvPr>
          <p:cNvCxnSpPr>
            <a:cxnSpLocks/>
          </p:cNvCxnSpPr>
          <p:nvPr userDrawn="1"/>
        </p:nvCxnSpPr>
        <p:spPr>
          <a:xfrm>
            <a:off x="338138" y="6347460"/>
            <a:ext cx="11512117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4EFC11-A511-4A44-8FE4-FA87132969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352" y="6459041"/>
            <a:ext cx="830808" cy="28737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400">
                <a:solidFill>
                  <a:schemeClr val="accent3">
                    <a:lumMod val="75000"/>
                  </a:schemeClr>
                </a:solidFill>
                <a:latin typeface="+mj-l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DF5A8BD-E949-4BEE-BC04-18DF6B43ADBB}" type="slidenum">
              <a:rPr lang="de-DE" smtClean="0">
                <a:solidFill>
                  <a:srgbClr val="55565A">
                    <a:lumMod val="75000"/>
                  </a:srgbClr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dirty="0">
              <a:solidFill>
                <a:srgbClr val="55565A">
                  <a:lumMod val="75000"/>
                </a:srgbClr>
              </a:solidFill>
              <a:cs typeface="+mn-cs"/>
            </a:endParaRPr>
          </a:p>
        </p:txBody>
      </p: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2BACD648-3D1E-46E1-A3AB-499BBA643307}"/>
              </a:ext>
            </a:extLst>
          </p:cNvPr>
          <p:cNvCxnSpPr>
            <a:cxnSpLocks/>
          </p:cNvCxnSpPr>
          <p:nvPr userDrawn="1"/>
        </p:nvCxnSpPr>
        <p:spPr>
          <a:xfrm>
            <a:off x="334963" y="1394461"/>
            <a:ext cx="373538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5946B89E-BD8D-4743-8B86-DA334225BBB7}"/>
              </a:ext>
            </a:extLst>
          </p:cNvPr>
          <p:cNvCxnSpPr>
            <a:cxnSpLocks/>
          </p:cNvCxnSpPr>
          <p:nvPr userDrawn="1"/>
        </p:nvCxnSpPr>
        <p:spPr>
          <a:xfrm flipV="1">
            <a:off x="47625" y="0"/>
            <a:ext cx="0" cy="6858000"/>
          </a:xfrm>
          <a:prstGeom prst="line">
            <a:avLst/>
          </a:prstGeom>
          <a:ln w="1111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878E311B-F7E1-4DE3-B23B-DE645F3ADA5C}"/>
              </a:ext>
            </a:extLst>
          </p:cNvPr>
          <p:cNvCxnSpPr>
            <a:cxnSpLocks/>
          </p:cNvCxnSpPr>
          <p:nvPr userDrawn="1"/>
        </p:nvCxnSpPr>
        <p:spPr>
          <a:xfrm>
            <a:off x="10264559" y="6459041"/>
            <a:ext cx="0" cy="287378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2241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6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split orient="vert"/>
      </p:transition>
    </mc:Choice>
    <mc:Fallback xmlns="">
      <p:transition spd="slow" advClick="0">
        <p:split orient="vert"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none" baseline="0">
          <a:solidFill>
            <a:schemeClr val="accent3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HelveticaNeue LT 45 Light" panose="020B0403020202020204" pitchFamily="34" charset="0"/>
        <a:buChar char="•"/>
        <a:defRPr sz="2400" kern="1200">
          <a:solidFill>
            <a:schemeClr val="accent3">
              <a:lumMod val="75000"/>
            </a:schemeClr>
          </a:solidFill>
          <a:latin typeface="+mj-lt"/>
          <a:ea typeface="+mn-ea"/>
          <a:cs typeface="+mn-cs"/>
        </a:defRPr>
      </a:lvl1pPr>
      <a:lvl2pPr marL="542925" indent="-2286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2000" kern="1200">
          <a:solidFill>
            <a:schemeClr val="accent3">
              <a:lumMod val="75000"/>
            </a:schemeClr>
          </a:solidFill>
          <a:latin typeface="+mj-lt"/>
          <a:ea typeface="+mn-ea"/>
          <a:cs typeface="+mn-cs"/>
        </a:defRPr>
      </a:lvl2pPr>
      <a:lvl3pPr marL="895350" indent="-2286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accent3">
              <a:lumMod val="75000"/>
            </a:schemeClr>
          </a:solidFill>
          <a:latin typeface="+mj-lt"/>
          <a:ea typeface="+mn-ea"/>
          <a:cs typeface="+mn-cs"/>
        </a:defRPr>
      </a:lvl3pPr>
      <a:lvl4pPr marL="12573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600" kern="1200">
          <a:solidFill>
            <a:schemeClr val="accent3">
              <a:lumMod val="75000"/>
            </a:schemeClr>
          </a:solidFill>
          <a:latin typeface="+mj-lt"/>
          <a:ea typeface="+mn-ea"/>
          <a:cs typeface="+mn-cs"/>
        </a:defRPr>
      </a:lvl4pPr>
      <a:lvl5pPr marL="1619250" indent="-2286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tabLst/>
        <a:defRPr sz="1600" kern="1200">
          <a:solidFill>
            <a:schemeClr val="accent3">
              <a:lumMod val="75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0">
          <p15:clr>
            <a:srgbClr val="F26B43"/>
          </p15:clr>
        </p15:guide>
        <p15:guide id="2" pos="211">
          <p15:clr>
            <a:srgbClr val="F26B43"/>
          </p15:clr>
        </p15:guide>
        <p15:guide id="3" pos="7469">
          <p15:clr>
            <a:srgbClr val="F26B43"/>
          </p15:clr>
        </p15:guide>
        <p15:guide id="4" orient="horz" pos="3997">
          <p15:clr>
            <a:srgbClr val="F26B43"/>
          </p15:clr>
        </p15:guide>
        <p15:guide id="5" orient="horz" pos="1162">
          <p15:clr>
            <a:srgbClr val="F26B43"/>
          </p15:clr>
        </p15:guide>
        <p15:guide id="6" orient="horz" pos="386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0352C704-5A3D-4554-85E2-945CB90A1A92}"/>
              </a:ext>
            </a:extLst>
          </p:cNvPr>
          <p:cNvCxnSpPr>
            <a:cxnSpLocks/>
          </p:cNvCxnSpPr>
          <p:nvPr userDrawn="1"/>
        </p:nvCxnSpPr>
        <p:spPr>
          <a:xfrm>
            <a:off x="338138" y="6347460"/>
            <a:ext cx="11512117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2BACD648-3D1E-46E1-A3AB-499BBA643307}"/>
              </a:ext>
            </a:extLst>
          </p:cNvPr>
          <p:cNvCxnSpPr>
            <a:cxnSpLocks/>
          </p:cNvCxnSpPr>
          <p:nvPr userDrawn="1"/>
        </p:nvCxnSpPr>
        <p:spPr>
          <a:xfrm>
            <a:off x="334963" y="1394461"/>
            <a:ext cx="373538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5946B89E-BD8D-4743-8B86-DA334225BBB7}"/>
              </a:ext>
            </a:extLst>
          </p:cNvPr>
          <p:cNvCxnSpPr>
            <a:cxnSpLocks/>
          </p:cNvCxnSpPr>
          <p:nvPr userDrawn="1"/>
        </p:nvCxnSpPr>
        <p:spPr>
          <a:xfrm flipV="1">
            <a:off x="47625" y="0"/>
            <a:ext cx="0" cy="6858000"/>
          </a:xfrm>
          <a:prstGeom prst="line">
            <a:avLst/>
          </a:prstGeom>
          <a:ln w="1111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4">
            <a:extLst>
              <a:ext uri="{FF2B5EF4-FFF2-40B4-BE49-F238E27FC236}">
                <a16:creationId xmlns:a16="http://schemas.microsoft.com/office/drawing/2014/main" id="{054A9BEF-2FF4-629F-22C1-3DFDD17312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60296" y="6459041"/>
            <a:ext cx="470768" cy="2873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DF5A8BD-E949-4BEE-BC04-18DF6B43ADBB}" type="slidenum">
              <a:rPr lang="de-DE" sz="1000" smtClean="0">
                <a:solidFill>
                  <a:srgbClr val="55565A">
                    <a:lumMod val="75000"/>
                  </a:srgbClr>
                </a:solidFill>
                <a:latin typeface="Arial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1000">
              <a:solidFill>
                <a:srgbClr val="55565A">
                  <a:lumMod val="75000"/>
                </a:srgbClr>
              </a:solidFill>
              <a:latin typeface="Arial"/>
            </a:endParaRPr>
          </a:p>
        </p:txBody>
      </p:sp>
      <p:cxnSp>
        <p:nvCxnSpPr>
          <p:cNvPr id="10" name="Gerader Verbinder 49">
            <a:extLst>
              <a:ext uri="{FF2B5EF4-FFF2-40B4-BE49-F238E27FC236}">
                <a16:creationId xmlns:a16="http://schemas.microsoft.com/office/drawing/2014/main" id="{963558E2-7E81-E073-DDAD-27919222515A}"/>
              </a:ext>
            </a:extLst>
          </p:cNvPr>
          <p:cNvCxnSpPr>
            <a:cxnSpLocks/>
          </p:cNvCxnSpPr>
          <p:nvPr userDrawn="1"/>
        </p:nvCxnSpPr>
        <p:spPr>
          <a:xfrm>
            <a:off x="9408368" y="6471442"/>
            <a:ext cx="0" cy="287378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ußzeilenplatzhalter 4">
            <a:extLst>
              <a:ext uri="{FF2B5EF4-FFF2-40B4-BE49-F238E27FC236}">
                <a16:creationId xmlns:a16="http://schemas.microsoft.com/office/drawing/2014/main" id="{8BD0133B-AFFB-5E19-187B-EFE4F14444B1}"/>
              </a:ext>
            </a:extLst>
          </p:cNvPr>
          <p:cNvSpPr txBox="1">
            <a:spLocks/>
          </p:cNvSpPr>
          <p:nvPr userDrawn="1"/>
        </p:nvSpPr>
        <p:spPr>
          <a:xfrm>
            <a:off x="10134305" y="6453239"/>
            <a:ext cx="1866351" cy="28737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accent3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Multiple </a:t>
            </a:r>
            <a:r>
              <a:rPr kumimoji="0" lang="tr-TR" sz="1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District</a:t>
            </a:r>
            <a:r>
              <a:rPr kumimoji="0" lang="tr-TR" sz="1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118</a:t>
            </a:r>
            <a:endParaRPr kumimoji="0" lang="de-DE" sz="1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Grafik 14">
            <a:extLst>
              <a:ext uri="{FF2B5EF4-FFF2-40B4-BE49-F238E27FC236}">
                <a16:creationId xmlns:a16="http://schemas.microsoft.com/office/drawing/2014/main" id="{7FC44EA6-A759-4CC9-C5C1-92666D6688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5934" y="6423145"/>
            <a:ext cx="38050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03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split orient="vert"/>
      </p:transition>
    </mc:Choice>
    <mc:Fallback xmlns="">
      <p:transition spd="slow" advClick="0">
        <p:split orient="vert"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none" baseline="0">
          <a:solidFill>
            <a:schemeClr val="accent3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HelveticaNeue LT 45 Light" panose="020B0403020202020204" pitchFamily="34" charset="0"/>
        <a:buChar char="•"/>
        <a:defRPr sz="2400" kern="1200">
          <a:solidFill>
            <a:schemeClr val="accent3">
              <a:lumMod val="75000"/>
            </a:schemeClr>
          </a:solidFill>
          <a:latin typeface="+mj-lt"/>
          <a:ea typeface="+mn-ea"/>
          <a:cs typeface="+mn-cs"/>
        </a:defRPr>
      </a:lvl1pPr>
      <a:lvl2pPr marL="542925" indent="-2286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2000" kern="1200">
          <a:solidFill>
            <a:schemeClr val="accent3">
              <a:lumMod val="75000"/>
            </a:schemeClr>
          </a:solidFill>
          <a:latin typeface="+mj-lt"/>
          <a:ea typeface="+mn-ea"/>
          <a:cs typeface="+mn-cs"/>
        </a:defRPr>
      </a:lvl2pPr>
      <a:lvl3pPr marL="895350" indent="-2286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accent3">
              <a:lumMod val="75000"/>
            </a:schemeClr>
          </a:solidFill>
          <a:latin typeface="+mj-lt"/>
          <a:ea typeface="+mn-ea"/>
          <a:cs typeface="+mn-cs"/>
        </a:defRPr>
      </a:lvl3pPr>
      <a:lvl4pPr marL="12573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600" kern="1200">
          <a:solidFill>
            <a:schemeClr val="accent3">
              <a:lumMod val="75000"/>
            </a:schemeClr>
          </a:solidFill>
          <a:latin typeface="+mj-lt"/>
          <a:ea typeface="+mn-ea"/>
          <a:cs typeface="+mn-cs"/>
        </a:defRPr>
      </a:lvl4pPr>
      <a:lvl5pPr marL="1619250" indent="-2286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tabLst/>
        <a:defRPr sz="1600" kern="1200">
          <a:solidFill>
            <a:schemeClr val="accent3">
              <a:lumMod val="75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0">
          <p15:clr>
            <a:srgbClr val="F26B43"/>
          </p15:clr>
        </p15:guide>
        <p15:guide id="2" pos="211">
          <p15:clr>
            <a:srgbClr val="F26B43"/>
          </p15:clr>
        </p15:guide>
        <p15:guide id="3" pos="7469">
          <p15:clr>
            <a:srgbClr val="F26B43"/>
          </p15:clr>
        </p15:guide>
        <p15:guide id="4" orient="horz" pos="3997">
          <p15:clr>
            <a:srgbClr val="F26B43"/>
          </p15:clr>
        </p15:guide>
        <p15:guide id="5" orient="horz" pos="1162">
          <p15:clr>
            <a:srgbClr val="F26B43"/>
          </p15:clr>
        </p15:guide>
        <p15:guide id="6" orient="horz" pos="3861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0352C704-5A3D-4554-85E2-945CB90A1A92}"/>
              </a:ext>
            </a:extLst>
          </p:cNvPr>
          <p:cNvCxnSpPr>
            <a:cxnSpLocks/>
          </p:cNvCxnSpPr>
          <p:nvPr userDrawn="1"/>
        </p:nvCxnSpPr>
        <p:spPr>
          <a:xfrm>
            <a:off x="338138" y="6347460"/>
            <a:ext cx="11512117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4EFC11-A511-4A44-8FE4-FA87132969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352" y="6459041"/>
            <a:ext cx="830808" cy="28737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400">
                <a:solidFill>
                  <a:schemeClr val="accent3">
                    <a:lumMod val="75000"/>
                  </a:schemeClr>
                </a:solidFill>
                <a:latin typeface="+mj-l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DF5A8BD-E949-4BEE-BC04-18DF6B43ADBB}" type="slidenum">
              <a:rPr lang="de-DE" smtClean="0">
                <a:solidFill>
                  <a:srgbClr val="55565A">
                    <a:lumMod val="7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dirty="0">
              <a:solidFill>
                <a:srgbClr val="55565A">
                  <a:lumMod val="75000"/>
                </a:srgbClr>
              </a:solidFill>
            </a:endParaRPr>
          </a:p>
        </p:txBody>
      </p: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2BACD648-3D1E-46E1-A3AB-499BBA643307}"/>
              </a:ext>
            </a:extLst>
          </p:cNvPr>
          <p:cNvCxnSpPr>
            <a:cxnSpLocks/>
          </p:cNvCxnSpPr>
          <p:nvPr userDrawn="1"/>
        </p:nvCxnSpPr>
        <p:spPr>
          <a:xfrm>
            <a:off x="334963" y="1394461"/>
            <a:ext cx="373538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5946B89E-BD8D-4743-8B86-DA334225BBB7}"/>
              </a:ext>
            </a:extLst>
          </p:cNvPr>
          <p:cNvCxnSpPr>
            <a:cxnSpLocks/>
          </p:cNvCxnSpPr>
          <p:nvPr userDrawn="1"/>
        </p:nvCxnSpPr>
        <p:spPr>
          <a:xfrm flipV="1">
            <a:off x="47625" y="0"/>
            <a:ext cx="0" cy="6858000"/>
          </a:xfrm>
          <a:prstGeom prst="line">
            <a:avLst/>
          </a:prstGeom>
          <a:ln w="1111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878E311B-F7E1-4DE3-B23B-DE645F3ADA5C}"/>
              </a:ext>
            </a:extLst>
          </p:cNvPr>
          <p:cNvCxnSpPr>
            <a:cxnSpLocks/>
          </p:cNvCxnSpPr>
          <p:nvPr userDrawn="1"/>
        </p:nvCxnSpPr>
        <p:spPr>
          <a:xfrm>
            <a:off x="10264559" y="6459041"/>
            <a:ext cx="0" cy="287378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88EA6669-80A4-7A11-F065-B5600A1A0BA7}"/>
              </a:ext>
            </a:extLst>
          </p:cNvPr>
          <p:cNvSpPr txBox="1">
            <a:spLocks/>
          </p:cNvSpPr>
          <p:nvPr userDrawn="1"/>
        </p:nvSpPr>
        <p:spPr>
          <a:xfrm>
            <a:off x="334962" y="6459041"/>
            <a:ext cx="5905054" cy="210319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accent3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5565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Lions International Response After February 2023 Southeast Anatolia Earthquakes</a:t>
            </a:r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DAC65F6B-5839-8BC2-92FA-E527518F7F71}"/>
              </a:ext>
            </a:extLst>
          </p:cNvPr>
          <p:cNvSpPr txBox="1">
            <a:spLocks/>
          </p:cNvSpPr>
          <p:nvPr userDrawn="1"/>
        </p:nvSpPr>
        <p:spPr>
          <a:xfrm>
            <a:off x="10802843" y="6453238"/>
            <a:ext cx="1054195" cy="293151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accent3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MD 118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Grafik 14">
            <a:extLst>
              <a:ext uri="{FF2B5EF4-FFF2-40B4-BE49-F238E27FC236}">
                <a16:creationId xmlns:a16="http://schemas.microsoft.com/office/drawing/2014/main" id="{9D0364FA-18EF-84C5-EDB7-FA6107C0ED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472" y="6423145"/>
            <a:ext cx="38050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63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split orient="vert"/>
      </p:transition>
    </mc:Choice>
    <mc:Fallback xmlns="">
      <p:transition spd="slow" advClick="0">
        <p:split orient="vert"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none" baseline="0">
          <a:solidFill>
            <a:schemeClr val="accent3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HelveticaNeue LT 45 Light" panose="020B0403020202020204" pitchFamily="34" charset="0"/>
        <a:buChar char="•"/>
        <a:defRPr sz="2400" kern="1200">
          <a:solidFill>
            <a:schemeClr val="accent3">
              <a:lumMod val="75000"/>
            </a:schemeClr>
          </a:solidFill>
          <a:latin typeface="+mj-lt"/>
          <a:ea typeface="+mn-ea"/>
          <a:cs typeface="+mn-cs"/>
        </a:defRPr>
      </a:lvl1pPr>
      <a:lvl2pPr marL="542925" indent="-2286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2000" kern="1200">
          <a:solidFill>
            <a:schemeClr val="accent3">
              <a:lumMod val="75000"/>
            </a:schemeClr>
          </a:solidFill>
          <a:latin typeface="+mj-lt"/>
          <a:ea typeface="+mn-ea"/>
          <a:cs typeface="+mn-cs"/>
        </a:defRPr>
      </a:lvl2pPr>
      <a:lvl3pPr marL="895350" indent="-2286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accent3">
              <a:lumMod val="75000"/>
            </a:schemeClr>
          </a:solidFill>
          <a:latin typeface="+mj-lt"/>
          <a:ea typeface="+mn-ea"/>
          <a:cs typeface="+mn-cs"/>
        </a:defRPr>
      </a:lvl3pPr>
      <a:lvl4pPr marL="12573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600" kern="1200">
          <a:solidFill>
            <a:schemeClr val="accent3">
              <a:lumMod val="75000"/>
            </a:schemeClr>
          </a:solidFill>
          <a:latin typeface="+mj-lt"/>
          <a:ea typeface="+mn-ea"/>
          <a:cs typeface="+mn-cs"/>
        </a:defRPr>
      </a:lvl4pPr>
      <a:lvl5pPr marL="1619250" indent="-2286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tabLst/>
        <a:defRPr sz="1600" kern="1200">
          <a:solidFill>
            <a:schemeClr val="accent3">
              <a:lumMod val="75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0">
          <p15:clr>
            <a:srgbClr val="F26B43"/>
          </p15:clr>
        </p15:guide>
        <p15:guide id="2" pos="211">
          <p15:clr>
            <a:srgbClr val="F26B43"/>
          </p15:clr>
        </p15:guide>
        <p15:guide id="3" pos="7469">
          <p15:clr>
            <a:srgbClr val="F26B43"/>
          </p15:clr>
        </p15:guide>
        <p15:guide id="4" orient="horz" pos="3997">
          <p15:clr>
            <a:srgbClr val="F26B43"/>
          </p15:clr>
        </p15:guide>
        <p15:guide id="5" orient="horz" pos="1162">
          <p15:clr>
            <a:srgbClr val="F26B43"/>
          </p15:clr>
        </p15:guide>
        <p15:guide id="6" orient="horz" pos="3861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0352C704-5A3D-4554-85E2-945CB90A1A92}"/>
              </a:ext>
            </a:extLst>
          </p:cNvPr>
          <p:cNvCxnSpPr>
            <a:cxnSpLocks/>
          </p:cNvCxnSpPr>
          <p:nvPr userDrawn="1"/>
        </p:nvCxnSpPr>
        <p:spPr>
          <a:xfrm>
            <a:off x="338138" y="6347460"/>
            <a:ext cx="11512117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2BACD648-3D1E-46E1-A3AB-499BBA643307}"/>
              </a:ext>
            </a:extLst>
          </p:cNvPr>
          <p:cNvCxnSpPr>
            <a:cxnSpLocks/>
          </p:cNvCxnSpPr>
          <p:nvPr userDrawn="1"/>
        </p:nvCxnSpPr>
        <p:spPr>
          <a:xfrm>
            <a:off x="334963" y="1394461"/>
            <a:ext cx="373538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5946B89E-BD8D-4743-8B86-DA334225BBB7}"/>
              </a:ext>
            </a:extLst>
          </p:cNvPr>
          <p:cNvCxnSpPr>
            <a:cxnSpLocks/>
          </p:cNvCxnSpPr>
          <p:nvPr userDrawn="1"/>
        </p:nvCxnSpPr>
        <p:spPr>
          <a:xfrm flipV="1">
            <a:off x="47625" y="0"/>
            <a:ext cx="0" cy="6858000"/>
          </a:xfrm>
          <a:prstGeom prst="line">
            <a:avLst/>
          </a:prstGeom>
          <a:ln w="1111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4">
            <a:extLst>
              <a:ext uri="{FF2B5EF4-FFF2-40B4-BE49-F238E27FC236}">
                <a16:creationId xmlns:a16="http://schemas.microsoft.com/office/drawing/2014/main" id="{054A9BEF-2FF4-629F-22C1-3DFDD17312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60296" y="6459041"/>
            <a:ext cx="470768" cy="2873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F5A8BD-E949-4BEE-BC04-18DF6B43ADBB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55565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55565A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7E24D51A-E43C-628B-28BB-8E6C5897E819}"/>
              </a:ext>
            </a:extLst>
          </p:cNvPr>
          <p:cNvSpPr txBox="1">
            <a:spLocks/>
          </p:cNvSpPr>
          <p:nvPr userDrawn="1"/>
        </p:nvSpPr>
        <p:spPr>
          <a:xfrm>
            <a:off x="10134305" y="6453239"/>
            <a:ext cx="1866351" cy="28737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accent3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Multiple </a:t>
            </a:r>
            <a:r>
              <a:rPr kumimoji="0" lang="tr-TR" sz="1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District</a:t>
            </a:r>
            <a:r>
              <a:rPr kumimoji="0" lang="tr-TR" sz="1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118</a:t>
            </a:r>
            <a:endParaRPr kumimoji="0" lang="de-DE" sz="1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0" name="Gerader Verbinder 49">
            <a:extLst>
              <a:ext uri="{FF2B5EF4-FFF2-40B4-BE49-F238E27FC236}">
                <a16:creationId xmlns:a16="http://schemas.microsoft.com/office/drawing/2014/main" id="{963558E2-7E81-E073-DDAD-27919222515A}"/>
              </a:ext>
            </a:extLst>
          </p:cNvPr>
          <p:cNvCxnSpPr>
            <a:cxnSpLocks/>
          </p:cNvCxnSpPr>
          <p:nvPr userDrawn="1"/>
        </p:nvCxnSpPr>
        <p:spPr>
          <a:xfrm>
            <a:off x="9408368" y="6471442"/>
            <a:ext cx="0" cy="287378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fik 14">
            <a:extLst>
              <a:ext uri="{FF2B5EF4-FFF2-40B4-BE49-F238E27FC236}">
                <a16:creationId xmlns:a16="http://schemas.microsoft.com/office/drawing/2014/main" id="{09D07E9F-CACF-AB4C-6413-0719270B34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5934" y="6423145"/>
            <a:ext cx="38050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99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split orient="vert"/>
      </p:transition>
    </mc:Choice>
    <mc:Fallback xmlns="">
      <p:transition spd="slow" advClick="0">
        <p:split orient="vert"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none" baseline="0">
          <a:solidFill>
            <a:schemeClr val="accent3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HelveticaNeue LT 45 Light" panose="020B0403020202020204" pitchFamily="34" charset="0"/>
        <a:buChar char="•"/>
        <a:defRPr sz="2400" kern="1200">
          <a:solidFill>
            <a:schemeClr val="accent3">
              <a:lumMod val="75000"/>
            </a:schemeClr>
          </a:solidFill>
          <a:latin typeface="+mj-lt"/>
          <a:ea typeface="+mn-ea"/>
          <a:cs typeface="+mn-cs"/>
        </a:defRPr>
      </a:lvl1pPr>
      <a:lvl2pPr marL="542925" indent="-2286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2000" kern="1200">
          <a:solidFill>
            <a:schemeClr val="accent3">
              <a:lumMod val="75000"/>
            </a:schemeClr>
          </a:solidFill>
          <a:latin typeface="+mj-lt"/>
          <a:ea typeface="+mn-ea"/>
          <a:cs typeface="+mn-cs"/>
        </a:defRPr>
      </a:lvl2pPr>
      <a:lvl3pPr marL="895350" indent="-2286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accent3">
              <a:lumMod val="75000"/>
            </a:schemeClr>
          </a:solidFill>
          <a:latin typeface="+mj-lt"/>
          <a:ea typeface="+mn-ea"/>
          <a:cs typeface="+mn-cs"/>
        </a:defRPr>
      </a:lvl3pPr>
      <a:lvl4pPr marL="12573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600" kern="1200">
          <a:solidFill>
            <a:schemeClr val="accent3">
              <a:lumMod val="75000"/>
            </a:schemeClr>
          </a:solidFill>
          <a:latin typeface="+mj-lt"/>
          <a:ea typeface="+mn-ea"/>
          <a:cs typeface="+mn-cs"/>
        </a:defRPr>
      </a:lvl4pPr>
      <a:lvl5pPr marL="1619250" indent="-2286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tabLst/>
        <a:defRPr sz="1600" kern="1200">
          <a:solidFill>
            <a:schemeClr val="accent3">
              <a:lumMod val="75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0">
          <p15:clr>
            <a:srgbClr val="F26B43"/>
          </p15:clr>
        </p15:guide>
        <p15:guide id="2" pos="211">
          <p15:clr>
            <a:srgbClr val="F26B43"/>
          </p15:clr>
        </p15:guide>
        <p15:guide id="3" pos="7469">
          <p15:clr>
            <a:srgbClr val="F26B43"/>
          </p15:clr>
        </p15:guide>
        <p15:guide id="4" orient="horz" pos="3997">
          <p15:clr>
            <a:srgbClr val="F26B43"/>
          </p15:clr>
        </p15:guide>
        <p15:guide id="5" orient="horz" pos="1162">
          <p15:clr>
            <a:srgbClr val="F26B43"/>
          </p15:clr>
        </p15:guide>
        <p15:guide id="6" orient="horz" pos="3861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FCBE9B-B053-4247-9135-508EDFC77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213" y="375921"/>
            <a:ext cx="11337925" cy="60350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7A8757-FD40-A348-8CED-87C9C197C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213" y="1447800"/>
            <a:ext cx="11337925" cy="48798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106D3-85BB-4F45-82F7-1B63EA31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213" y="6300784"/>
            <a:ext cx="7726235" cy="31940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B5F44-B557-3941-A253-880F88576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00784"/>
            <a:ext cx="3157538" cy="320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FFF44-DBF6-4F9F-9F70-A48E8AF83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40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  <p:sldLayoutId id="2147483940" r:id="rId14"/>
    <p:sldLayoutId id="2147483941" r:id="rId15"/>
    <p:sldLayoutId id="2147483942" r:id="rId16"/>
    <p:sldLayoutId id="2147483943" r:id="rId17"/>
    <p:sldLayoutId id="2147483944" r:id="rId18"/>
    <p:sldLayoutId id="2147483945" r:id="rId19"/>
    <p:sldLayoutId id="2147483946" r:id="rId20"/>
    <p:sldLayoutId id="2147483947" r:id="rId21"/>
    <p:sldLayoutId id="2147483948" r:id="rId22"/>
    <p:sldLayoutId id="2147483949" r:id="rId23"/>
    <p:sldLayoutId id="2147483950" r:id="rId24"/>
    <p:sldLayoutId id="2147483951" r:id="rId25"/>
    <p:sldLayoutId id="2147483952" r:id="rId26"/>
    <p:sldLayoutId id="2147483953" r:id="rId27"/>
    <p:sldLayoutId id="2147483954" r:id="rId28"/>
    <p:sldLayoutId id="2147483955" r:id="rId29"/>
    <p:sldLayoutId id="2147483956" r:id="rId30"/>
    <p:sldLayoutId id="2147483957" r:id="rId31"/>
    <p:sldLayoutId id="2147483958" r:id="rId32"/>
    <p:sldLayoutId id="2147483959" r:id="rId33"/>
    <p:sldLayoutId id="2147483960" r:id="rId34"/>
    <p:sldLayoutId id="2147483961" r:id="rId35"/>
    <p:sldLayoutId id="2147483962" r:id="rId36"/>
    <p:sldLayoutId id="2147483963" r:id="rId37"/>
    <p:sldLayoutId id="2147483964" r:id="rId38"/>
    <p:sldLayoutId id="2147483965" r:id="rId39"/>
    <p:sldLayoutId id="2147483966" r:id="rId40"/>
    <p:sldLayoutId id="2147483967" r:id="rId41"/>
    <p:sldLayoutId id="2147483968" r:id="rId42"/>
    <p:sldLayoutId id="2147483969" r:id="rId43"/>
    <p:sldLayoutId id="2147483970" r:id="rId44"/>
    <p:sldLayoutId id="2147483971" r:id="rId45"/>
    <p:sldLayoutId id="2147483972" r:id="rId46"/>
    <p:sldLayoutId id="2147483973" r:id="rId47"/>
    <p:sldLayoutId id="2147483974" r:id="rId48"/>
    <p:sldLayoutId id="2147483975" r:id="rId49"/>
    <p:sldLayoutId id="2147483976" r:id="rId50"/>
    <p:sldLayoutId id="2147483977" r:id="rId51"/>
    <p:sldLayoutId id="2147483978" r:id="rId52"/>
    <p:sldLayoutId id="2147483979" r:id="rId53"/>
    <p:sldLayoutId id="2147483980" r:id="rId54"/>
    <p:sldLayoutId id="2147483981" r:id="rId55"/>
    <p:sldLayoutId id="2147483982" r:id="rId56"/>
    <p:sldLayoutId id="2147483983" r:id="rId57"/>
    <p:sldLayoutId id="2147483984" r:id="rId58"/>
    <p:sldLayoutId id="2147483985" r:id="rId59"/>
    <p:sldLayoutId id="2147483986" r:id="rId60"/>
    <p:sldLayoutId id="2147483987" r:id="rId61"/>
    <p:sldLayoutId id="2147483988" r:id="rId62"/>
    <p:sldLayoutId id="2147483989" r:id="rId63"/>
    <p:sldLayoutId id="2147483990" r:id="rId64"/>
  </p:sldLayoutIdLst>
  <p:hf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1800" kern="1200" cap="all" spc="10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None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71">
          <p15:clr>
            <a:srgbClr val="F26B43"/>
          </p15:clr>
        </p15:guide>
        <p15:guide id="4" pos="7413">
          <p15:clr>
            <a:srgbClr val="F26B43"/>
          </p15:clr>
        </p15:guide>
        <p15:guide id="6" orient="horz" pos="288">
          <p15:clr>
            <a:srgbClr val="F26B43"/>
          </p15:clr>
        </p15:guide>
        <p15:guide id="7" orient="horz" pos="4032">
          <p15:clr>
            <a:srgbClr val="F26B43"/>
          </p15:clr>
        </p15:guide>
        <p15:guide id="9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7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5" r:id="rId1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FCBE9B-B053-4247-9135-508EDFC77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213" y="375921"/>
            <a:ext cx="11337925" cy="60350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7A8757-FD40-A348-8CED-87C9C197C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213" y="1447800"/>
            <a:ext cx="11337925" cy="48798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106D3-85BB-4F45-82F7-1B63EA31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213" y="6300784"/>
            <a:ext cx="7726235" cy="31940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B5F44-B557-3941-A253-880F88576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00784"/>
            <a:ext cx="3157538" cy="320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FFF44-DBF6-4F9F-9F70-A48E8AF83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35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  <p:sldLayoutId id="2147484176" r:id="rId12"/>
    <p:sldLayoutId id="2147484177" r:id="rId13"/>
    <p:sldLayoutId id="2147484178" r:id="rId14"/>
    <p:sldLayoutId id="2147484179" r:id="rId15"/>
    <p:sldLayoutId id="2147484180" r:id="rId16"/>
    <p:sldLayoutId id="2147484181" r:id="rId17"/>
    <p:sldLayoutId id="2147484182" r:id="rId18"/>
    <p:sldLayoutId id="2147484183" r:id="rId19"/>
    <p:sldLayoutId id="2147484184" r:id="rId20"/>
    <p:sldLayoutId id="2147484185" r:id="rId21"/>
    <p:sldLayoutId id="2147484186" r:id="rId22"/>
    <p:sldLayoutId id="2147484187" r:id="rId23"/>
    <p:sldLayoutId id="2147484188" r:id="rId24"/>
    <p:sldLayoutId id="2147484189" r:id="rId25"/>
    <p:sldLayoutId id="2147484190" r:id="rId26"/>
    <p:sldLayoutId id="2147484191" r:id="rId27"/>
    <p:sldLayoutId id="2147484192" r:id="rId28"/>
    <p:sldLayoutId id="2147484193" r:id="rId29"/>
    <p:sldLayoutId id="2147484194" r:id="rId30"/>
    <p:sldLayoutId id="2147484195" r:id="rId31"/>
    <p:sldLayoutId id="2147484196" r:id="rId32"/>
    <p:sldLayoutId id="2147484197" r:id="rId33"/>
    <p:sldLayoutId id="2147484198" r:id="rId34"/>
    <p:sldLayoutId id="2147484199" r:id="rId35"/>
    <p:sldLayoutId id="2147484200" r:id="rId36"/>
    <p:sldLayoutId id="2147484201" r:id="rId37"/>
    <p:sldLayoutId id="2147484202" r:id="rId38"/>
    <p:sldLayoutId id="2147484203" r:id="rId39"/>
    <p:sldLayoutId id="2147484204" r:id="rId40"/>
    <p:sldLayoutId id="2147484205" r:id="rId41"/>
    <p:sldLayoutId id="2147484206" r:id="rId42"/>
    <p:sldLayoutId id="2147484207" r:id="rId43"/>
    <p:sldLayoutId id="2147484208" r:id="rId44"/>
    <p:sldLayoutId id="2147484209" r:id="rId45"/>
    <p:sldLayoutId id="2147484210" r:id="rId46"/>
    <p:sldLayoutId id="2147484211" r:id="rId47"/>
    <p:sldLayoutId id="2147484212" r:id="rId48"/>
    <p:sldLayoutId id="2147484213" r:id="rId49"/>
    <p:sldLayoutId id="2147484214" r:id="rId50"/>
    <p:sldLayoutId id="2147484215" r:id="rId51"/>
    <p:sldLayoutId id="2147484216" r:id="rId52"/>
    <p:sldLayoutId id="2147484217" r:id="rId53"/>
    <p:sldLayoutId id="2147484218" r:id="rId54"/>
    <p:sldLayoutId id="2147484219" r:id="rId55"/>
    <p:sldLayoutId id="2147484220" r:id="rId56"/>
    <p:sldLayoutId id="2147484221" r:id="rId57"/>
    <p:sldLayoutId id="2147484222" r:id="rId58"/>
    <p:sldLayoutId id="2147484223" r:id="rId59"/>
    <p:sldLayoutId id="2147484224" r:id="rId60"/>
    <p:sldLayoutId id="2147484225" r:id="rId61"/>
    <p:sldLayoutId id="2147484226" r:id="rId62"/>
    <p:sldLayoutId id="2147484227" r:id="rId63"/>
    <p:sldLayoutId id="2147484228" r:id="rId64"/>
    <p:sldLayoutId id="2147484229" r:id="rId65"/>
  </p:sldLayoutIdLst>
  <p:hf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1800" kern="1200" cap="all" spc="10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None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71">
          <p15:clr>
            <a:srgbClr val="F26B43"/>
          </p15:clr>
        </p15:guide>
        <p15:guide id="4" pos="7413">
          <p15:clr>
            <a:srgbClr val="F26B43"/>
          </p15:clr>
        </p15:guide>
        <p15:guide id="6" orient="horz" pos="288">
          <p15:clr>
            <a:srgbClr val="F26B43"/>
          </p15:clr>
        </p15:guide>
        <p15:guide id="7" orient="horz" pos="4032">
          <p15:clr>
            <a:srgbClr val="F26B43"/>
          </p15:clr>
        </p15:guide>
        <p15:guide id="9" orient="horz" pos="21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FCBE9B-B053-4247-9135-508EDFC77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213" y="375921"/>
            <a:ext cx="11337925" cy="60350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7A8757-FD40-A348-8CED-87C9C197C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213" y="1447800"/>
            <a:ext cx="11337925" cy="48798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106D3-85BB-4F45-82F7-1B63EA31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213" y="6300784"/>
            <a:ext cx="7726235" cy="31940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B5F44-B557-3941-A253-880F88576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00784"/>
            <a:ext cx="3157538" cy="320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704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337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02" r:id="rId12"/>
    <p:sldLayoutId id="2147484103" r:id="rId13"/>
    <p:sldLayoutId id="2147484104" r:id="rId14"/>
    <p:sldLayoutId id="2147484105" r:id="rId15"/>
    <p:sldLayoutId id="2147484106" r:id="rId16"/>
    <p:sldLayoutId id="2147484107" r:id="rId17"/>
    <p:sldLayoutId id="2147484108" r:id="rId18"/>
    <p:sldLayoutId id="2147484109" r:id="rId19"/>
    <p:sldLayoutId id="2147484110" r:id="rId20"/>
    <p:sldLayoutId id="2147484111" r:id="rId21"/>
    <p:sldLayoutId id="2147484112" r:id="rId22"/>
    <p:sldLayoutId id="2147484113" r:id="rId23"/>
    <p:sldLayoutId id="2147484114" r:id="rId24"/>
    <p:sldLayoutId id="2147484115" r:id="rId25"/>
    <p:sldLayoutId id="2147484116" r:id="rId26"/>
    <p:sldLayoutId id="2147484117" r:id="rId27"/>
    <p:sldLayoutId id="2147484118" r:id="rId28"/>
    <p:sldLayoutId id="2147484119" r:id="rId29"/>
    <p:sldLayoutId id="2147484120" r:id="rId30"/>
    <p:sldLayoutId id="2147484121" r:id="rId31"/>
    <p:sldLayoutId id="2147484122" r:id="rId32"/>
    <p:sldLayoutId id="2147484123" r:id="rId33"/>
  </p:sldLayoutIdLst>
  <p:hf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2400" kern="1200" cap="all" spc="10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None/>
        <a:tabLst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71">
          <p15:clr>
            <a:srgbClr val="F26B43"/>
          </p15:clr>
        </p15:guide>
        <p15:guide id="4" pos="7413">
          <p15:clr>
            <a:srgbClr val="F26B43"/>
          </p15:clr>
        </p15:guide>
        <p15:guide id="6" orient="horz" pos="288">
          <p15:clr>
            <a:srgbClr val="F26B43"/>
          </p15:clr>
        </p15:guide>
        <p15:guide id="7" orient="horz" pos="4032">
          <p15:clr>
            <a:srgbClr val="F26B43"/>
          </p15:clr>
        </p15:guide>
        <p15:guide id="9" orient="horz" pos="216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944905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62526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099800" y="6062246"/>
            <a:ext cx="558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600" smtClean="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600" dirty="0">
              <a:solidFill>
                <a:schemeClr val="accent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100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sldNum="0"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FCBE9B-B053-4247-9135-508EDFC77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213" y="375921"/>
            <a:ext cx="11337925" cy="60350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7A8757-FD40-A348-8CED-87C9C197C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213" y="1447800"/>
            <a:ext cx="11337925" cy="48798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106D3-85BB-4F45-82F7-1B63EA31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213" y="6300784"/>
            <a:ext cx="7726235" cy="31940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B5F44-B557-3941-A253-880F88576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00784"/>
            <a:ext cx="3157538" cy="320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FFF44-DBF6-4F9F-9F70-A48E8AF83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843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1" r:id="rId1"/>
    <p:sldLayoutId id="2147484342" r:id="rId2"/>
    <p:sldLayoutId id="2147484343" r:id="rId3"/>
    <p:sldLayoutId id="2147484344" r:id="rId4"/>
    <p:sldLayoutId id="2147484345" r:id="rId5"/>
    <p:sldLayoutId id="2147484346" r:id="rId6"/>
    <p:sldLayoutId id="2147484347" r:id="rId7"/>
    <p:sldLayoutId id="2147484348" r:id="rId8"/>
    <p:sldLayoutId id="2147484349" r:id="rId9"/>
    <p:sldLayoutId id="2147484350" r:id="rId10"/>
    <p:sldLayoutId id="2147484351" r:id="rId11"/>
    <p:sldLayoutId id="2147484352" r:id="rId12"/>
    <p:sldLayoutId id="2147484353" r:id="rId13"/>
    <p:sldLayoutId id="2147484354" r:id="rId14"/>
    <p:sldLayoutId id="2147484355" r:id="rId15"/>
    <p:sldLayoutId id="2147484356" r:id="rId16"/>
    <p:sldLayoutId id="2147484357" r:id="rId17"/>
    <p:sldLayoutId id="2147484358" r:id="rId18"/>
    <p:sldLayoutId id="2147484359" r:id="rId19"/>
    <p:sldLayoutId id="2147484360" r:id="rId20"/>
    <p:sldLayoutId id="2147484361" r:id="rId21"/>
    <p:sldLayoutId id="2147484362" r:id="rId22"/>
    <p:sldLayoutId id="2147484363" r:id="rId23"/>
    <p:sldLayoutId id="2147484364" r:id="rId24"/>
    <p:sldLayoutId id="2147484365" r:id="rId25"/>
    <p:sldLayoutId id="2147484366" r:id="rId26"/>
    <p:sldLayoutId id="2147484367" r:id="rId27"/>
    <p:sldLayoutId id="2147484368" r:id="rId28"/>
    <p:sldLayoutId id="2147484369" r:id="rId29"/>
    <p:sldLayoutId id="2147484370" r:id="rId30"/>
    <p:sldLayoutId id="2147484371" r:id="rId31"/>
    <p:sldLayoutId id="2147484372" r:id="rId32"/>
    <p:sldLayoutId id="2147484373" r:id="rId33"/>
    <p:sldLayoutId id="2147484374" r:id="rId34"/>
    <p:sldLayoutId id="2147484375" r:id="rId35"/>
    <p:sldLayoutId id="2147484376" r:id="rId36"/>
    <p:sldLayoutId id="2147484377" r:id="rId37"/>
    <p:sldLayoutId id="2147484378" r:id="rId38"/>
    <p:sldLayoutId id="2147484379" r:id="rId39"/>
    <p:sldLayoutId id="2147484380" r:id="rId40"/>
    <p:sldLayoutId id="2147484381" r:id="rId41"/>
    <p:sldLayoutId id="2147484382" r:id="rId42"/>
    <p:sldLayoutId id="2147484383" r:id="rId43"/>
    <p:sldLayoutId id="2147484384" r:id="rId44"/>
    <p:sldLayoutId id="2147484385" r:id="rId45"/>
    <p:sldLayoutId id="2147484386" r:id="rId46"/>
    <p:sldLayoutId id="2147484387" r:id="rId47"/>
    <p:sldLayoutId id="2147484388" r:id="rId48"/>
    <p:sldLayoutId id="2147484389" r:id="rId49"/>
    <p:sldLayoutId id="2147484390" r:id="rId50"/>
    <p:sldLayoutId id="2147484391" r:id="rId51"/>
    <p:sldLayoutId id="2147484392" r:id="rId52"/>
    <p:sldLayoutId id="2147484393" r:id="rId53"/>
    <p:sldLayoutId id="2147484394" r:id="rId54"/>
    <p:sldLayoutId id="2147484395" r:id="rId55"/>
    <p:sldLayoutId id="2147484396" r:id="rId56"/>
    <p:sldLayoutId id="2147484397" r:id="rId57"/>
    <p:sldLayoutId id="2147484398" r:id="rId58"/>
    <p:sldLayoutId id="2147484399" r:id="rId59"/>
    <p:sldLayoutId id="2147484400" r:id="rId60"/>
    <p:sldLayoutId id="2147484401" r:id="rId61"/>
    <p:sldLayoutId id="2147484402" r:id="rId62"/>
    <p:sldLayoutId id="2147484403" r:id="rId63"/>
    <p:sldLayoutId id="2147484404" r:id="rId64"/>
    <p:sldLayoutId id="2147484405" r:id="rId65"/>
    <p:sldLayoutId id="2147484406" r:id="rId66"/>
  </p:sldLayoutIdLst>
  <p:hf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1800" kern="1200" cap="all" spc="10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None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71">
          <p15:clr>
            <a:srgbClr val="F26B43"/>
          </p15:clr>
        </p15:guide>
        <p15:guide id="4" pos="7413">
          <p15:clr>
            <a:srgbClr val="F26B43"/>
          </p15:clr>
        </p15:guide>
        <p15:guide id="6" orient="horz" pos="288">
          <p15:clr>
            <a:srgbClr val="F26B43"/>
          </p15:clr>
        </p15:guide>
        <p15:guide id="7" orient="horz" pos="4032">
          <p15:clr>
            <a:srgbClr val="F26B43"/>
          </p15:clr>
        </p15:guide>
        <p15:guide id="9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0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0.xml"/><Relationship Id="rId6" Type="http://schemas.openxmlformats.org/officeDocument/2006/relationships/image" Target="../media/image54.jpeg"/><Relationship Id="rId5" Type="http://schemas.openxmlformats.org/officeDocument/2006/relationships/image" Target="../media/image53.jp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0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0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0.xml"/><Relationship Id="rId5" Type="http://schemas.openxmlformats.org/officeDocument/2006/relationships/image" Target="../media/image59.jp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0.xml"/><Relationship Id="rId5" Type="http://schemas.openxmlformats.org/officeDocument/2006/relationships/image" Target="../media/image60.jp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00.xml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64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00.xml"/><Relationship Id="rId6" Type="http://schemas.openxmlformats.org/officeDocument/2006/relationships/image" Target="../media/image63.jpeg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0.xml"/><Relationship Id="rId5" Type="http://schemas.openxmlformats.org/officeDocument/2006/relationships/image" Target="../media/image65.jpe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42.png"/><Relationship Id="rId7" Type="http://schemas.openxmlformats.org/officeDocument/2006/relationships/image" Target="../media/image69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00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0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0.xml"/><Relationship Id="rId5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42.png"/><Relationship Id="rId7" Type="http://schemas.openxmlformats.org/officeDocument/2006/relationships/image" Target="../media/image7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0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0.xml"/><Relationship Id="rId5" Type="http://schemas.openxmlformats.org/officeDocument/2006/relationships/image" Target="../media/image77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0.xml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svg"/><Relationship Id="rId7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00.xml"/><Relationship Id="rId6" Type="http://schemas.openxmlformats.org/officeDocument/2006/relationships/image" Target="../media/image39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0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0.xml"/><Relationship Id="rId5" Type="http://schemas.openxmlformats.org/officeDocument/2006/relationships/image" Target="../media/image46.png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0.xml"/><Relationship Id="rId5" Type="http://schemas.openxmlformats.org/officeDocument/2006/relationships/image" Target="../media/image47.jpg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0.xml"/><Relationship Id="rId5" Type="http://schemas.openxmlformats.org/officeDocument/2006/relationships/image" Target="../media/image48.jp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0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0.xml"/><Relationship Id="rId5" Type="http://schemas.openxmlformats.org/officeDocument/2006/relationships/image" Target="../media/image51.jpe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0.xml"/><Relationship Id="rId5" Type="http://schemas.openxmlformats.org/officeDocument/2006/relationships/image" Target="../media/image52.jp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A7E4856-DF2C-3486-CBB0-64DA2AC064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60" b="8271"/>
          <a:stretch/>
        </p:blipFill>
        <p:spPr>
          <a:xfrm>
            <a:off x="-457163" y="-482600"/>
            <a:ext cx="12675267" cy="73406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406265" y="4323442"/>
            <a:ext cx="10922135" cy="906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7040"/>
              </a:lnSpc>
            </a:pPr>
            <a:r>
              <a:rPr lang="sl-SI" sz="6400" dirty="0">
                <a:solidFill>
                  <a:srgbClr val="55565A"/>
                </a:solidFill>
                <a:latin typeface="Montserrat Ultra-Bold"/>
              </a:rPr>
              <a:t>FLOODING IN SLOVENIA</a:t>
            </a:r>
            <a:endParaRPr lang="en-US" sz="6400" dirty="0">
              <a:solidFill>
                <a:srgbClr val="55565A"/>
              </a:solidFill>
              <a:latin typeface="Montserrat Ultra-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8110711" y="1168416"/>
            <a:ext cx="3564300" cy="4570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866"/>
              </a:lnSpc>
            </a:pPr>
            <a:endParaRPr sz="800" dirty="0"/>
          </a:p>
        </p:txBody>
      </p:sp>
      <p:sp>
        <p:nvSpPr>
          <p:cNvPr id="4" name="Freeform 4"/>
          <p:cNvSpPr/>
          <p:nvPr/>
        </p:nvSpPr>
        <p:spPr>
          <a:xfrm rot="191527" flipH="1" flipV="1">
            <a:off x="-1331583" y="-791409"/>
            <a:ext cx="14555685" cy="4833701"/>
          </a:xfrm>
          <a:custGeom>
            <a:avLst/>
            <a:gdLst/>
            <a:ahLst/>
            <a:cxnLst/>
            <a:rect l="l" t="t" r="r" b="b"/>
            <a:pathLst>
              <a:path w="21833527" h="7250551">
                <a:moveTo>
                  <a:pt x="21833527" y="7250551"/>
                </a:moveTo>
                <a:lnTo>
                  <a:pt x="0" y="7250551"/>
                </a:lnTo>
                <a:lnTo>
                  <a:pt x="0" y="0"/>
                </a:lnTo>
                <a:lnTo>
                  <a:pt x="21833527" y="0"/>
                </a:lnTo>
                <a:lnTo>
                  <a:pt x="21833527" y="7250551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SI" sz="800" dirty="0"/>
          </a:p>
        </p:txBody>
      </p:sp>
      <p:sp>
        <p:nvSpPr>
          <p:cNvPr id="5" name="Freeform 5"/>
          <p:cNvSpPr/>
          <p:nvPr/>
        </p:nvSpPr>
        <p:spPr>
          <a:xfrm flipH="1" flipV="1">
            <a:off x="-351689" y="-806259"/>
            <a:ext cx="12595898" cy="4182888"/>
          </a:xfrm>
          <a:custGeom>
            <a:avLst/>
            <a:gdLst/>
            <a:ahLst/>
            <a:cxnLst/>
            <a:rect l="l" t="t" r="r" b="b"/>
            <a:pathLst>
              <a:path w="18893847" h="6274332">
                <a:moveTo>
                  <a:pt x="18893847" y="6274331"/>
                </a:moveTo>
                <a:lnTo>
                  <a:pt x="0" y="6274331"/>
                </a:lnTo>
                <a:lnTo>
                  <a:pt x="0" y="0"/>
                </a:lnTo>
                <a:lnTo>
                  <a:pt x="18893847" y="0"/>
                </a:lnTo>
                <a:lnTo>
                  <a:pt x="18893847" y="6274331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SI" sz="800" dirty="0"/>
          </a:p>
        </p:txBody>
      </p:sp>
      <p:grpSp>
        <p:nvGrpSpPr>
          <p:cNvPr id="6" name="Group 6"/>
          <p:cNvGrpSpPr/>
          <p:nvPr/>
        </p:nvGrpSpPr>
        <p:grpSpPr>
          <a:xfrm>
            <a:off x="272033" y="184530"/>
            <a:ext cx="2495382" cy="2078893"/>
            <a:chOff x="0" y="0"/>
            <a:chExt cx="4990764" cy="4157784"/>
          </a:xfrm>
        </p:grpSpPr>
        <p:sp>
          <p:nvSpPr>
            <p:cNvPr id="7" name="Freeform 7"/>
            <p:cNvSpPr/>
            <p:nvPr/>
          </p:nvSpPr>
          <p:spPr>
            <a:xfrm>
              <a:off x="1193163" y="0"/>
              <a:ext cx="2604437" cy="2604437"/>
            </a:xfrm>
            <a:custGeom>
              <a:avLst/>
              <a:gdLst/>
              <a:ahLst/>
              <a:cxnLst/>
              <a:rect l="l" t="t" r="r" b="b"/>
              <a:pathLst>
                <a:path w="2604437" h="2604437">
                  <a:moveTo>
                    <a:pt x="0" y="0"/>
                  </a:moveTo>
                  <a:lnTo>
                    <a:pt x="2604438" y="0"/>
                  </a:lnTo>
                  <a:lnTo>
                    <a:pt x="2604438" y="2604437"/>
                  </a:lnTo>
                  <a:lnTo>
                    <a:pt x="0" y="26044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SI" sz="800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899747"/>
              <a:ext cx="4990764" cy="1258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500"/>
                </a:lnSpc>
              </a:pPr>
              <a:r>
                <a:rPr lang="sl-SI" sz="1786" dirty="0">
                  <a:solidFill>
                    <a:srgbClr val="EC3337"/>
                  </a:solidFill>
                  <a:latin typeface="Arial Bold"/>
                </a:rPr>
                <a:t>DEEDS. NOT WORDS.</a:t>
              </a:r>
            </a:p>
            <a:p>
              <a:pPr algn="ctr">
                <a:lnSpc>
                  <a:spcPts val="2500"/>
                </a:lnSpc>
              </a:pPr>
              <a:r>
                <a:rPr lang="sl-SI" sz="1786" i="1" dirty="0" err="1"/>
                <a:t>We</a:t>
              </a:r>
              <a:r>
                <a:rPr lang="sl-SI" sz="1786" i="1" dirty="0"/>
                <a:t> </a:t>
              </a:r>
              <a:r>
                <a:rPr lang="sl-SI" sz="1786" i="1" dirty="0" err="1"/>
                <a:t>serve</a:t>
              </a:r>
              <a:endParaRPr lang="en-US" sz="1786" i="1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C4AC082-D403-7ADC-022F-422A99BF00EC}"/>
              </a:ext>
            </a:extLst>
          </p:cNvPr>
          <p:cNvGrpSpPr/>
          <p:nvPr/>
        </p:nvGrpSpPr>
        <p:grpSpPr>
          <a:xfrm>
            <a:off x="9702800" y="-596233"/>
            <a:ext cx="2489200" cy="1302219"/>
            <a:chOff x="11412196" y="1505927"/>
            <a:chExt cx="4867529" cy="2863632"/>
          </a:xfrm>
        </p:grpSpPr>
        <p:sp>
          <p:nvSpPr>
            <p:cNvPr id="9" name="Freeform 9"/>
            <p:cNvSpPr/>
            <p:nvPr/>
          </p:nvSpPr>
          <p:spPr>
            <a:xfrm>
              <a:off x="13416093" y="1505927"/>
              <a:ext cx="2863632" cy="2863632"/>
            </a:xfrm>
            <a:custGeom>
              <a:avLst/>
              <a:gdLst/>
              <a:ahLst/>
              <a:cxnLst/>
              <a:rect l="l" t="t" r="r" b="b"/>
              <a:pathLst>
                <a:path w="2863632" h="2863632">
                  <a:moveTo>
                    <a:pt x="0" y="0"/>
                  </a:moveTo>
                  <a:lnTo>
                    <a:pt x="2863632" y="0"/>
                  </a:lnTo>
                  <a:lnTo>
                    <a:pt x="2863632" y="2863631"/>
                  </a:lnTo>
                  <a:lnTo>
                    <a:pt x="0" y="2863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SI" sz="800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1412196" y="1996647"/>
              <a:ext cx="2003897" cy="1896433"/>
            </a:xfrm>
            <a:custGeom>
              <a:avLst/>
              <a:gdLst/>
              <a:ahLst/>
              <a:cxnLst/>
              <a:rect l="l" t="t" r="r" b="b"/>
              <a:pathLst>
                <a:path w="2003897" h="1896433">
                  <a:moveTo>
                    <a:pt x="0" y="0"/>
                  </a:moveTo>
                  <a:lnTo>
                    <a:pt x="2003897" y="0"/>
                  </a:lnTo>
                  <a:lnTo>
                    <a:pt x="2003897" y="1896433"/>
                  </a:lnTo>
                  <a:lnTo>
                    <a:pt x="0" y="18964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SI" sz="80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06265" y="5090582"/>
            <a:ext cx="8839335" cy="906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7040"/>
              </a:lnSpc>
            </a:pPr>
            <a:r>
              <a:rPr lang="sl-SI" sz="6400" dirty="0" err="1">
                <a:solidFill>
                  <a:srgbClr val="EC3337"/>
                </a:solidFill>
                <a:latin typeface="Montserrat Ultra-Bold"/>
              </a:rPr>
              <a:t>And</a:t>
            </a:r>
            <a:r>
              <a:rPr lang="sl-SI" sz="6400" dirty="0">
                <a:solidFill>
                  <a:srgbClr val="EC3337"/>
                </a:solidFill>
                <a:latin typeface="Montserrat Ultra-Bold"/>
              </a:rPr>
              <a:t> Lions </a:t>
            </a:r>
            <a:r>
              <a:rPr lang="sl-SI" sz="6400" dirty="0" err="1">
                <a:solidFill>
                  <a:srgbClr val="EC3337"/>
                </a:solidFill>
                <a:latin typeface="Montserrat Ultra-Bold"/>
              </a:rPr>
              <a:t>response</a:t>
            </a:r>
            <a:endParaRPr lang="en-US" sz="6400" dirty="0">
              <a:solidFill>
                <a:srgbClr val="EC3337"/>
              </a:solidFill>
              <a:latin typeface="Montserrat Ultra-Bold"/>
            </a:endParaRPr>
          </a:p>
        </p:txBody>
      </p:sp>
    </p:spTree>
    <p:extLst>
      <p:ext uri="{BB962C8B-B14F-4D97-AF65-F5344CB8AC3E}">
        <p14:creationId xmlns:p14="http://schemas.microsoft.com/office/powerpoint/2010/main" val="738893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1" y="1049898"/>
            <a:ext cx="1237763" cy="45381"/>
            <a:chOff x="0" y="0"/>
            <a:chExt cx="488993" cy="179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993" cy="17928"/>
            </a:xfrm>
            <a:custGeom>
              <a:avLst/>
              <a:gdLst/>
              <a:ahLst/>
              <a:cxnLst/>
              <a:rect l="l" t="t" r="r" b="b"/>
              <a:pathLst>
                <a:path w="488993" h="17928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EC3337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SI" sz="8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3C511EF-A50C-59C4-FE33-CDF8DB8FFA92}"/>
              </a:ext>
            </a:extLst>
          </p:cNvPr>
          <p:cNvGrpSpPr/>
          <p:nvPr/>
        </p:nvGrpSpPr>
        <p:grpSpPr>
          <a:xfrm>
            <a:off x="9470349" y="81109"/>
            <a:ext cx="2639207" cy="1214291"/>
            <a:chOff x="14205523" y="121664"/>
            <a:chExt cx="3958810" cy="182143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6A1B58D-960D-3554-991C-6A48F94A7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332737" y="419100"/>
              <a:ext cx="1831596" cy="1524000"/>
            </a:xfrm>
            <a:prstGeom prst="rect">
              <a:avLst/>
            </a:prstGeom>
          </p:spPr>
        </p:pic>
        <p:grpSp>
          <p:nvGrpSpPr>
            <p:cNvPr id="8" name="Group 8"/>
            <p:cNvGrpSpPr/>
            <p:nvPr/>
          </p:nvGrpSpPr>
          <p:grpSpPr>
            <a:xfrm>
              <a:off x="14205523" y="121664"/>
              <a:ext cx="2349141" cy="1458218"/>
              <a:chOff x="0" y="119039"/>
              <a:chExt cx="3132188" cy="19442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12360" y="395575"/>
                <a:ext cx="1419828" cy="1419828"/>
              </a:xfrm>
              <a:custGeom>
                <a:avLst/>
                <a:gdLst/>
                <a:ahLst/>
                <a:cxnLst/>
                <a:rect l="l" t="t" r="r" b="b"/>
                <a:pathLst>
                  <a:path w="1419828" h="1419828">
                    <a:moveTo>
                      <a:pt x="0" y="0"/>
                    </a:moveTo>
                    <a:lnTo>
                      <a:pt x="1419828" y="0"/>
                    </a:lnTo>
                    <a:lnTo>
                      <a:pt x="1419828" y="1419829"/>
                    </a:lnTo>
                    <a:lnTo>
                      <a:pt x="0" y="141982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SI" sz="800"/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0" y="119039"/>
                <a:ext cx="1944290" cy="1944290"/>
              </a:xfrm>
              <a:custGeom>
                <a:avLst/>
                <a:gdLst/>
                <a:ahLst/>
                <a:cxnLst/>
                <a:rect l="l" t="t" r="r" b="b"/>
                <a:pathLst>
                  <a:path w="1944290" h="1944290">
                    <a:moveTo>
                      <a:pt x="0" y="0"/>
                    </a:moveTo>
                    <a:lnTo>
                      <a:pt x="1944290" y="0"/>
                    </a:lnTo>
                    <a:lnTo>
                      <a:pt x="1944290" y="1944290"/>
                    </a:lnTo>
                    <a:lnTo>
                      <a:pt x="0" y="194429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SI" sz="800"/>
              </a:p>
            </p:txBody>
          </p:sp>
        </p:grpSp>
      </p:grpSp>
      <p:sp>
        <p:nvSpPr>
          <p:cNvPr id="14" name="TextBox 14"/>
          <p:cNvSpPr txBox="1"/>
          <p:nvPr/>
        </p:nvSpPr>
        <p:spPr>
          <a:xfrm>
            <a:off x="685800" y="654050"/>
            <a:ext cx="2870200" cy="2578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39"/>
              </a:lnSpc>
            </a:pPr>
            <a:r>
              <a:rPr lang="sl-SI" sz="1600" dirty="0" err="1">
                <a:solidFill>
                  <a:srgbClr val="101010"/>
                </a:solidFill>
                <a:latin typeface="Montserrat Classic Bold"/>
              </a:rPr>
              <a:t>Flooding</a:t>
            </a:r>
            <a:r>
              <a:rPr lang="sl-SI" sz="1600" dirty="0">
                <a:solidFill>
                  <a:srgbClr val="101010"/>
                </a:solidFill>
                <a:latin typeface="Montserrat Classic Bold"/>
              </a:rPr>
              <a:t> in </a:t>
            </a:r>
            <a:r>
              <a:rPr lang="sl-SI" sz="1600" dirty="0" err="1">
                <a:solidFill>
                  <a:srgbClr val="101010"/>
                </a:solidFill>
                <a:latin typeface="Montserrat Classic Bold"/>
              </a:rPr>
              <a:t>Slovenia</a:t>
            </a:r>
            <a:r>
              <a:rPr lang="sl-SI" sz="1600" dirty="0">
                <a:solidFill>
                  <a:srgbClr val="101010"/>
                </a:solidFill>
                <a:latin typeface="Montserrat Classic Bold"/>
              </a:rPr>
              <a:t> 2023 </a:t>
            </a:r>
            <a:endParaRPr lang="en-US" sz="1600" dirty="0">
              <a:solidFill>
                <a:srgbClr val="101010"/>
              </a:solidFill>
              <a:latin typeface="Montserrat Classic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51012" y="6393317"/>
            <a:ext cx="4621510" cy="2460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53"/>
              </a:lnSpc>
            </a:pPr>
            <a:r>
              <a:rPr lang="en-US" sz="1467" dirty="0">
                <a:solidFill>
                  <a:srgbClr val="D9D9D9"/>
                </a:solidFill>
                <a:latin typeface="Times New Roman"/>
              </a:rPr>
              <a:t>LCIF Leadership Training</a:t>
            </a:r>
            <a:r>
              <a:rPr lang="sl-SI" sz="1467" dirty="0">
                <a:solidFill>
                  <a:srgbClr val="D9D9D9"/>
                </a:solidFill>
                <a:latin typeface="Times New Roman"/>
              </a:rPr>
              <a:t>, Bologna, september 2023</a:t>
            </a:r>
            <a:endParaRPr lang="en-US" sz="1467" dirty="0">
              <a:solidFill>
                <a:srgbClr val="D9D9D9"/>
              </a:solidFill>
              <a:latin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D5E42E-C8FC-3239-EF2F-D05F1A9D8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52084"/>
            <a:ext cx="3632200" cy="4849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E36361-1EE6-77ED-6B87-B275D78E3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197" y="2260600"/>
            <a:ext cx="6527962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98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1" y="1049898"/>
            <a:ext cx="1237763" cy="45381"/>
            <a:chOff x="0" y="0"/>
            <a:chExt cx="488993" cy="179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993" cy="17928"/>
            </a:xfrm>
            <a:custGeom>
              <a:avLst/>
              <a:gdLst/>
              <a:ahLst/>
              <a:cxnLst/>
              <a:rect l="l" t="t" r="r" b="b"/>
              <a:pathLst>
                <a:path w="488993" h="17928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EC3337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SI" sz="8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3C511EF-A50C-59C4-FE33-CDF8DB8FFA92}"/>
              </a:ext>
            </a:extLst>
          </p:cNvPr>
          <p:cNvGrpSpPr/>
          <p:nvPr/>
        </p:nvGrpSpPr>
        <p:grpSpPr>
          <a:xfrm>
            <a:off x="9470349" y="81109"/>
            <a:ext cx="2639207" cy="1214291"/>
            <a:chOff x="14205523" y="121664"/>
            <a:chExt cx="3958810" cy="182143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6A1B58D-960D-3554-991C-6A48F94A7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332737" y="419100"/>
              <a:ext cx="1831596" cy="1524000"/>
            </a:xfrm>
            <a:prstGeom prst="rect">
              <a:avLst/>
            </a:prstGeom>
          </p:spPr>
        </p:pic>
        <p:grpSp>
          <p:nvGrpSpPr>
            <p:cNvPr id="8" name="Group 8"/>
            <p:cNvGrpSpPr/>
            <p:nvPr/>
          </p:nvGrpSpPr>
          <p:grpSpPr>
            <a:xfrm>
              <a:off x="14205523" y="121664"/>
              <a:ext cx="2349141" cy="1458218"/>
              <a:chOff x="0" y="119039"/>
              <a:chExt cx="3132188" cy="19442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12360" y="395575"/>
                <a:ext cx="1419828" cy="1419828"/>
              </a:xfrm>
              <a:custGeom>
                <a:avLst/>
                <a:gdLst/>
                <a:ahLst/>
                <a:cxnLst/>
                <a:rect l="l" t="t" r="r" b="b"/>
                <a:pathLst>
                  <a:path w="1419828" h="1419828">
                    <a:moveTo>
                      <a:pt x="0" y="0"/>
                    </a:moveTo>
                    <a:lnTo>
                      <a:pt x="1419828" y="0"/>
                    </a:lnTo>
                    <a:lnTo>
                      <a:pt x="1419828" y="1419829"/>
                    </a:lnTo>
                    <a:lnTo>
                      <a:pt x="0" y="141982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SI" sz="800"/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0" y="119039"/>
                <a:ext cx="1944290" cy="1944290"/>
              </a:xfrm>
              <a:custGeom>
                <a:avLst/>
                <a:gdLst/>
                <a:ahLst/>
                <a:cxnLst/>
                <a:rect l="l" t="t" r="r" b="b"/>
                <a:pathLst>
                  <a:path w="1944290" h="1944290">
                    <a:moveTo>
                      <a:pt x="0" y="0"/>
                    </a:moveTo>
                    <a:lnTo>
                      <a:pt x="1944290" y="0"/>
                    </a:lnTo>
                    <a:lnTo>
                      <a:pt x="1944290" y="1944290"/>
                    </a:lnTo>
                    <a:lnTo>
                      <a:pt x="0" y="194429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SI" sz="800"/>
              </a:p>
            </p:txBody>
          </p:sp>
        </p:grpSp>
      </p:grpSp>
      <p:sp>
        <p:nvSpPr>
          <p:cNvPr id="14" name="TextBox 14"/>
          <p:cNvSpPr txBox="1"/>
          <p:nvPr/>
        </p:nvSpPr>
        <p:spPr>
          <a:xfrm>
            <a:off x="685800" y="654050"/>
            <a:ext cx="2870200" cy="2578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39"/>
              </a:lnSpc>
            </a:pPr>
            <a:r>
              <a:rPr lang="sl-SI" sz="1600" dirty="0" err="1">
                <a:solidFill>
                  <a:srgbClr val="101010"/>
                </a:solidFill>
                <a:latin typeface="Montserrat Classic Bold"/>
              </a:rPr>
              <a:t>Flooding</a:t>
            </a:r>
            <a:r>
              <a:rPr lang="sl-SI" sz="1600" dirty="0">
                <a:solidFill>
                  <a:srgbClr val="101010"/>
                </a:solidFill>
                <a:latin typeface="Montserrat Classic Bold"/>
              </a:rPr>
              <a:t> in </a:t>
            </a:r>
            <a:r>
              <a:rPr lang="sl-SI" sz="1600" dirty="0" err="1">
                <a:solidFill>
                  <a:srgbClr val="101010"/>
                </a:solidFill>
                <a:latin typeface="Montserrat Classic Bold"/>
              </a:rPr>
              <a:t>Slovenia</a:t>
            </a:r>
            <a:r>
              <a:rPr lang="sl-SI" sz="1600" dirty="0">
                <a:solidFill>
                  <a:srgbClr val="101010"/>
                </a:solidFill>
                <a:latin typeface="Montserrat Classic Bold"/>
              </a:rPr>
              <a:t> 2023 </a:t>
            </a:r>
            <a:endParaRPr lang="en-US" sz="1600" dirty="0">
              <a:solidFill>
                <a:srgbClr val="101010"/>
              </a:solidFill>
              <a:latin typeface="Montserrat Classic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51012" y="6393317"/>
            <a:ext cx="4621510" cy="2460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53"/>
              </a:lnSpc>
            </a:pPr>
            <a:r>
              <a:rPr lang="en-US" sz="1467" dirty="0">
                <a:solidFill>
                  <a:srgbClr val="D9D9D9"/>
                </a:solidFill>
                <a:latin typeface="Times New Roman"/>
              </a:rPr>
              <a:t>LCIF Leadership Training</a:t>
            </a:r>
            <a:r>
              <a:rPr lang="sl-SI" sz="1467" dirty="0">
                <a:solidFill>
                  <a:srgbClr val="D9D9D9"/>
                </a:solidFill>
                <a:latin typeface="Times New Roman"/>
              </a:rPr>
              <a:t>, Bologna, september 2023</a:t>
            </a:r>
            <a:endParaRPr lang="en-US" sz="1467" dirty="0">
              <a:solidFill>
                <a:srgbClr val="D9D9D9"/>
              </a:solidFill>
              <a:latin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E250E2-E0C7-7808-F663-861074B9BE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200" y="1600200"/>
            <a:ext cx="3565525" cy="26707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0C02DF-4836-26DE-F3A7-EE662E985B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402921"/>
            <a:ext cx="5384800" cy="358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58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1" y="1049898"/>
            <a:ext cx="1237763" cy="45381"/>
            <a:chOff x="0" y="0"/>
            <a:chExt cx="488993" cy="179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993" cy="17928"/>
            </a:xfrm>
            <a:custGeom>
              <a:avLst/>
              <a:gdLst/>
              <a:ahLst/>
              <a:cxnLst/>
              <a:rect l="l" t="t" r="r" b="b"/>
              <a:pathLst>
                <a:path w="488993" h="17928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EC3337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SI" sz="8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3C511EF-A50C-59C4-FE33-CDF8DB8FFA92}"/>
              </a:ext>
            </a:extLst>
          </p:cNvPr>
          <p:cNvGrpSpPr/>
          <p:nvPr/>
        </p:nvGrpSpPr>
        <p:grpSpPr>
          <a:xfrm>
            <a:off x="9470349" y="81109"/>
            <a:ext cx="2639207" cy="1214291"/>
            <a:chOff x="14205523" y="121664"/>
            <a:chExt cx="3958810" cy="182143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6A1B58D-960D-3554-991C-6A48F94A7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332737" y="419100"/>
              <a:ext cx="1831596" cy="1524000"/>
            </a:xfrm>
            <a:prstGeom prst="rect">
              <a:avLst/>
            </a:prstGeom>
          </p:spPr>
        </p:pic>
        <p:grpSp>
          <p:nvGrpSpPr>
            <p:cNvPr id="8" name="Group 8"/>
            <p:cNvGrpSpPr/>
            <p:nvPr/>
          </p:nvGrpSpPr>
          <p:grpSpPr>
            <a:xfrm>
              <a:off x="14205523" y="121664"/>
              <a:ext cx="2349141" cy="1458218"/>
              <a:chOff x="0" y="119039"/>
              <a:chExt cx="3132188" cy="19442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12360" y="395575"/>
                <a:ext cx="1419828" cy="1419828"/>
              </a:xfrm>
              <a:custGeom>
                <a:avLst/>
                <a:gdLst/>
                <a:ahLst/>
                <a:cxnLst/>
                <a:rect l="l" t="t" r="r" b="b"/>
                <a:pathLst>
                  <a:path w="1419828" h="1419828">
                    <a:moveTo>
                      <a:pt x="0" y="0"/>
                    </a:moveTo>
                    <a:lnTo>
                      <a:pt x="1419828" y="0"/>
                    </a:lnTo>
                    <a:lnTo>
                      <a:pt x="1419828" y="1419829"/>
                    </a:lnTo>
                    <a:lnTo>
                      <a:pt x="0" y="141982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SI" sz="800"/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0" y="119039"/>
                <a:ext cx="1944290" cy="1944290"/>
              </a:xfrm>
              <a:custGeom>
                <a:avLst/>
                <a:gdLst/>
                <a:ahLst/>
                <a:cxnLst/>
                <a:rect l="l" t="t" r="r" b="b"/>
                <a:pathLst>
                  <a:path w="1944290" h="1944290">
                    <a:moveTo>
                      <a:pt x="0" y="0"/>
                    </a:moveTo>
                    <a:lnTo>
                      <a:pt x="1944290" y="0"/>
                    </a:lnTo>
                    <a:lnTo>
                      <a:pt x="1944290" y="1944290"/>
                    </a:lnTo>
                    <a:lnTo>
                      <a:pt x="0" y="194429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SI" sz="800"/>
              </a:p>
            </p:txBody>
          </p:sp>
        </p:grpSp>
      </p:grpSp>
      <p:sp>
        <p:nvSpPr>
          <p:cNvPr id="14" name="TextBox 14"/>
          <p:cNvSpPr txBox="1"/>
          <p:nvPr/>
        </p:nvSpPr>
        <p:spPr>
          <a:xfrm>
            <a:off x="685800" y="654050"/>
            <a:ext cx="2870200" cy="2578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39"/>
              </a:lnSpc>
            </a:pPr>
            <a:r>
              <a:rPr lang="sl-SI" sz="1600" dirty="0" err="1">
                <a:solidFill>
                  <a:srgbClr val="101010"/>
                </a:solidFill>
                <a:latin typeface="Montserrat Classic Bold"/>
              </a:rPr>
              <a:t>Flooding</a:t>
            </a:r>
            <a:r>
              <a:rPr lang="sl-SI" sz="1600" dirty="0">
                <a:solidFill>
                  <a:srgbClr val="101010"/>
                </a:solidFill>
                <a:latin typeface="Montserrat Classic Bold"/>
              </a:rPr>
              <a:t> in </a:t>
            </a:r>
            <a:r>
              <a:rPr lang="sl-SI" sz="1600" dirty="0" err="1">
                <a:solidFill>
                  <a:srgbClr val="101010"/>
                </a:solidFill>
                <a:latin typeface="Montserrat Classic Bold"/>
              </a:rPr>
              <a:t>Slovenia</a:t>
            </a:r>
            <a:r>
              <a:rPr lang="sl-SI" sz="1600" dirty="0">
                <a:solidFill>
                  <a:srgbClr val="101010"/>
                </a:solidFill>
                <a:latin typeface="Montserrat Classic Bold"/>
              </a:rPr>
              <a:t> 2023 </a:t>
            </a:r>
            <a:endParaRPr lang="en-US" sz="1600" dirty="0">
              <a:solidFill>
                <a:srgbClr val="101010"/>
              </a:solidFill>
              <a:latin typeface="Montserrat Classic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51012" y="6393317"/>
            <a:ext cx="4621510" cy="2460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53"/>
              </a:lnSpc>
            </a:pPr>
            <a:r>
              <a:rPr lang="en-US" sz="1467" dirty="0">
                <a:solidFill>
                  <a:srgbClr val="D9D9D9"/>
                </a:solidFill>
                <a:latin typeface="Times New Roman"/>
              </a:rPr>
              <a:t>LCIF Leadership Training</a:t>
            </a:r>
            <a:r>
              <a:rPr lang="sl-SI" sz="1467" dirty="0">
                <a:solidFill>
                  <a:srgbClr val="D9D9D9"/>
                </a:solidFill>
                <a:latin typeface="Times New Roman"/>
              </a:rPr>
              <a:t>, Bologna, september 2023</a:t>
            </a:r>
            <a:endParaRPr lang="en-US" sz="1467" dirty="0">
              <a:solidFill>
                <a:srgbClr val="D9D9D9"/>
              </a:solidFill>
              <a:latin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2E2B98-459E-E897-4351-B06DAF43B0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403854"/>
            <a:ext cx="5331847" cy="3554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FE5277-D94C-2CCE-63FE-440BBB8119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142" y="1295400"/>
            <a:ext cx="3689350" cy="491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2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1" y="1049898"/>
            <a:ext cx="1237763" cy="45381"/>
            <a:chOff x="0" y="0"/>
            <a:chExt cx="488993" cy="179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993" cy="17928"/>
            </a:xfrm>
            <a:custGeom>
              <a:avLst/>
              <a:gdLst/>
              <a:ahLst/>
              <a:cxnLst/>
              <a:rect l="l" t="t" r="r" b="b"/>
              <a:pathLst>
                <a:path w="488993" h="17928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EC3337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SI" sz="8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3C511EF-A50C-59C4-FE33-CDF8DB8FFA92}"/>
              </a:ext>
            </a:extLst>
          </p:cNvPr>
          <p:cNvGrpSpPr/>
          <p:nvPr/>
        </p:nvGrpSpPr>
        <p:grpSpPr>
          <a:xfrm>
            <a:off x="9470349" y="81109"/>
            <a:ext cx="2639207" cy="1214291"/>
            <a:chOff x="14205523" y="121664"/>
            <a:chExt cx="3958810" cy="182143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6A1B58D-960D-3554-991C-6A48F94A7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332737" y="419100"/>
              <a:ext cx="1831596" cy="1524000"/>
            </a:xfrm>
            <a:prstGeom prst="rect">
              <a:avLst/>
            </a:prstGeom>
          </p:spPr>
        </p:pic>
        <p:grpSp>
          <p:nvGrpSpPr>
            <p:cNvPr id="8" name="Group 8"/>
            <p:cNvGrpSpPr/>
            <p:nvPr/>
          </p:nvGrpSpPr>
          <p:grpSpPr>
            <a:xfrm>
              <a:off x="14205523" y="121664"/>
              <a:ext cx="2349141" cy="1458218"/>
              <a:chOff x="0" y="119039"/>
              <a:chExt cx="3132188" cy="19442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12360" y="395575"/>
                <a:ext cx="1419828" cy="1419828"/>
              </a:xfrm>
              <a:custGeom>
                <a:avLst/>
                <a:gdLst/>
                <a:ahLst/>
                <a:cxnLst/>
                <a:rect l="l" t="t" r="r" b="b"/>
                <a:pathLst>
                  <a:path w="1419828" h="1419828">
                    <a:moveTo>
                      <a:pt x="0" y="0"/>
                    </a:moveTo>
                    <a:lnTo>
                      <a:pt x="1419828" y="0"/>
                    </a:lnTo>
                    <a:lnTo>
                      <a:pt x="1419828" y="1419829"/>
                    </a:lnTo>
                    <a:lnTo>
                      <a:pt x="0" y="141982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SI" sz="800"/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0" y="119039"/>
                <a:ext cx="1944290" cy="1944290"/>
              </a:xfrm>
              <a:custGeom>
                <a:avLst/>
                <a:gdLst/>
                <a:ahLst/>
                <a:cxnLst/>
                <a:rect l="l" t="t" r="r" b="b"/>
                <a:pathLst>
                  <a:path w="1944290" h="1944290">
                    <a:moveTo>
                      <a:pt x="0" y="0"/>
                    </a:moveTo>
                    <a:lnTo>
                      <a:pt x="1944290" y="0"/>
                    </a:lnTo>
                    <a:lnTo>
                      <a:pt x="1944290" y="1944290"/>
                    </a:lnTo>
                    <a:lnTo>
                      <a:pt x="0" y="194429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SI" sz="800"/>
              </a:p>
            </p:txBody>
          </p:sp>
        </p:grpSp>
      </p:grpSp>
      <p:sp>
        <p:nvSpPr>
          <p:cNvPr id="14" name="TextBox 14"/>
          <p:cNvSpPr txBox="1"/>
          <p:nvPr/>
        </p:nvSpPr>
        <p:spPr>
          <a:xfrm>
            <a:off x="685800" y="654050"/>
            <a:ext cx="2870200" cy="2578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39"/>
              </a:lnSpc>
            </a:pPr>
            <a:r>
              <a:rPr lang="sl-SI" sz="1600" dirty="0" err="1">
                <a:solidFill>
                  <a:srgbClr val="101010"/>
                </a:solidFill>
                <a:latin typeface="Montserrat Classic Bold"/>
              </a:rPr>
              <a:t>Flooding</a:t>
            </a:r>
            <a:r>
              <a:rPr lang="sl-SI" sz="1600" dirty="0">
                <a:solidFill>
                  <a:srgbClr val="101010"/>
                </a:solidFill>
                <a:latin typeface="Montserrat Classic Bold"/>
              </a:rPr>
              <a:t> in </a:t>
            </a:r>
            <a:r>
              <a:rPr lang="sl-SI" sz="1600" dirty="0" err="1">
                <a:solidFill>
                  <a:srgbClr val="101010"/>
                </a:solidFill>
                <a:latin typeface="Montserrat Classic Bold"/>
              </a:rPr>
              <a:t>Slovenia</a:t>
            </a:r>
            <a:r>
              <a:rPr lang="sl-SI" sz="1600" dirty="0">
                <a:solidFill>
                  <a:srgbClr val="101010"/>
                </a:solidFill>
                <a:latin typeface="Montserrat Classic Bold"/>
              </a:rPr>
              <a:t> 2023 </a:t>
            </a:r>
            <a:endParaRPr lang="en-US" sz="1600" dirty="0">
              <a:solidFill>
                <a:srgbClr val="101010"/>
              </a:solidFill>
              <a:latin typeface="Montserrat Classic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51012" y="6393317"/>
            <a:ext cx="4621510" cy="2460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53"/>
              </a:lnSpc>
            </a:pPr>
            <a:r>
              <a:rPr lang="en-US" sz="1467" dirty="0">
                <a:solidFill>
                  <a:srgbClr val="D9D9D9"/>
                </a:solidFill>
                <a:latin typeface="Times New Roman"/>
              </a:rPr>
              <a:t>LCIF Leadership Training</a:t>
            </a:r>
            <a:r>
              <a:rPr lang="sl-SI" sz="1467" dirty="0">
                <a:solidFill>
                  <a:srgbClr val="D9D9D9"/>
                </a:solidFill>
                <a:latin typeface="Times New Roman"/>
              </a:rPr>
              <a:t>, Bologna, september 2023</a:t>
            </a:r>
            <a:endParaRPr lang="en-US" sz="1467" dirty="0">
              <a:solidFill>
                <a:srgbClr val="D9D9D9"/>
              </a:solidFill>
              <a:latin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1040F9-2535-3925-315A-342390F686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47800"/>
            <a:ext cx="65024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755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1" y="1049898"/>
            <a:ext cx="1237763" cy="45381"/>
            <a:chOff x="0" y="0"/>
            <a:chExt cx="488993" cy="179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993" cy="17928"/>
            </a:xfrm>
            <a:custGeom>
              <a:avLst/>
              <a:gdLst/>
              <a:ahLst/>
              <a:cxnLst/>
              <a:rect l="l" t="t" r="r" b="b"/>
              <a:pathLst>
                <a:path w="488993" h="17928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EC3337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SI" sz="8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3C511EF-A50C-59C4-FE33-CDF8DB8FFA92}"/>
              </a:ext>
            </a:extLst>
          </p:cNvPr>
          <p:cNvGrpSpPr/>
          <p:nvPr/>
        </p:nvGrpSpPr>
        <p:grpSpPr>
          <a:xfrm>
            <a:off x="9470349" y="81109"/>
            <a:ext cx="2639207" cy="1214291"/>
            <a:chOff x="14205523" y="121664"/>
            <a:chExt cx="3958810" cy="182143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6A1B58D-960D-3554-991C-6A48F94A7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332737" y="419100"/>
              <a:ext cx="1831596" cy="1524000"/>
            </a:xfrm>
            <a:prstGeom prst="rect">
              <a:avLst/>
            </a:prstGeom>
          </p:spPr>
        </p:pic>
        <p:grpSp>
          <p:nvGrpSpPr>
            <p:cNvPr id="8" name="Group 8"/>
            <p:cNvGrpSpPr/>
            <p:nvPr/>
          </p:nvGrpSpPr>
          <p:grpSpPr>
            <a:xfrm>
              <a:off x="14205523" y="121664"/>
              <a:ext cx="2349141" cy="1458218"/>
              <a:chOff x="0" y="119039"/>
              <a:chExt cx="3132188" cy="19442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12360" y="395575"/>
                <a:ext cx="1419828" cy="1419828"/>
              </a:xfrm>
              <a:custGeom>
                <a:avLst/>
                <a:gdLst/>
                <a:ahLst/>
                <a:cxnLst/>
                <a:rect l="l" t="t" r="r" b="b"/>
                <a:pathLst>
                  <a:path w="1419828" h="1419828">
                    <a:moveTo>
                      <a:pt x="0" y="0"/>
                    </a:moveTo>
                    <a:lnTo>
                      <a:pt x="1419828" y="0"/>
                    </a:lnTo>
                    <a:lnTo>
                      <a:pt x="1419828" y="1419829"/>
                    </a:lnTo>
                    <a:lnTo>
                      <a:pt x="0" y="141982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SI" sz="800"/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0" y="119039"/>
                <a:ext cx="1944290" cy="1944290"/>
              </a:xfrm>
              <a:custGeom>
                <a:avLst/>
                <a:gdLst/>
                <a:ahLst/>
                <a:cxnLst/>
                <a:rect l="l" t="t" r="r" b="b"/>
                <a:pathLst>
                  <a:path w="1944290" h="1944290">
                    <a:moveTo>
                      <a:pt x="0" y="0"/>
                    </a:moveTo>
                    <a:lnTo>
                      <a:pt x="1944290" y="0"/>
                    </a:lnTo>
                    <a:lnTo>
                      <a:pt x="1944290" y="1944290"/>
                    </a:lnTo>
                    <a:lnTo>
                      <a:pt x="0" y="194429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SI" sz="800"/>
              </a:p>
            </p:txBody>
          </p:sp>
        </p:grpSp>
      </p:grpSp>
      <p:sp>
        <p:nvSpPr>
          <p:cNvPr id="14" name="TextBox 14"/>
          <p:cNvSpPr txBox="1"/>
          <p:nvPr/>
        </p:nvSpPr>
        <p:spPr>
          <a:xfrm>
            <a:off x="685800" y="654050"/>
            <a:ext cx="2870200" cy="2578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39"/>
              </a:lnSpc>
            </a:pPr>
            <a:r>
              <a:rPr lang="sl-SI" sz="1600" dirty="0" err="1">
                <a:solidFill>
                  <a:srgbClr val="101010"/>
                </a:solidFill>
                <a:latin typeface="Montserrat Classic Bold"/>
              </a:rPr>
              <a:t>Flooding</a:t>
            </a:r>
            <a:r>
              <a:rPr lang="sl-SI" sz="1600" dirty="0">
                <a:solidFill>
                  <a:srgbClr val="101010"/>
                </a:solidFill>
                <a:latin typeface="Montserrat Classic Bold"/>
              </a:rPr>
              <a:t> in </a:t>
            </a:r>
            <a:r>
              <a:rPr lang="sl-SI" sz="1600" dirty="0" err="1">
                <a:solidFill>
                  <a:srgbClr val="101010"/>
                </a:solidFill>
                <a:latin typeface="Montserrat Classic Bold"/>
              </a:rPr>
              <a:t>Slovenia</a:t>
            </a:r>
            <a:r>
              <a:rPr lang="sl-SI" sz="1600" dirty="0">
                <a:solidFill>
                  <a:srgbClr val="101010"/>
                </a:solidFill>
                <a:latin typeface="Montserrat Classic Bold"/>
              </a:rPr>
              <a:t> 2023 </a:t>
            </a:r>
            <a:endParaRPr lang="en-US" sz="1600" dirty="0">
              <a:solidFill>
                <a:srgbClr val="101010"/>
              </a:solidFill>
              <a:latin typeface="Montserrat Classic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51012" y="6393317"/>
            <a:ext cx="4621510" cy="2460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53"/>
              </a:lnSpc>
            </a:pPr>
            <a:r>
              <a:rPr lang="en-US" sz="1467" dirty="0">
                <a:solidFill>
                  <a:srgbClr val="D9D9D9"/>
                </a:solidFill>
                <a:latin typeface="Times New Roman"/>
              </a:rPr>
              <a:t>LCIF Leadership Training</a:t>
            </a:r>
            <a:r>
              <a:rPr lang="sl-SI" sz="1467" dirty="0">
                <a:solidFill>
                  <a:srgbClr val="D9D9D9"/>
                </a:solidFill>
                <a:latin typeface="Times New Roman"/>
              </a:rPr>
              <a:t>, Bologna, september 2023</a:t>
            </a:r>
            <a:endParaRPr lang="en-US" sz="1467" dirty="0">
              <a:solidFill>
                <a:srgbClr val="D9D9D9"/>
              </a:solidFill>
              <a:latin typeface="Times New Roman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E0A155-5A80-590A-7B6F-4046DEDB8727}"/>
              </a:ext>
            </a:extLst>
          </p:cNvPr>
          <p:cNvSpPr txBox="1"/>
          <p:nvPr/>
        </p:nvSpPr>
        <p:spPr>
          <a:xfrm>
            <a:off x="689280" y="1701800"/>
            <a:ext cx="7032321" cy="4266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533"/>
              </a:spcAft>
            </a:pPr>
            <a:r>
              <a:rPr lang="sl-SI" sz="2133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sl-SI" sz="2133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ftermath</a:t>
            </a:r>
            <a:r>
              <a:rPr lang="sl-SI" sz="2133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</a:t>
            </a:r>
            <a:r>
              <a:rPr lang="sl-SI" sz="2133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numbers</a:t>
            </a:r>
            <a:r>
              <a:rPr lang="sl-SI" sz="2133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533"/>
              </a:spcAft>
            </a:pPr>
            <a:endParaRPr lang="en-SI" sz="2133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90650" lvl="2" indent="-381019">
              <a:lnSpc>
                <a:spcPct val="107000"/>
              </a:lnSpc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sl-SI" sz="2133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</a:t>
            </a:r>
            <a:r>
              <a:rPr lang="sl-SI" sz="2133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lives</a:t>
            </a:r>
            <a:r>
              <a:rPr lang="sl-SI" sz="2133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l-SI" sz="2133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lost</a:t>
            </a:r>
            <a:endParaRPr lang="en-SI" sz="2133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90650" lvl="2" indent="-381019">
              <a:lnSpc>
                <a:spcPct val="107000"/>
              </a:lnSpc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sl-SI" sz="2133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484 </a:t>
            </a:r>
            <a:r>
              <a:rPr lang="sl-SI" sz="2133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uninhabitable</a:t>
            </a:r>
            <a:r>
              <a:rPr lang="sl-SI" sz="2133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l-SI" sz="2133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residential</a:t>
            </a:r>
            <a:r>
              <a:rPr lang="sl-SI" sz="2133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l-SI" sz="2133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buildings</a:t>
            </a:r>
            <a:endParaRPr lang="en-SI" sz="2133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90650" lvl="2" indent="-381019">
              <a:lnSpc>
                <a:spcPct val="107000"/>
              </a:lnSpc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sl-SI" sz="2133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34 </a:t>
            </a:r>
            <a:r>
              <a:rPr lang="sl-SI" sz="2133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demolished</a:t>
            </a:r>
            <a:r>
              <a:rPr lang="sl-SI" sz="2133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l-SI" sz="2133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residential</a:t>
            </a:r>
            <a:r>
              <a:rPr lang="sl-SI" sz="2133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l-SI" sz="2133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buildings</a:t>
            </a:r>
            <a:endParaRPr lang="en-SI" sz="2133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90650" lvl="2" indent="-381019">
              <a:lnSpc>
                <a:spcPct val="107000"/>
              </a:lnSpc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sl-SI" sz="2133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649: </a:t>
            </a:r>
            <a:r>
              <a:rPr lang="sl-SI" sz="2133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number</a:t>
            </a:r>
            <a:r>
              <a:rPr lang="sl-SI" sz="2133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l-SI" sz="2133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</a:t>
            </a:r>
            <a:r>
              <a:rPr lang="sl-SI" sz="2133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l-SI" sz="2133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displaced</a:t>
            </a:r>
            <a:r>
              <a:rPr lang="sl-SI" sz="2133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l-SI" sz="2133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people</a:t>
            </a:r>
            <a:endParaRPr lang="sl-SI" sz="2133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>
              <a:lnSpc>
                <a:spcPct val="107000"/>
              </a:lnSpc>
              <a:spcAft>
                <a:spcPts val="533"/>
              </a:spcAft>
              <a:buFont typeface="Arial" panose="020B0604020202020204" pitchFamily="34" charset="0"/>
              <a:buChar char="•"/>
            </a:pPr>
            <a:endParaRPr lang="sl-SI" sz="2933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>
              <a:lnSpc>
                <a:spcPct val="107000"/>
              </a:lnSpc>
              <a:spcAft>
                <a:spcPts val="533"/>
              </a:spcAft>
              <a:buFont typeface="Arial" panose="020B0604020202020204" pitchFamily="34" charset="0"/>
              <a:buChar char="•"/>
            </a:pPr>
            <a:endParaRPr lang="sl-SI" sz="2933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533"/>
              </a:spcAft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Preliminary damage around </a:t>
            </a:r>
            <a:r>
              <a:rPr lang="sl-SI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.000.000.000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Eur</a:t>
            </a:r>
            <a:r>
              <a:rPr lang="sl-SI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qual to about </a:t>
            </a:r>
            <a:r>
              <a:rPr lang="sl-SI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sl-SI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 </a:t>
            </a:r>
            <a:r>
              <a:rPr lang="sl-SI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Slovenian</a:t>
            </a:r>
            <a:r>
              <a:rPr lang="sl-SI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GDP</a:t>
            </a:r>
          </a:p>
          <a:p>
            <a:pPr>
              <a:lnSpc>
                <a:spcPct val="107000"/>
              </a:lnSpc>
              <a:spcAft>
                <a:spcPts val="533"/>
              </a:spcAft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com</a:t>
            </a:r>
            <a:r>
              <a:rPr lang="sl-SI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arisation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Italy GDP</a:t>
            </a:r>
            <a:r>
              <a:rPr lang="sl-SI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l-SI" sz="16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</a:t>
            </a:r>
            <a:r>
              <a:rPr lang="en-US" sz="16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means about </a:t>
            </a:r>
            <a:r>
              <a:rPr lang="sl-SI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70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.000.000.000</a:t>
            </a:r>
            <a:r>
              <a:rPr lang="sl-SI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l-SI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Eur.</a:t>
            </a: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F9FC00-7895-1C1E-C282-220DFF2D04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304" y="1545904"/>
            <a:ext cx="5407896" cy="320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6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7510BC9-FC4A-ECCD-194F-988581E275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" r="7299"/>
          <a:stretch/>
        </p:blipFill>
        <p:spPr>
          <a:xfrm>
            <a:off x="2777995" y="1458447"/>
            <a:ext cx="8258448" cy="469503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7000"/>
              </a:srgbClr>
            </a:outerShdw>
            <a:reflection stA="0" endPos="65000" dist="50800" dir="5400000" sy="-100000" algn="bl" rotWithShape="0"/>
          </a:effectLst>
        </p:spPr>
      </p:pic>
      <p:grpSp>
        <p:nvGrpSpPr>
          <p:cNvPr id="2" name="Group 2"/>
          <p:cNvGrpSpPr/>
          <p:nvPr/>
        </p:nvGrpSpPr>
        <p:grpSpPr>
          <a:xfrm>
            <a:off x="685801" y="1049898"/>
            <a:ext cx="1237763" cy="45381"/>
            <a:chOff x="0" y="0"/>
            <a:chExt cx="488993" cy="179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993" cy="17928"/>
            </a:xfrm>
            <a:custGeom>
              <a:avLst/>
              <a:gdLst/>
              <a:ahLst/>
              <a:cxnLst/>
              <a:rect l="l" t="t" r="r" b="b"/>
              <a:pathLst>
                <a:path w="488993" h="17928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EC3337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SI" sz="8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3C511EF-A50C-59C4-FE33-CDF8DB8FFA92}"/>
              </a:ext>
            </a:extLst>
          </p:cNvPr>
          <p:cNvGrpSpPr/>
          <p:nvPr/>
        </p:nvGrpSpPr>
        <p:grpSpPr>
          <a:xfrm>
            <a:off x="9470349" y="81109"/>
            <a:ext cx="2639207" cy="1214291"/>
            <a:chOff x="14205523" y="121664"/>
            <a:chExt cx="3958810" cy="182143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6A1B58D-960D-3554-991C-6A48F94A7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32737" y="419100"/>
              <a:ext cx="1831596" cy="1524000"/>
            </a:xfrm>
            <a:prstGeom prst="rect">
              <a:avLst/>
            </a:prstGeom>
          </p:spPr>
        </p:pic>
        <p:grpSp>
          <p:nvGrpSpPr>
            <p:cNvPr id="8" name="Group 8"/>
            <p:cNvGrpSpPr/>
            <p:nvPr/>
          </p:nvGrpSpPr>
          <p:grpSpPr>
            <a:xfrm>
              <a:off x="14205523" y="121664"/>
              <a:ext cx="2349141" cy="1458218"/>
              <a:chOff x="0" y="119039"/>
              <a:chExt cx="3132188" cy="19442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12360" y="395575"/>
                <a:ext cx="1419828" cy="1419828"/>
              </a:xfrm>
              <a:custGeom>
                <a:avLst/>
                <a:gdLst/>
                <a:ahLst/>
                <a:cxnLst/>
                <a:rect l="l" t="t" r="r" b="b"/>
                <a:pathLst>
                  <a:path w="1419828" h="1419828">
                    <a:moveTo>
                      <a:pt x="0" y="0"/>
                    </a:moveTo>
                    <a:lnTo>
                      <a:pt x="1419828" y="0"/>
                    </a:lnTo>
                    <a:lnTo>
                      <a:pt x="1419828" y="1419829"/>
                    </a:lnTo>
                    <a:lnTo>
                      <a:pt x="0" y="141982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SI" sz="800"/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0" y="119039"/>
                <a:ext cx="1944290" cy="1944290"/>
              </a:xfrm>
              <a:custGeom>
                <a:avLst/>
                <a:gdLst/>
                <a:ahLst/>
                <a:cxnLst/>
                <a:rect l="l" t="t" r="r" b="b"/>
                <a:pathLst>
                  <a:path w="1944290" h="1944290">
                    <a:moveTo>
                      <a:pt x="0" y="0"/>
                    </a:moveTo>
                    <a:lnTo>
                      <a:pt x="1944290" y="0"/>
                    </a:lnTo>
                    <a:lnTo>
                      <a:pt x="1944290" y="1944290"/>
                    </a:lnTo>
                    <a:lnTo>
                      <a:pt x="0" y="194429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SI" sz="800"/>
              </a:p>
            </p:txBody>
          </p:sp>
        </p:grpSp>
      </p:grpSp>
      <p:sp>
        <p:nvSpPr>
          <p:cNvPr id="14" name="TextBox 14"/>
          <p:cNvSpPr txBox="1"/>
          <p:nvPr/>
        </p:nvSpPr>
        <p:spPr>
          <a:xfrm>
            <a:off x="685800" y="654050"/>
            <a:ext cx="2870200" cy="2578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39"/>
              </a:lnSpc>
            </a:pPr>
            <a:r>
              <a:rPr lang="sl-SI" sz="1600" dirty="0" err="1">
                <a:solidFill>
                  <a:srgbClr val="101010"/>
                </a:solidFill>
                <a:latin typeface="Montserrat Classic Bold"/>
              </a:rPr>
              <a:t>Flooding</a:t>
            </a:r>
            <a:r>
              <a:rPr lang="sl-SI" sz="1600" dirty="0">
                <a:solidFill>
                  <a:srgbClr val="101010"/>
                </a:solidFill>
                <a:latin typeface="Montserrat Classic Bold"/>
              </a:rPr>
              <a:t> in </a:t>
            </a:r>
            <a:r>
              <a:rPr lang="sl-SI" sz="1600" dirty="0" err="1">
                <a:solidFill>
                  <a:srgbClr val="101010"/>
                </a:solidFill>
                <a:latin typeface="Montserrat Classic Bold"/>
              </a:rPr>
              <a:t>Slovenia</a:t>
            </a:r>
            <a:r>
              <a:rPr lang="sl-SI" sz="1600" dirty="0">
                <a:solidFill>
                  <a:srgbClr val="101010"/>
                </a:solidFill>
                <a:latin typeface="Montserrat Classic Bold"/>
              </a:rPr>
              <a:t> 2023 </a:t>
            </a:r>
            <a:endParaRPr lang="en-US" sz="1600" dirty="0">
              <a:solidFill>
                <a:srgbClr val="101010"/>
              </a:solidFill>
              <a:latin typeface="Montserrat Classic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51012" y="6393317"/>
            <a:ext cx="4621510" cy="2460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53"/>
              </a:lnSpc>
            </a:pPr>
            <a:r>
              <a:rPr lang="en-US" sz="1467" dirty="0">
                <a:solidFill>
                  <a:srgbClr val="D9D9D9"/>
                </a:solidFill>
                <a:latin typeface="Times New Roman"/>
              </a:rPr>
              <a:t>LCIF Leadership Training</a:t>
            </a:r>
            <a:r>
              <a:rPr lang="sl-SI" sz="1467" dirty="0">
                <a:solidFill>
                  <a:srgbClr val="D9D9D9"/>
                </a:solidFill>
                <a:latin typeface="Times New Roman"/>
              </a:rPr>
              <a:t>, Bologna, september 2023</a:t>
            </a:r>
            <a:endParaRPr lang="en-US" sz="1467" dirty="0">
              <a:solidFill>
                <a:srgbClr val="D9D9D9"/>
              </a:solidFill>
              <a:latin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51BBC0-5FAD-751E-423A-098606EEF231}"/>
              </a:ext>
            </a:extLst>
          </p:cNvPr>
          <p:cNvSpPr txBox="1"/>
          <p:nvPr/>
        </p:nvSpPr>
        <p:spPr>
          <a:xfrm>
            <a:off x="651005" y="1923682"/>
            <a:ext cx="92202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400" dirty="0"/>
              <a:t>Lions </a:t>
            </a:r>
            <a:r>
              <a:rPr lang="sl-SI" sz="2400" dirty="0" err="1"/>
              <a:t>actions</a:t>
            </a:r>
            <a:r>
              <a:rPr lang="sl-SI" sz="2400" dirty="0"/>
              <a:t>:</a:t>
            </a:r>
          </a:p>
          <a:p>
            <a:pPr marL="685834" lvl="1" indent="-381019">
              <a:buFont typeface="Arial" panose="020B0604020202020204" pitchFamily="34" charset="0"/>
              <a:buChar char="•"/>
            </a:pPr>
            <a:r>
              <a:rPr lang="en-US" sz="2400" dirty="0"/>
              <a:t>First: saving lives (unfortunately </a:t>
            </a:r>
            <a:r>
              <a:rPr lang="sl-SI" sz="2400" dirty="0"/>
              <a:t>6 </a:t>
            </a:r>
            <a:r>
              <a:rPr lang="en-US" sz="2400" dirty="0"/>
              <a:t>pe</a:t>
            </a:r>
            <a:r>
              <a:rPr lang="sl-SI" sz="2400" dirty="0"/>
              <a:t>o</a:t>
            </a:r>
            <a:r>
              <a:rPr lang="en-US" sz="2400" dirty="0" err="1"/>
              <a:t>ples</a:t>
            </a:r>
            <a:r>
              <a:rPr lang="en-US" sz="2400" dirty="0"/>
              <a:t> lost their lives)</a:t>
            </a:r>
          </a:p>
          <a:p>
            <a:pPr marL="685834" lvl="1" indent="-381019">
              <a:buFont typeface="Arial" panose="020B0604020202020204" pitchFamily="34" charset="0"/>
              <a:buChar char="•"/>
            </a:pPr>
            <a:r>
              <a:rPr lang="en-US" sz="2400" dirty="0"/>
              <a:t>Actions of the clubs on site, contacts </a:t>
            </a:r>
            <a:r>
              <a:rPr lang="sl-SI" sz="2400" dirty="0"/>
              <a:t>w</a:t>
            </a:r>
            <a:r>
              <a:rPr lang="en-US" sz="2400" dirty="0" err="1"/>
              <a:t>ith</a:t>
            </a:r>
            <a:r>
              <a:rPr lang="en-US" sz="2400" dirty="0"/>
              <a:t> clubs</a:t>
            </a:r>
          </a:p>
          <a:p>
            <a:pPr marL="685834" lvl="1" indent="-381019">
              <a:buFont typeface="Arial" panose="020B0604020202020204" pitchFamily="34" charset="0"/>
              <a:buChar char="•"/>
            </a:pPr>
            <a:r>
              <a:rPr lang="en-US" sz="2400" dirty="0"/>
              <a:t>First coordination on national level- DG, Alert, LCIF Emergency grant</a:t>
            </a:r>
            <a:endParaRPr lang="sl-SI" sz="2400" dirty="0"/>
          </a:p>
          <a:p>
            <a:pPr marL="381019" indent="-381019">
              <a:buFont typeface="Arial" panose="020B0604020202020204" pitchFamily="34" charset="0"/>
              <a:buChar char="•"/>
            </a:pPr>
            <a:endParaRPr lang="sl-SI" sz="2400" dirty="0"/>
          </a:p>
          <a:p>
            <a:r>
              <a:rPr lang="en-US" sz="2400" dirty="0"/>
              <a:t>August 8.</a:t>
            </a:r>
            <a:r>
              <a:rPr lang="sl-SI" sz="2400" dirty="0" err="1"/>
              <a:t>th</a:t>
            </a:r>
            <a:r>
              <a:rPr lang="sl-SI" sz="2400" dirty="0"/>
              <a:t> M</a:t>
            </a:r>
            <a:r>
              <a:rPr lang="en-US" sz="2400" dirty="0" err="1"/>
              <a:t>essage</a:t>
            </a:r>
            <a:r>
              <a:rPr lang="en-US" sz="2400" dirty="0"/>
              <a:t>  </a:t>
            </a:r>
            <a:r>
              <a:rPr lang="sl-SI" sz="2400" dirty="0"/>
              <a:t>f</a:t>
            </a:r>
            <a:r>
              <a:rPr lang="en-US" sz="2400" dirty="0"/>
              <a:t>rom DG: Appeal &amp; Instruction for help </a:t>
            </a:r>
            <a:r>
              <a:rPr lang="sl-SI" sz="2400" dirty="0"/>
              <a:t>to </a:t>
            </a:r>
            <a:r>
              <a:rPr lang="sl-SI" sz="2400" dirty="0" err="1"/>
              <a:t>district</a:t>
            </a:r>
            <a:r>
              <a:rPr lang="sl-SI" sz="2400" dirty="0"/>
              <a:t> </a:t>
            </a:r>
            <a:r>
              <a:rPr lang="sl-SI" sz="2400" dirty="0" err="1"/>
              <a:t>Clubs</a:t>
            </a:r>
            <a:r>
              <a:rPr lang="sl-SI" sz="2400" dirty="0"/>
              <a:t> </a:t>
            </a:r>
            <a:r>
              <a:rPr lang="sl-SI" sz="2400" dirty="0" err="1"/>
              <a:t>and</a:t>
            </a:r>
            <a:r>
              <a:rPr lang="sl-SI" sz="2400" dirty="0"/>
              <a:t> </a:t>
            </a:r>
            <a:r>
              <a:rPr lang="sl-SI" sz="2400" dirty="0" err="1"/>
              <a:t>neghbour</a:t>
            </a:r>
            <a:r>
              <a:rPr lang="sl-SI" sz="2400" dirty="0"/>
              <a:t> </a:t>
            </a:r>
            <a:r>
              <a:rPr lang="sl-SI" sz="2400" dirty="0" err="1"/>
              <a:t>Districts</a:t>
            </a:r>
            <a:r>
              <a:rPr lang="sl-SI" sz="2400" dirty="0"/>
              <a:t>:</a:t>
            </a:r>
            <a:endParaRPr lang="en-US" sz="2400" dirty="0"/>
          </a:p>
          <a:p>
            <a:pPr marL="685834" lvl="1" indent="-381019">
              <a:buFont typeface="Arial" panose="020B0604020202020204" pitchFamily="34" charset="0"/>
              <a:buChar char="•"/>
            </a:pPr>
            <a:r>
              <a:rPr lang="en-US" sz="2400" dirty="0"/>
              <a:t>Identification of the peoples in needs (common mail, forms, …)</a:t>
            </a:r>
          </a:p>
          <a:p>
            <a:pPr marL="685834" lvl="1" indent="-381019">
              <a:buFont typeface="Arial" panose="020B0604020202020204" pitchFamily="34" charset="0"/>
              <a:buChar char="•"/>
            </a:pPr>
            <a:r>
              <a:rPr lang="en-US" sz="2400" dirty="0"/>
              <a:t>Financial donations</a:t>
            </a:r>
          </a:p>
          <a:p>
            <a:pPr marL="685834" lvl="1" indent="-381019">
              <a:buFont typeface="Arial" panose="020B0604020202020204" pitchFamily="34" charset="0"/>
              <a:buChar char="•"/>
            </a:pPr>
            <a:r>
              <a:rPr lang="en-US" sz="2400" dirty="0"/>
              <a:t>Material donations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46415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5131840-04DB-1B6A-3CD1-C95A1A615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334778"/>
            <a:ext cx="5486400" cy="36576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85801" y="1049898"/>
            <a:ext cx="1237763" cy="45381"/>
            <a:chOff x="0" y="0"/>
            <a:chExt cx="488993" cy="179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993" cy="17928"/>
            </a:xfrm>
            <a:custGeom>
              <a:avLst/>
              <a:gdLst/>
              <a:ahLst/>
              <a:cxnLst/>
              <a:rect l="l" t="t" r="r" b="b"/>
              <a:pathLst>
                <a:path w="488993" h="17928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EC3337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SI" sz="8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3C511EF-A50C-59C4-FE33-CDF8DB8FFA92}"/>
              </a:ext>
            </a:extLst>
          </p:cNvPr>
          <p:cNvGrpSpPr/>
          <p:nvPr/>
        </p:nvGrpSpPr>
        <p:grpSpPr>
          <a:xfrm>
            <a:off x="9470349" y="81109"/>
            <a:ext cx="2639207" cy="1214291"/>
            <a:chOff x="14205523" y="121664"/>
            <a:chExt cx="3958810" cy="182143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6A1B58D-960D-3554-991C-6A48F94A7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32737" y="419100"/>
              <a:ext cx="1831596" cy="1524000"/>
            </a:xfrm>
            <a:prstGeom prst="rect">
              <a:avLst/>
            </a:prstGeom>
          </p:spPr>
        </p:pic>
        <p:grpSp>
          <p:nvGrpSpPr>
            <p:cNvPr id="8" name="Group 8"/>
            <p:cNvGrpSpPr/>
            <p:nvPr/>
          </p:nvGrpSpPr>
          <p:grpSpPr>
            <a:xfrm>
              <a:off x="14205523" y="121664"/>
              <a:ext cx="2349141" cy="1458218"/>
              <a:chOff x="0" y="119039"/>
              <a:chExt cx="3132188" cy="19442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12360" y="395575"/>
                <a:ext cx="1419828" cy="1419828"/>
              </a:xfrm>
              <a:custGeom>
                <a:avLst/>
                <a:gdLst/>
                <a:ahLst/>
                <a:cxnLst/>
                <a:rect l="l" t="t" r="r" b="b"/>
                <a:pathLst>
                  <a:path w="1419828" h="1419828">
                    <a:moveTo>
                      <a:pt x="0" y="0"/>
                    </a:moveTo>
                    <a:lnTo>
                      <a:pt x="1419828" y="0"/>
                    </a:lnTo>
                    <a:lnTo>
                      <a:pt x="1419828" y="1419829"/>
                    </a:lnTo>
                    <a:lnTo>
                      <a:pt x="0" y="141982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SI" sz="800"/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0" y="119039"/>
                <a:ext cx="1944290" cy="1944290"/>
              </a:xfrm>
              <a:custGeom>
                <a:avLst/>
                <a:gdLst/>
                <a:ahLst/>
                <a:cxnLst/>
                <a:rect l="l" t="t" r="r" b="b"/>
                <a:pathLst>
                  <a:path w="1944290" h="1944290">
                    <a:moveTo>
                      <a:pt x="0" y="0"/>
                    </a:moveTo>
                    <a:lnTo>
                      <a:pt x="1944290" y="0"/>
                    </a:lnTo>
                    <a:lnTo>
                      <a:pt x="1944290" y="1944290"/>
                    </a:lnTo>
                    <a:lnTo>
                      <a:pt x="0" y="194429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SI" sz="800"/>
              </a:p>
            </p:txBody>
          </p:sp>
        </p:grpSp>
      </p:grpSp>
      <p:sp>
        <p:nvSpPr>
          <p:cNvPr id="14" name="TextBox 14"/>
          <p:cNvSpPr txBox="1"/>
          <p:nvPr/>
        </p:nvSpPr>
        <p:spPr>
          <a:xfrm>
            <a:off x="685800" y="654050"/>
            <a:ext cx="2870200" cy="2578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39"/>
              </a:lnSpc>
            </a:pPr>
            <a:r>
              <a:rPr lang="sl-SI" sz="1600" dirty="0" err="1">
                <a:solidFill>
                  <a:srgbClr val="101010"/>
                </a:solidFill>
                <a:latin typeface="Montserrat Classic Bold"/>
              </a:rPr>
              <a:t>Flooding</a:t>
            </a:r>
            <a:r>
              <a:rPr lang="sl-SI" sz="1600" dirty="0">
                <a:solidFill>
                  <a:srgbClr val="101010"/>
                </a:solidFill>
                <a:latin typeface="Montserrat Classic Bold"/>
              </a:rPr>
              <a:t> in </a:t>
            </a:r>
            <a:r>
              <a:rPr lang="sl-SI" sz="1600" dirty="0" err="1">
                <a:solidFill>
                  <a:srgbClr val="101010"/>
                </a:solidFill>
                <a:latin typeface="Montserrat Classic Bold"/>
              </a:rPr>
              <a:t>Slovenia</a:t>
            </a:r>
            <a:r>
              <a:rPr lang="sl-SI" sz="1600" dirty="0">
                <a:solidFill>
                  <a:srgbClr val="101010"/>
                </a:solidFill>
                <a:latin typeface="Montserrat Classic Bold"/>
              </a:rPr>
              <a:t> 2023 </a:t>
            </a:r>
            <a:endParaRPr lang="en-US" sz="1600" dirty="0">
              <a:solidFill>
                <a:srgbClr val="101010"/>
              </a:solidFill>
              <a:latin typeface="Montserrat Classic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51012" y="6393317"/>
            <a:ext cx="4621510" cy="2460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53"/>
              </a:lnSpc>
            </a:pPr>
            <a:r>
              <a:rPr lang="en-US" sz="1467" dirty="0">
                <a:solidFill>
                  <a:srgbClr val="D9D9D9"/>
                </a:solidFill>
                <a:latin typeface="Times New Roman"/>
              </a:rPr>
              <a:t>LCIF Leadership Training</a:t>
            </a:r>
            <a:r>
              <a:rPr lang="sl-SI" sz="1467" dirty="0">
                <a:solidFill>
                  <a:srgbClr val="D9D9D9"/>
                </a:solidFill>
                <a:latin typeface="Times New Roman"/>
              </a:rPr>
              <a:t>, Bologna, september 2023</a:t>
            </a:r>
            <a:endParaRPr lang="en-US" sz="1467" dirty="0">
              <a:solidFill>
                <a:srgbClr val="D9D9D9"/>
              </a:solidFill>
              <a:latin typeface="Times New Roman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E0A155-5A80-590A-7B6F-4046DEDB8727}"/>
              </a:ext>
            </a:extLst>
          </p:cNvPr>
          <p:cNvSpPr txBox="1"/>
          <p:nvPr/>
        </p:nvSpPr>
        <p:spPr>
          <a:xfrm>
            <a:off x="551012" y="1444708"/>
            <a:ext cx="4773615" cy="103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667" dirty="0" err="1"/>
              <a:t>Cleaning</a:t>
            </a:r>
            <a:r>
              <a:rPr lang="sl-SI" sz="2667" dirty="0"/>
              <a:t>: A lot </a:t>
            </a:r>
            <a:r>
              <a:rPr lang="sl-SI" sz="2667" dirty="0" err="1"/>
              <a:t>of</a:t>
            </a:r>
            <a:r>
              <a:rPr lang="sl-SI" sz="2667" dirty="0"/>
              <a:t> </a:t>
            </a:r>
            <a:r>
              <a:rPr lang="sl-SI" sz="2667" dirty="0" err="1"/>
              <a:t>volunteer</a:t>
            </a:r>
            <a:r>
              <a:rPr lang="sl-SI" sz="2667" dirty="0"/>
              <a:t> </a:t>
            </a:r>
            <a:r>
              <a:rPr lang="sl-SI" sz="2667" dirty="0" err="1"/>
              <a:t>work</a:t>
            </a:r>
            <a:r>
              <a:rPr lang="sl-SI" sz="2667" dirty="0"/>
              <a:t>:</a:t>
            </a:r>
          </a:p>
          <a:p>
            <a:endParaRPr lang="en-SI" sz="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F38344-6733-1F2F-07AF-9B6290E1C3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601" y="1444708"/>
            <a:ext cx="3749043" cy="4997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54EC51-6BE8-2093-4C0F-4F161C1A87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9"/>
          <a:stretch/>
        </p:blipFill>
        <p:spPr>
          <a:xfrm>
            <a:off x="571889" y="2101297"/>
            <a:ext cx="2743200" cy="405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71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1" y="1049898"/>
            <a:ext cx="1237763" cy="45381"/>
            <a:chOff x="0" y="0"/>
            <a:chExt cx="488993" cy="179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993" cy="17928"/>
            </a:xfrm>
            <a:custGeom>
              <a:avLst/>
              <a:gdLst/>
              <a:ahLst/>
              <a:cxnLst/>
              <a:rect l="l" t="t" r="r" b="b"/>
              <a:pathLst>
                <a:path w="488993" h="17928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EC3337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SI" sz="8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3C511EF-A50C-59C4-FE33-CDF8DB8FFA92}"/>
              </a:ext>
            </a:extLst>
          </p:cNvPr>
          <p:cNvGrpSpPr/>
          <p:nvPr/>
        </p:nvGrpSpPr>
        <p:grpSpPr>
          <a:xfrm>
            <a:off x="9470349" y="81109"/>
            <a:ext cx="2639207" cy="1214291"/>
            <a:chOff x="14205523" y="121664"/>
            <a:chExt cx="3958810" cy="182143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6A1B58D-960D-3554-991C-6A48F94A7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332737" y="419100"/>
              <a:ext cx="1831596" cy="1524000"/>
            </a:xfrm>
            <a:prstGeom prst="rect">
              <a:avLst/>
            </a:prstGeom>
          </p:spPr>
        </p:pic>
        <p:grpSp>
          <p:nvGrpSpPr>
            <p:cNvPr id="8" name="Group 8"/>
            <p:cNvGrpSpPr/>
            <p:nvPr/>
          </p:nvGrpSpPr>
          <p:grpSpPr>
            <a:xfrm>
              <a:off x="14205523" y="121664"/>
              <a:ext cx="2349141" cy="1458218"/>
              <a:chOff x="0" y="119039"/>
              <a:chExt cx="3132188" cy="19442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12360" y="395575"/>
                <a:ext cx="1419828" cy="1419828"/>
              </a:xfrm>
              <a:custGeom>
                <a:avLst/>
                <a:gdLst/>
                <a:ahLst/>
                <a:cxnLst/>
                <a:rect l="l" t="t" r="r" b="b"/>
                <a:pathLst>
                  <a:path w="1419828" h="1419828">
                    <a:moveTo>
                      <a:pt x="0" y="0"/>
                    </a:moveTo>
                    <a:lnTo>
                      <a:pt x="1419828" y="0"/>
                    </a:lnTo>
                    <a:lnTo>
                      <a:pt x="1419828" y="1419829"/>
                    </a:lnTo>
                    <a:lnTo>
                      <a:pt x="0" y="141982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SI" sz="800"/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0" y="119039"/>
                <a:ext cx="1944290" cy="1944290"/>
              </a:xfrm>
              <a:custGeom>
                <a:avLst/>
                <a:gdLst/>
                <a:ahLst/>
                <a:cxnLst/>
                <a:rect l="l" t="t" r="r" b="b"/>
                <a:pathLst>
                  <a:path w="1944290" h="1944290">
                    <a:moveTo>
                      <a:pt x="0" y="0"/>
                    </a:moveTo>
                    <a:lnTo>
                      <a:pt x="1944290" y="0"/>
                    </a:lnTo>
                    <a:lnTo>
                      <a:pt x="1944290" y="1944290"/>
                    </a:lnTo>
                    <a:lnTo>
                      <a:pt x="0" y="194429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SI" sz="800"/>
              </a:p>
            </p:txBody>
          </p:sp>
        </p:grpSp>
      </p:grpSp>
      <p:sp>
        <p:nvSpPr>
          <p:cNvPr id="14" name="TextBox 14"/>
          <p:cNvSpPr txBox="1"/>
          <p:nvPr/>
        </p:nvSpPr>
        <p:spPr>
          <a:xfrm>
            <a:off x="685800" y="654050"/>
            <a:ext cx="2870200" cy="2578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39"/>
              </a:lnSpc>
            </a:pPr>
            <a:r>
              <a:rPr lang="sl-SI" sz="1600" dirty="0" err="1">
                <a:solidFill>
                  <a:srgbClr val="101010"/>
                </a:solidFill>
                <a:latin typeface="Montserrat Classic Bold"/>
              </a:rPr>
              <a:t>Flooding</a:t>
            </a:r>
            <a:r>
              <a:rPr lang="sl-SI" sz="1600" dirty="0">
                <a:solidFill>
                  <a:srgbClr val="101010"/>
                </a:solidFill>
                <a:latin typeface="Montserrat Classic Bold"/>
              </a:rPr>
              <a:t> in </a:t>
            </a:r>
            <a:r>
              <a:rPr lang="sl-SI" sz="1600" dirty="0" err="1">
                <a:solidFill>
                  <a:srgbClr val="101010"/>
                </a:solidFill>
                <a:latin typeface="Montserrat Classic Bold"/>
              </a:rPr>
              <a:t>Slovenia</a:t>
            </a:r>
            <a:r>
              <a:rPr lang="sl-SI" sz="1600" dirty="0">
                <a:solidFill>
                  <a:srgbClr val="101010"/>
                </a:solidFill>
                <a:latin typeface="Montserrat Classic Bold"/>
              </a:rPr>
              <a:t> 2023 </a:t>
            </a:r>
            <a:endParaRPr lang="en-US" sz="1600" dirty="0">
              <a:solidFill>
                <a:srgbClr val="101010"/>
              </a:solidFill>
              <a:latin typeface="Montserrat Classic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51012" y="6393317"/>
            <a:ext cx="4621510" cy="2460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53"/>
              </a:lnSpc>
            </a:pPr>
            <a:r>
              <a:rPr lang="en-US" sz="1467" dirty="0">
                <a:solidFill>
                  <a:srgbClr val="D9D9D9"/>
                </a:solidFill>
                <a:latin typeface="Times New Roman"/>
              </a:rPr>
              <a:t>LCIF Leadership Training</a:t>
            </a:r>
            <a:r>
              <a:rPr lang="sl-SI" sz="1467" dirty="0">
                <a:solidFill>
                  <a:srgbClr val="D9D9D9"/>
                </a:solidFill>
                <a:latin typeface="Times New Roman"/>
              </a:rPr>
              <a:t>, Bologna, september 2023</a:t>
            </a:r>
            <a:endParaRPr lang="en-US" sz="1467" dirty="0">
              <a:solidFill>
                <a:srgbClr val="D9D9D9"/>
              </a:solidFill>
              <a:latin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A459A0-CBD7-0FBA-A94D-7BE0031049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716" y="1116169"/>
            <a:ext cx="7637778" cy="509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75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1" y="1049898"/>
            <a:ext cx="1237763" cy="45381"/>
            <a:chOff x="0" y="0"/>
            <a:chExt cx="488993" cy="179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993" cy="17928"/>
            </a:xfrm>
            <a:custGeom>
              <a:avLst/>
              <a:gdLst/>
              <a:ahLst/>
              <a:cxnLst/>
              <a:rect l="l" t="t" r="r" b="b"/>
              <a:pathLst>
                <a:path w="488993" h="17928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EC3337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470349" y="21590"/>
            <a:ext cx="2721651" cy="1510515"/>
            <a:chOff x="0" y="0"/>
            <a:chExt cx="5443303" cy="3021029"/>
          </a:xfrm>
        </p:grpSpPr>
        <p:sp>
          <p:nvSpPr>
            <p:cNvPr id="7" name="Freeform 7"/>
            <p:cNvSpPr/>
            <p:nvPr/>
          </p:nvSpPr>
          <p:spPr>
            <a:xfrm>
              <a:off x="2422274" y="0"/>
              <a:ext cx="3021029" cy="3021029"/>
            </a:xfrm>
            <a:custGeom>
              <a:avLst/>
              <a:gdLst/>
              <a:ahLst/>
              <a:cxnLst/>
              <a:rect l="l" t="t" r="r" b="b"/>
              <a:pathLst>
                <a:path w="3021029" h="3021029">
                  <a:moveTo>
                    <a:pt x="0" y="0"/>
                  </a:moveTo>
                  <a:lnTo>
                    <a:pt x="3021029" y="0"/>
                  </a:lnTo>
                  <a:lnTo>
                    <a:pt x="3021029" y="3021029"/>
                  </a:lnTo>
                  <a:lnTo>
                    <a:pt x="0" y="3021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1712360" y="395575"/>
              <a:ext cx="1419828" cy="1419828"/>
            </a:xfrm>
            <a:custGeom>
              <a:avLst/>
              <a:gdLst/>
              <a:ahLst/>
              <a:cxnLst/>
              <a:rect l="l" t="t" r="r" b="b"/>
              <a:pathLst>
                <a:path w="1419828" h="1419828">
                  <a:moveTo>
                    <a:pt x="0" y="0"/>
                  </a:moveTo>
                  <a:lnTo>
                    <a:pt x="1419828" y="0"/>
                  </a:lnTo>
                  <a:lnTo>
                    <a:pt x="1419828" y="1419829"/>
                  </a:lnTo>
                  <a:lnTo>
                    <a:pt x="0" y="14198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119039"/>
              <a:ext cx="1944290" cy="1944290"/>
            </a:xfrm>
            <a:custGeom>
              <a:avLst/>
              <a:gdLst/>
              <a:ahLst/>
              <a:cxnLst/>
              <a:rect l="l" t="t" r="r" b="b"/>
              <a:pathLst>
                <a:path w="1944290" h="1944290">
                  <a:moveTo>
                    <a:pt x="0" y="0"/>
                  </a:moveTo>
                  <a:lnTo>
                    <a:pt x="1944290" y="0"/>
                  </a:lnTo>
                  <a:lnTo>
                    <a:pt x="1944290" y="1944290"/>
                  </a:lnTo>
                  <a:lnTo>
                    <a:pt x="0" y="1944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85801" y="654050"/>
            <a:ext cx="2326647" cy="2578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ts val="2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srgbClr val="101010"/>
                </a:solidFill>
                <a:effectLst/>
                <a:uLnTx/>
                <a:uFillTx/>
                <a:latin typeface="Montserrat Classic Bold"/>
                <a:ea typeface="+mn-ea"/>
                <a:cs typeface="+mn-cs"/>
              </a:rPr>
              <a:t>ALER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1010"/>
                </a:solidFill>
                <a:effectLst/>
                <a:uLnTx/>
                <a:uFillTx/>
                <a:latin typeface="Montserrat Classic Bold"/>
                <a:ea typeface="+mn-ea"/>
                <a:cs typeface="+mn-cs"/>
              </a:rPr>
              <a:t>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51012" y="6393316"/>
            <a:ext cx="4621510" cy="51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15" marR="0" lvl="0" indent="-304815" algn="ctr" defTabSz="609630" rtl="0" eaLnBrk="1" fontAlgn="auto" latinLnBrk="0" hangingPunct="1">
              <a:lnSpc>
                <a:spcPts val="20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467" b="0" i="0" u="none" strike="noStrike" kern="1200" cap="none" spc="0" normalizeH="0" baseline="0" noProof="0" dirty="0" err="1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seja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467" b="0" i="0" u="none" strike="noStrike" kern="1200" cap="none" spc="0" normalizeH="0" baseline="0" noProof="0" dirty="0" err="1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kabineta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467" b="0" i="0" u="none" strike="noStrike" kern="1200" cap="none" spc="0" normalizeH="0" baseline="0" noProof="0" dirty="0" err="1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guvernerke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ZLKS </a:t>
            </a:r>
            <a:endParaRPr kumimoji="0" lang="sl-SI" sz="1467" b="0" i="0" u="none" strike="noStrike" kern="1200" cap="none" spc="0" normalizeH="0" baseline="0" noProof="0" dirty="0">
              <a:ln>
                <a:noFill/>
              </a:ln>
              <a:solidFill>
                <a:srgbClr val="D9D9D9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ts val="20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srgbClr val="D9D9D9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9180D775-848C-D4C6-42A8-ADB8844D95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388" y="1346200"/>
            <a:ext cx="4478605" cy="5731177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F95C8CF5-CD16-0124-2D08-1B82F7886E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8519"/>
            <a:ext cx="7664450" cy="3449541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4C243622-1785-0D67-E815-2F45B440B9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26627"/>
            <a:ext cx="6394450" cy="2877952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1DC66D50-FA15-604F-2135-487D612F66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53356" y="2220297"/>
            <a:ext cx="228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80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1" y="1049898"/>
            <a:ext cx="1237763" cy="45381"/>
            <a:chOff x="0" y="0"/>
            <a:chExt cx="488993" cy="179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993" cy="17928"/>
            </a:xfrm>
            <a:custGeom>
              <a:avLst/>
              <a:gdLst/>
              <a:ahLst/>
              <a:cxnLst/>
              <a:rect l="l" t="t" r="r" b="b"/>
              <a:pathLst>
                <a:path w="488993" h="17928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EC3337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SI" sz="8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3C511EF-A50C-59C4-FE33-CDF8DB8FFA92}"/>
              </a:ext>
            </a:extLst>
          </p:cNvPr>
          <p:cNvGrpSpPr/>
          <p:nvPr/>
        </p:nvGrpSpPr>
        <p:grpSpPr>
          <a:xfrm>
            <a:off x="9470349" y="81109"/>
            <a:ext cx="2639207" cy="1214291"/>
            <a:chOff x="14205523" y="121664"/>
            <a:chExt cx="3958810" cy="182143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6A1B58D-960D-3554-991C-6A48F94A7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332737" y="419100"/>
              <a:ext cx="1831596" cy="1524000"/>
            </a:xfrm>
            <a:prstGeom prst="rect">
              <a:avLst/>
            </a:prstGeom>
          </p:spPr>
        </p:pic>
        <p:grpSp>
          <p:nvGrpSpPr>
            <p:cNvPr id="8" name="Group 8"/>
            <p:cNvGrpSpPr/>
            <p:nvPr/>
          </p:nvGrpSpPr>
          <p:grpSpPr>
            <a:xfrm>
              <a:off x="14205523" y="121664"/>
              <a:ext cx="2349141" cy="1458218"/>
              <a:chOff x="0" y="119039"/>
              <a:chExt cx="3132188" cy="19442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12360" y="395575"/>
                <a:ext cx="1419828" cy="1419828"/>
              </a:xfrm>
              <a:custGeom>
                <a:avLst/>
                <a:gdLst/>
                <a:ahLst/>
                <a:cxnLst/>
                <a:rect l="l" t="t" r="r" b="b"/>
                <a:pathLst>
                  <a:path w="1419828" h="1419828">
                    <a:moveTo>
                      <a:pt x="0" y="0"/>
                    </a:moveTo>
                    <a:lnTo>
                      <a:pt x="1419828" y="0"/>
                    </a:lnTo>
                    <a:lnTo>
                      <a:pt x="1419828" y="1419829"/>
                    </a:lnTo>
                    <a:lnTo>
                      <a:pt x="0" y="141982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SI" sz="800"/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0" y="119039"/>
                <a:ext cx="1944290" cy="1944290"/>
              </a:xfrm>
              <a:custGeom>
                <a:avLst/>
                <a:gdLst/>
                <a:ahLst/>
                <a:cxnLst/>
                <a:rect l="l" t="t" r="r" b="b"/>
                <a:pathLst>
                  <a:path w="1944290" h="1944290">
                    <a:moveTo>
                      <a:pt x="0" y="0"/>
                    </a:moveTo>
                    <a:lnTo>
                      <a:pt x="1944290" y="0"/>
                    </a:lnTo>
                    <a:lnTo>
                      <a:pt x="1944290" y="1944290"/>
                    </a:lnTo>
                    <a:lnTo>
                      <a:pt x="0" y="194429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SI" sz="800"/>
              </a:p>
            </p:txBody>
          </p:sp>
        </p:grpSp>
      </p:grpSp>
      <p:sp>
        <p:nvSpPr>
          <p:cNvPr id="14" name="TextBox 14"/>
          <p:cNvSpPr txBox="1"/>
          <p:nvPr/>
        </p:nvSpPr>
        <p:spPr>
          <a:xfrm>
            <a:off x="685800" y="654050"/>
            <a:ext cx="2870200" cy="2578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39"/>
              </a:lnSpc>
            </a:pPr>
            <a:r>
              <a:rPr lang="sl-SI" sz="1600" dirty="0" err="1">
                <a:solidFill>
                  <a:srgbClr val="101010"/>
                </a:solidFill>
                <a:latin typeface="Montserrat Classic Bold"/>
              </a:rPr>
              <a:t>Flooding</a:t>
            </a:r>
            <a:r>
              <a:rPr lang="sl-SI" sz="1600" dirty="0">
                <a:solidFill>
                  <a:srgbClr val="101010"/>
                </a:solidFill>
                <a:latin typeface="Montserrat Classic Bold"/>
              </a:rPr>
              <a:t> in </a:t>
            </a:r>
            <a:r>
              <a:rPr lang="sl-SI" sz="1600" dirty="0" err="1">
                <a:solidFill>
                  <a:srgbClr val="101010"/>
                </a:solidFill>
                <a:latin typeface="Montserrat Classic Bold"/>
              </a:rPr>
              <a:t>Slovenia</a:t>
            </a:r>
            <a:r>
              <a:rPr lang="sl-SI" sz="1600" dirty="0">
                <a:solidFill>
                  <a:srgbClr val="101010"/>
                </a:solidFill>
                <a:latin typeface="Montserrat Classic Bold"/>
              </a:rPr>
              <a:t> 2023 </a:t>
            </a:r>
            <a:endParaRPr lang="en-US" sz="1600" dirty="0">
              <a:solidFill>
                <a:srgbClr val="101010"/>
              </a:solidFill>
              <a:latin typeface="Montserrat Classic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51012" y="6393317"/>
            <a:ext cx="4621510" cy="2460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53"/>
              </a:lnSpc>
            </a:pPr>
            <a:r>
              <a:rPr lang="en-US" sz="1467" dirty="0">
                <a:solidFill>
                  <a:srgbClr val="D9D9D9"/>
                </a:solidFill>
                <a:latin typeface="Times New Roman"/>
              </a:rPr>
              <a:t>LCIF Leadership Training</a:t>
            </a:r>
            <a:r>
              <a:rPr lang="sl-SI" sz="1467" dirty="0">
                <a:solidFill>
                  <a:srgbClr val="D9D9D9"/>
                </a:solidFill>
                <a:latin typeface="Times New Roman"/>
              </a:rPr>
              <a:t>, Bologna, september 2023</a:t>
            </a:r>
            <a:endParaRPr lang="en-US" sz="1467" dirty="0">
              <a:solidFill>
                <a:srgbClr val="D9D9D9"/>
              </a:solidFill>
              <a:latin typeface="Times New Roman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E0A155-5A80-590A-7B6F-4046DEDB8727}"/>
              </a:ext>
            </a:extLst>
          </p:cNvPr>
          <p:cNvSpPr txBox="1"/>
          <p:nvPr/>
        </p:nvSpPr>
        <p:spPr>
          <a:xfrm>
            <a:off x="665619" y="1357111"/>
            <a:ext cx="10840581" cy="140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3" dirty="0"/>
              <a:t>August 8: Lions Clubs International Community Recovery Grant in Slovenia application prepared</a:t>
            </a:r>
          </a:p>
          <a:p>
            <a:r>
              <a:rPr lang="en-US" sz="2133" dirty="0"/>
              <a:t>August 12th : LCIF Community Recovery Grant approved</a:t>
            </a:r>
            <a:r>
              <a:rPr lang="sl-SI" sz="2133" dirty="0"/>
              <a:t>.</a:t>
            </a:r>
          </a:p>
          <a:p>
            <a:endParaRPr lang="sl-SI" sz="2133" dirty="0"/>
          </a:p>
          <a:p>
            <a:r>
              <a:rPr lang="sl-SI" sz="2133" dirty="0"/>
              <a:t>25 </a:t>
            </a:r>
            <a:r>
              <a:rPr lang="en-US" sz="2133" dirty="0"/>
              <a:t>computers for affected school in </a:t>
            </a:r>
            <a:r>
              <a:rPr lang="en-US" sz="2133" dirty="0" err="1"/>
              <a:t>Ljubno</a:t>
            </a:r>
            <a:r>
              <a:rPr lang="en-US" sz="2133" dirty="0"/>
              <a:t> town donated.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D81FE2-2707-C741-2FC5-ADD39B5F19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842" y="2993677"/>
            <a:ext cx="4253182" cy="31908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5D9B2C-0EC8-2AEB-31DA-BE8A68302E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77" y="2874592"/>
            <a:ext cx="2946400" cy="3429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8EB14A-2CF9-339E-D4D8-E1C2767D7A94}"/>
              </a:ext>
            </a:extLst>
          </p:cNvPr>
          <p:cNvSpPr txBox="1"/>
          <p:nvPr/>
        </p:nvSpPr>
        <p:spPr>
          <a:xfrm>
            <a:off x="4114800" y="3276600"/>
            <a:ext cx="269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Very fast and generous reaction from </a:t>
            </a:r>
            <a:endParaRPr lang="sl-SI" sz="1600" dirty="0"/>
          </a:p>
          <a:p>
            <a:r>
              <a:rPr lang="en-US" sz="1600" dirty="0"/>
              <a:t>German Li</a:t>
            </a:r>
            <a:r>
              <a:rPr lang="sl-SI" sz="1600" dirty="0"/>
              <a:t>o</a:t>
            </a:r>
            <a:r>
              <a:rPr lang="en-US" sz="1600" dirty="0"/>
              <a:t>ns foundation </a:t>
            </a:r>
            <a:endParaRPr lang="sl-SI" sz="1600" dirty="0"/>
          </a:p>
          <a:p>
            <a:r>
              <a:rPr lang="en-US" sz="1600" dirty="0"/>
              <a:t>and </a:t>
            </a:r>
            <a:endParaRPr lang="sl-SI" sz="1600" dirty="0"/>
          </a:p>
          <a:p>
            <a:r>
              <a:rPr lang="en-US" sz="1600" dirty="0"/>
              <a:t>Austrian multidistrict</a:t>
            </a:r>
          </a:p>
        </p:txBody>
      </p:sp>
    </p:spTree>
    <p:extLst>
      <p:ext uri="{BB962C8B-B14F-4D97-AF65-F5344CB8AC3E}">
        <p14:creationId xmlns:p14="http://schemas.microsoft.com/office/powerpoint/2010/main" val="1066651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1" y="1049898"/>
            <a:ext cx="1237763" cy="45381"/>
            <a:chOff x="0" y="0"/>
            <a:chExt cx="488993" cy="179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993" cy="17928"/>
            </a:xfrm>
            <a:custGeom>
              <a:avLst/>
              <a:gdLst/>
              <a:ahLst/>
              <a:cxnLst/>
              <a:rect l="l" t="t" r="r" b="b"/>
              <a:pathLst>
                <a:path w="488993" h="17928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EC3337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SI" sz="8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3C511EF-A50C-59C4-FE33-CDF8DB8FFA92}"/>
              </a:ext>
            </a:extLst>
          </p:cNvPr>
          <p:cNvGrpSpPr/>
          <p:nvPr/>
        </p:nvGrpSpPr>
        <p:grpSpPr>
          <a:xfrm>
            <a:off x="9470349" y="81109"/>
            <a:ext cx="2639207" cy="1214291"/>
            <a:chOff x="14205523" y="121664"/>
            <a:chExt cx="3958810" cy="182143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6A1B58D-960D-3554-991C-6A48F94A7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332737" y="419100"/>
              <a:ext cx="1831596" cy="1524000"/>
            </a:xfrm>
            <a:prstGeom prst="rect">
              <a:avLst/>
            </a:prstGeom>
          </p:spPr>
        </p:pic>
        <p:grpSp>
          <p:nvGrpSpPr>
            <p:cNvPr id="8" name="Group 8"/>
            <p:cNvGrpSpPr/>
            <p:nvPr/>
          </p:nvGrpSpPr>
          <p:grpSpPr>
            <a:xfrm>
              <a:off x="14205523" y="121664"/>
              <a:ext cx="2349141" cy="1458218"/>
              <a:chOff x="0" y="119039"/>
              <a:chExt cx="3132188" cy="19442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12360" y="395575"/>
                <a:ext cx="1419828" cy="1419828"/>
              </a:xfrm>
              <a:custGeom>
                <a:avLst/>
                <a:gdLst/>
                <a:ahLst/>
                <a:cxnLst/>
                <a:rect l="l" t="t" r="r" b="b"/>
                <a:pathLst>
                  <a:path w="1419828" h="1419828">
                    <a:moveTo>
                      <a:pt x="0" y="0"/>
                    </a:moveTo>
                    <a:lnTo>
                      <a:pt x="1419828" y="0"/>
                    </a:lnTo>
                    <a:lnTo>
                      <a:pt x="1419828" y="1419829"/>
                    </a:lnTo>
                    <a:lnTo>
                      <a:pt x="0" y="141982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SI" sz="800"/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0" y="119039"/>
                <a:ext cx="1944290" cy="1944290"/>
              </a:xfrm>
              <a:custGeom>
                <a:avLst/>
                <a:gdLst/>
                <a:ahLst/>
                <a:cxnLst/>
                <a:rect l="l" t="t" r="r" b="b"/>
                <a:pathLst>
                  <a:path w="1944290" h="1944290">
                    <a:moveTo>
                      <a:pt x="0" y="0"/>
                    </a:moveTo>
                    <a:lnTo>
                      <a:pt x="1944290" y="0"/>
                    </a:lnTo>
                    <a:lnTo>
                      <a:pt x="1944290" y="1944290"/>
                    </a:lnTo>
                    <a:lnTo>
                      <a:pt x="0" y="194429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SI" sz="800"/>
              </a:p>
            </p:txBody>
          </p:sp>
        </p:grpSp>
      </p:grpSp>
      <p:sp>
        <p:nvSpPr>
          <p:cNvPr id="14" name="TextBox 14"/>
          <p:cNvSpPr txBox="1"/>
          <p:nvPr/>
        </p:nvSpPr>
        <p:spPr>
          <a:xfrm>
            <a:off x="685800" y="654050"/>
            <a:ext cx="2870200" cy="2578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39"/>
              </a:lnSpc>
            </a:pPr>
            <a:r>
              <a:rPr lang="sl-SI" sz="1600" dirty="0" err="1">
                <a:solidFill>
                  <a:srgbClr val="101010"/>
                </a:solidFill>
                <a:latin typeface="Montserrat Classic Bold"/>
              </a:rPr>
              <a:t>Flooding</a:t>
            </a:r>
            <a:r>
              <a:rPr lang="sl-SI" sz="1600" dirty="0">
                <a:solidFill>
                  <a:srgbClr val="101010"/>
                </a:solidFill>
                <a:latin typeface="Montserrat Classic Bold"/>
              </a:rPr>
              <a:t> in </a:t>
            </a:r>
            <a:r>
              <a:rPr lang="sl-SI" sz="1600" dirty="0" err="1">
                <a:solidFill>
                  <a:srgbClr val="101010"/>
                </a:solidFill>
                <a:latin typeface="Montserrat Classic Bold"/>
              </a:rPr>
              <a:t>Slovenia</a:t>
            </a:r>
            <a:r>
              <a:rPr lang="sl-SI" sz="1600" dirty="0">
                <a:solidFill>
                  <a:srgbClr val="101010"/>
                </a:solidFill>
                <a:latin typeface="Montserrat Classic Bold"/>
              </a:rPr>
              <a:t> 2023 </a:t>
            </a:r>
            <a:endParaRPr lang="en-US" sz="1600" dirty="0">
              <a:solidFill>
                <a:srgbClr val="101010"/>
              </a:solidFill>
              <a:latin typeface="Montserrat Classic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51012" y="6393317"/>
            <a:ext cx="4621510" cy="2460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53"/>
              </a:lnSpc>
            </a:pPr>
            <a:r>
              <a:rPr lang="en-US" sz="1467" dirty="0">
                <a:solidFill>
                  <a:srgbClr val="D9D9D9"/>
                </a:solidFill>
                <a:latin typeface="Times New Roman"/>
              </a:rPr>
              <a:t>LCIF Leadership Training</a:t>
            </a:r>
            <a:r>
              <a:rPr lang="sl-SI" sz="1467" dirty="0">
                <a:solidFill>
                  <a:srgbClr val="D9D9D9"/>
                </a:solidFill>
                <a:latin typeface="Times New Roman"/>
              </a:rPr>
              <a:t>, Bologna, september 2023</a:t>
            </a:r>
            <a:endParaRPr lang="en-US" sz="1467" dirty="0">
              <a:solidFill>
                <a:srgbClr val="D9D9D9"/>
              </a:solidFill>
              <a:latin typeface="Times New Roman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E0A155-5A80-590A-7B6F-4046DEDB8727}"/>
              </a:ext>
            </a:extLst>
          </p:cNvPr>
          <p:cNvSpPr txBox="1"/>
          <p:nvPr/>
        </p:nvSpPr>
        <p:spPr>
          <a:xfrm>
            <a:off x="9383419" y="1798127"/>
            <a:ext cx="2182951" cy="3568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533"/>
              </a:spcAft>
            </a:pPr>
            <a:r>
              <a:rPr lang="sl-SI" sz="2133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Flooding</a:t>
            </a:r>
            <a:r>
              <a:rPr lang="sl-SI" sz="2133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l-SI" sz="2133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occure</a:t>
            </a:r>
            <a:r>
              <a:rPr lang="sl-SI" sz="2133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sl-SI" sz="2133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on 4-5th </a:t>
            </a:r>
            <a:r>
              <a:rPr lang="sl-SI" sz="2133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</a:t>
            </a:r>
            <a:r>
              <a:rPr lang="sl-SI" sz="2133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l-SI" sz="2133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August</a:t>
            </a:r>
            <a:endParaRPr lang="en-SI" sz="2133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533"/>
              </a:spcAft>
            </a:pPr>
            <a:endParaRPr lang="sl-SI" sz="2133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533"/>
              </a:spcAft>
            </a:pPr>
            <a:r>
              <a:rPr lang="sl-SI" sz="2133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Official</a:t>
            </a:r>
            <a:r>
              <a:rPr lang="sl-SI" sz="2133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l-SI" sz="2133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Intensity</a:t>
            </a:r>
            <a:r>
              <a:rPr lang="sl-SI" sz="2133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sl-SI" sz="2133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floods</a:t>
            </a:r>
            <a:r>
              <a:rPr lang="sl-SI" sz="2133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l-SI" sz="2133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were</a:t>
            </a:r>
            <a:r>
              <a:rPr lang="sl-SI" sz="2133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l-SI" sz="2133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sl-SI" sz="2133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sum </a:t>
            </a:r>
            <a:r>
              <a:rPr lang="sl-SI" sz="2133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</a:t>
            </a:r>
            <a:r>
              <a:rPr lang="sl-SI" sz="2133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l-SI" sz="2133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</a:t>
            </a:r>
            <a:r>
              <a:rPr lang="sl-SI" sz="2133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l-SI" sz="2133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sl-SI" sz="2133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major </a:t>
            </a:r>
            <a:r>
              <a:rPr lang="sl-SI" sz="2133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floods</a:t>
            </a:r>
            <a:r>
              <a:rPr lang="sl-SI" sz="2133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l-SI" sz="2133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</a:t>
            </a:r>
            <a:r>
              <a:rPr lang="sl-SI" sz="2133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l-SI" sz="2133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sl-SI" sz="2133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past </a:t>
            </a:r>
            <a:r>
              <a:rPr lang="sl-SI" sz="2133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decades</a:t>
            </a:r>
            <a:endParaRPr lang="en-SI" sz="2133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SI" sz="8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3A9BAAE-2782-24F7-8EC8-BC546864E6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191720"/>
            <a:ext cx="7899400" cy="558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73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1" y="1049898"/>
            <a:ext cx="1237763" cy="45381"/>
            <a:chOff x="0" y="0"/>
            <a:chExt cx="488993" cy="179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993" cy="17928"/>
            </a:xfrm>
            <a:custGeom>
              <a:avLst/>
              <a:gdLst/>
              <a:ahLst/>
              <a:cxnLst/>
              <a:rect l="l" t="t" r="r" b="b"/>
              <a:pathLst>
                <a:path w="488993" h="17928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EC3337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SI" sz="8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3C511EF-A50C-59C4-FE33-CDF8DB8FFA92}"/>
              </a:ext>
            </a:extLst>
          </p:cNvPr>
          <p:cNvGrpSpPr/>
          <p:nvPr/>
        </p:nvGrpSpPr>
        <p:grpSpPr>
          <a:xfrm>
            <a:off x="9470349" y="81109"/>
            <a:ext cx="2639207" cy="1214291"/>
            <a:chOff x="14205523" y="121664"/>
            <a:chExt cx="3958810" cy="182143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6A1B58D-960D-3554-991C-6A48F94A7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332737" y="419100"/>
              <a:ext cx="1831596" cy="1524000"/>
            </a:xfrm>
            <a:prstGeom prst="rect">
              <a:avLst/>
            </a:prstGeom>
          </p:spPr>
        </p:pic>
        <p:grpSp>
          <p:nvGrpSpPr>
            <p:cNvPr id="8" name="Group 8"/>
            <p:cNvGrpSpPr/>
            <p:nvPr/>
          </p:nvGrpSpPr>
          <p:grpSpPr>
            <a:xfrm>
              <a:off x="14205523" y="121664"/>
              <a:ext cx="2349141" cy="1458218"/>
              <a:chOff x="0" y="119039"/>
              <a:chExt cx="3132188" cy="19442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12360" y="395575"/>
                <a:ext cx="1419828" cy="1419828"/>
              </a:xfrm>
              <a:custGeom>
                <a:avLst/>
                <a:gdLst/>
                <a:ahLst/>
                <a:cxnLst/>
                <a:rect l="l" t="t" r="r" b="b"/>
                <a:pathLst>
                  <a:path w="1419828" h="1419828">
                    <a:moveTo>
                      <a:pt x="0" y="0"/>
                    </a:moveTo>
                    <a:lnTo>
                      <a:pt x="1419828" y="0"/>
                    </a:lnTo>
                    <a:lnTo>
                      <a:pt x="1419828" y="1419829"/>
                    </a:lnTo>
                    <a:lnTo>
                      <a:pt x="0" y="141982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SI" sz="800"/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0" y="119039"/>
                <a:ext cx="1944290" cy="1944290"/>
              </a:xfrm>
              <a:custGeom>
                <a:avLst/>
                <a:gdLst/>
                <a:ahLst/>
                <a:cxnLst/>
                <a:rect l="l" t="t" r="r" b="b"/>
                <a:pathLst>
                  <a:path w="1944290" h="1944290">
                    <a:moveTo>
                      <a:pt x="0" y="0"/>
                    </a:moveTo>
                    <a:lnTo>
                      <a:pt x="1944290" y="0"/>
                    </a:lnTo>
                    <a:lnTo>
                      <a:pt x="1944290" y="1944290"/>
                    </a:lnTo>
                    <a:lnTo>
                      <a:pt x="0" y="194429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SI" sz="800"/>
              </a:p>
            </p:txBody>
          </p:sp>
        </p:grpSp>
      </p:grpSp>
      <p:sp>
        <p:nvSpPr>
          <p:cNvPr id="14" name="TextBox 14"/>
          <p:cNvSpPr txBox="1"/>
          <p:nvPr/>
        </p:nvSpPr>
        <p:spPr>
          <a:xfrm>
            <a:off x="685800" y="654050"/>
            <a:ext cx="2870200" cy="2578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39"/>
              </a:lnSpc>
            </a:pPr>
            <a:r>
              <a:rPr lang="sl-SI" sz="1600" dirty="0" err="1">
                <a:solidFill>
                  <a:srgbClr val="101010"/>
                </a:solidFill>
                <a:latin typeface="Montserrat Classic Bold"/>
              </a:rPr>
              <a:t>Flooding</a:t>
            </a:r>
            <a:r>
              <a:rPr lang="sl-SI" sz="1600" dirty="0">
                <a:solidFill>
                  <a:srgbClr val="101010"/>
                </a:solidFill>
                <a:latin typeface="Montserrat Classic Bold"/>
              </a:rPr>
              <a:t> in </a:t>
            </a:r>
            <a:r>
              <a:rPr lang="sl-SI" sz="1600" dirty="0" err="1">
                <a:solidFill>
                  <a:srgbClr val="101010"/>
                </a:solidFill>
                <a:latin typeface="Montserrat Classic Bold"/>
              </a:rPr>
              <a:t>Slovenia</a:t>
            </a:r>
            <a:r>
              <a:rPr lang="sl-SI" sz="1600" dirty="0">
                <a:solidFill>
                  <a:srgbClr val="101010"/>
                </a:solidFill>
                <a:latin typeface="Montserrat Classic Bold"/>
              </a:rPr>
              <a:t> 2023 </a:t>
            </a:r>
            <a:endParaRPr lang="en-US" sz="1600" dirty="0">
              <a:solidFill>
                <a:srgbClr val="101010"/>
              </a:solidFill>
              <a:latin typeface="Montserrat Classic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51012" y="6393317"/>
            <a:ext cx="4621510" cy="2460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53"/>
              </a:lnSpc>
            </a:pPr>
            <a:r>
              <a:rPr lang="en-US" sz="1467" dirty="0">
                <a:solidFill>
                  <a:srgbClr val="D9D9D9"/>
                </a:solidFill>
                <a:latin typeface="Times New Roman"/>
              </a:rPr>
              <a:t>LCIF Leadership Training</a:t>
            </a:r>
            <a:r>
              <a:rPr lang="sl-SI" sz="1467" dirty="0">
                <a:solidFill>
                  <a:srgbClr val="D9D9D9"/>
                </a:solidFill>
                <a:latin typeface="Times New Roman"/>
              </a:rPr>
              <a:t>, Bologna, september 2023</a:t>
            </a:r>
            <a:endParaRPr lang="en-US" sz="1467" dirty="0">
              <a:solidFill>
                <a:srgbClr val="D9D9D9"/>
              </a:solidFill>
              <a:latin typeface="Times New Roman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E0A155-5A80-590A-7B6F-4046DEDB8727}"/>
              </a:ext>
            </a:extLst>
          </p:cNvPr>
          <p:cNvSpPr txBox="1"/>
          <p:nvPr/>
        </p:nvSpPr>
        <p:spPr>
          <a:xfrm>
            <a:off x="676753" y="1384396"/>
            <a:ext cx="1551023" cy="79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867" dirty="0" err="1"/>
              <a:t>Dehumidifiers</a:t>
            </a:r>
            <a:r>
              <a:rPr lang="sl-SI" sz="1867" dirty="0"/>
              <a:t>:</a:t>
            </a:r>
          </a:p>
          <a:p>
            <a:endParaRPr lang="en-SI" sz="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3B4A12-02A4-7FD0-7B2B-EA089B0CA7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754" y="1917876"/>
            <a:ext cx="2980847" cy="39754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C87445-01D6-9A4D-C7C6-2429F7B9AE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189" y="3620855"/>
            <a:ext cx="3662023" cy="26153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0E9BF0-B609-EB19-FA1F-E7F353D5B8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2528" y="854872"/>
            <a:ext cx="4909737" cy="3190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F4F0EA-20F8-E114-930B-8C7549E27B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9050" y="3448254"/>
            <a:ext cx="4453181" cy="307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126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1" y="1049898"/>
            <a:ext cx="1237763" cy="45381"/>
            <a:chOff x="0" y="0"/>
            <a:chExt cx="488993" cy="179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993" cy="17928"/>
            </a:xfrm>
            <a:custGeom>
              <a:avLst/>
              <a:gdLst/>
              <a:ahLst/>
              <a:cxnLst/>
              <a:rect l="l" t="t" r="r" b="b"/>
              <a:pathLst>
                <a:path w="488993" h="17928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EC3337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SI" sz="8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3C511EF-A50C-59C4-FE33-CDF8DB8FFA92}"/>
              </a:ext>
            </a:extLst>
          </p:cNvPr>
          <p:cNvGrpSpPr/>
          <p:nvPr/>
        </p:nvGrpSpPr>
        <p:grpSpPr>
          <a:xfrm>
            <a:off x="9470349" y="81109"/>
            <a:ext cx="2639207" cy="1214291"/>
            <a:chOff x="14205523" y="121664"/>
            <a:chExt cx="3958810" cy="182143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6A1B58D-960D-3554-991C-6A48F94A7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332737" y="419100"/>
              <a:ext cx="1831596" cy="1524000"/>
            </a:xfrm>
            <a:prstGeom prst="rect">
              <a:avLst/>
            </a:prstGeom>
          </p:spPr>
        </p:pic>
        <p:grpSp>
          <p:nvGrpSpPr>
            <p:cNvPr id="8" name="Group 8"/>
            <p:cNvGrpSpPr/>
            <p:nvPr/>
          </p:nvGrpSpPr>
          <p:grpSpPr>
            <a:xfrm>
              <a:off x="14205523" y="121664"/>
              <a:ext cx="2349141" cy="1458218"/>
              <a:chOff x="0" y="119039"/>
              <a:chExt cx="3132188" cy="19442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12360" y="395575"/>
                <a:ext cx="1419828" cy="1419828"/>
              </a:xfrm>
              <a:custGeom>
                <a:avLst/>
                <a:gdLst/>
                <a:ahLst/>
                <a:cxnLst/>
                <a:rect l="l" t="t" r="r" b="b"/>
                <a:pathLst>
                  <a:path w="1419828" h="1419828">
                    <a:moveTo>
                      <a:pt x="0" y="0"/>
                    </a:moveTo>
                    <a:lnTo>
                      <a:pt x="1419828" y="0"/>
                    </a:lnTo>
                    <a:lnTo>
                      <a:pt x="1419828" y="1419829"/>
                    </a:lnTo>
                    <a:lnTo>
                      <a:pt x="0" y="141982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SI" sz="800"/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0" y="119039"/>
                <a:ext cx="1944290" cy="1944290"/>
              </a:xfrm>
              <a:custGeom>
                <a:avLst/>
                <a:gdLst/>
                <a:ahLst/>
                <a:cxnLst/>
                <a:rect l="l" t="t" r="r" b="b"/>
                <a:pathLst>
                  <a:path w="1944290" h="1944290">
                    <a:moveTo>
                      <a:pt x="0" y="0"/>
                    </a:moveTo>
                    <a:lnTo>
                      <a:pt x="1944290" y="0"/>
                    </a:lnTo>
                    <a:lnTo>
                      <a:pt x="1944290" y="1944290"/>
                    </a:lnTo>
                    <a:lnTo>
                      <a:pt x="0" y="194429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SI" sz="800"/>
              </a:p>
            </p:txBody>
          </p:sp>
        </p:grpSp>
      </p:grpSp>
      <p:sp>
        <p:nvSpPr>
          <p:cNvPr id="14" name="TextBox 14"/>
          <p:cNvSpPr txBox="1"/>
          <p:nvPr/>
        </p:nvSpPr>
        <p:spPr>
          <a:xfrm>
            <a:off x="685800" y="654050"/>
            <a:ext cx="2870200" cy="2578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39"/>
              </a:lnSpc>
            </a:pPr>
            <a:r>
              <a:rPr lang="sl-SI" sz="1600" dirty="0" err="1">
                <a:solidFill>
                  <a:srgbClr val="101010"/>
                </a:solidFill>
                <a:latin typeface="Montserrat Classic Bold"/>
              </a:rPr>
              <a:t>Flooding</a:t>
            </a:r>
            <a:r>
              <a:rPr lang="sl-SI" sz="1600" dirty="0">
                <a:solidFill>
                  <a:srgbClr val="101010"/>
                </a:solidFill>
                <a:latin typeface="Montserrat Classic Bold"/>
              </a:rPr>
              <a:t> in </a:t>
            </a:r>
            <a:r>
              <a:rPr lang="sl-SI" sz="1600" dirty="0" err="1">
                <a:solidFill>
                  <a:srgbClr val="101010"/>
                </a:solidFill>
                <a:latin typeface="Montserrat Classic Bold"/>
              </a:rPr>
              <a:t>Slovenia</a:t>
            </a:r>
            <a:r>
              <a:rPr lang="sl-SI" sz="1600" dirty="0">
                <a:solidFill>
                  <a:srgbClr val="101010"/>
                </a:solidFill>
                <a:latin typeface="Montserrat Classic Bold"/>
              </a:rPr>
              <a:t> 2023 </a:t>
            </a:r>
            <a:endParaRPr lang="en-US" sz="1600" dirty="0">
              <a:solidFill>
                <a:srgbClr val="101010"/>
              </a:solidFill>
              <a:latin typeface="Montserrat Classic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51012" y="6393317"/>
            <a:ext cx="4621510" cy="2460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53"/>
              </a:lnSpc>
            </a:pPr>
            <a:r>
              <a:rPr lang="en-US" sz="1467" dirty="0">
                <a:solidFill>
                  <a:srgbClr val="D9D9D9"/>
                </a:solidFill>
                <a:latin typeface="Times New Roman"/>
              </a:rPr>
              <a:t>LCIF Leadership Training</a:t>
            </a:r>
            <a:r>
              <a:rPr lang="sl-SI" sz="1467" dirty="0">
                <a:solidFill>
                  <a:srgbClr val="D9D9D9"/>
                </a:solidFill>
                <a:latin typeface="Times New Roman"/>
              </a:rPr>
              <a:t>, Bologna, september 2023</a:t>
            </a:r>
            <a:endParaRPr lang="en-US" sz="1467" dirty="0">
              <a:solidFill>
                <a:srgbClr val="D9D9D9"/>
              </a:solidFill>
              <a:latin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4F1B06-ABB6-4FE4-B329-664A743689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4400" y="1072588"/>
            <a:ext cx="6807200" cy="512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04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CEB7722-A7EB-550A-4F79-F43112DF8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3"/>
          <a:stretch/>
        </p:blipFill>
        <p:spPr>
          <a:xfrm>
            <a:off x="0" y="20853"/>
            <a:ext cx="12192000" cy="683714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85801" y="1049898"/>
            <a:ext cx="1237763" cy="45381"/>
            <a:chOff x="0" y="0"/>
            <a:chExt cx="488993" cy="179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993" cy="17928"/>
            </a:xfrm>
            <a:custGeom>
              <a:avLst/>
              <a:gdLst/>
              <a:ahLst/>
              <a:cxnLst/>
              <a:rect l="l" t="t" r="r" b="b"/>
              <a:pathLst>
                <a:path w="488993" h="17928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EC3337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SI" sz="8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3C511EF-A50C-59C4-FE33-CDF8DB8FFA92}"/>
              </a:ext>
            </a:extLst>
          </p:cNvPr>
          <p:cNvGrpSpPr/>
          <p:nvPr/>
        </p:nvGrpSpPr>
        <p:grpSpPr>
          <a:xfrm>
            <a:off x="9470349" y="81109"/>
            <a:ext cx="2639207" cy="1214291"/>
            <a:chOff x="14205523" y="121664"/>
            <a:chExt cx="3958810" cy="182143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6A1B58D-960D-3554-991C-6A48F94A7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32737" y="419100"/>
              <a:ext cx="1831596" cy="1524000"/>
            </a:xfrm>
            <a:prstGeom prst="rect">
              <a:avLst/>
            </a:prstGeom>
          </p:spPr>
        </p:pic>
        <p:grpSp>
          <p:nvGrpSpPr>
            <p:cNvPr id="8" name="Group 8"/>
            <p:cNvGrpSpPr/>
            <p:nvPr/>
          </p:nvGrpSpPr>
          <p:grpSpPr>
            <a:xfrm>
              <a:off x="14205523" y="121664"/>
              <a:ext cx="2349141" cy="1458218"/>
              <a:chOff x="0" y="119039"/>
              <a:chExt cx="3132188" cy="19442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12360" y="395575"/>
                <a:ext cx="1419828" cy="1419828"/>
              </a:xfrm>
              <a:custGeom>
                <a:avLst/>
                <a:gdLst/>
                <a:ahLst/>
                <a:cxnLst/>
                <a:rect l="l" t="t" r="r" b="b"/>
                <a:pathLst>
                  <a:path w="1419828" h="1419828">
                    <a:moveTo>
                      <a:pt x="0" y="0"/>
                    </a:moveTo>
                    <a:lnTo>
                      <a:pt x="1419828" y="0"/>
                    </a:lnTo>
                    <a:lnTo>
                      <a:pt x="1419828" y="1419829"/>
                    </a:lnTo>
                    <a:lnTo>
                      <a:pt x="0" y="141982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SI" sz="800"/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0" y="119039"/>
                <a:ext cx="1944290" cy="1944290"/>
              </a:xfrm>
              <a:custGeom>
                <a:avLst/>
                <a:gdLst/>
                <a:ahLst/>
                <a:cxnLst/>
                <a:rect l="l" t="t" r="r" b="b"/>
                <a:pathLst>
                  <a:path w="1944290" h="1944290">
                    <a:moveTo>
                      <a:pt x="0" y="0"/>
                    </a:moveTo>
                    <a:lnTo>
                      <a:pt x="1944290" y="0"/>
                    </a:lnTo>
                    <a:lnTo>
                      <a:pt x="1944290" y="1944290"/>
                    </a:lnTo>
                    <a:lnTo>
                      <a:pt x="0" y="194429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SI" sz="800"/>
              </a:p>
            </p:txBody>
          </p:sp>
        </p:grpSp>
      </p:grpSp>
      <p:sp>
        <p:nvSpPr>
          <p:cNvPr id="14" name="TextBox 14"/>
          <p:cNvSpPr txBox="1"/>
          <p:nvPr/>
        </p:nvSpPr>
        <p:spPr>
          <a:xfrm>
            <a:off x="685800" y="654050"/>
            <a:ext cx="2870200" cy="2578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39"/>
              </a:lnSpc>
            </a:pPr>
            <a:r>
              <a:rPr lang="sl-SI" sz="1600" dirty="0" err="1">
                <a:solidFill>
                  <a:srgbClr val="101010"/>
                </a:solidFill>
                <a:latin typeface="Montserrat Classic Bold"/>
              </a:rPr>
              <a:t>Flooding</a:t>
            </a:r>
            <a:r>
              <a:rPr lang="sl-SI" sz="1600" dirty="0">
                <a:solidFill>
                  <a:srgbClr val="101010"/>
                </a:solidFill>
                <a:latin typeface="Montserrat Classic Bold"/>
              </a:rPr>
              <a:t> in </a:t>
            </a:r>
            <a:r>
              <a:rPr lang="sl-SI" sz="1600" dirty="0" err="1">
                <a:solidFill>
                  <a:srgbClr val="101010"/>
                </a:solidFill>
                <a:latin typeface="Montserrat Classic Bold"/>
              </a:rPr>
              <a:t>Slovenia</a:t>
            </a:r>
            <a:r>
              <a:rPr lang="sl-SI" sz="1600" dirty="0">
                <a:solidFill>
                  <a:srgbClr val="101010"/>
                </a:solidFill>
                <a:latin typeface="Montserrat Classic Bold"/>
              </a:rPr>
              <a:t> 2023 </a:t>
            </a:r>
            <a:endParaRPr lang="en-US" sz="1600" dirty="0">
              <a:solidFill>
                <a:srgbClr val="101010"/>
              </a:solidFill>
              <a:latin typeface="Montserrat Classic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51012" y="6393317"/>
            <a:ext cx="4621510" cy="2460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53"/>
              </a:lnSpc>
            </a:pPr>
            <a:r>
              <a:rPr lang="en-US" sz="1467" dirty="0">
                <a:solidFill>
                  <a:srgbClr val="D9D9D9"/>
                </a:solidFill>
                <a:latin typeface="Times New Roman"/>
              </a:rPr>
              <a:t>LCIF Leadership Training</a:t>
            </a:r>
            <a:r>
              <a:rPr lang="sl-SI" sz="1467" dirty="0">
                <a:solidFill>
                  <a:srgbClr val="D9D9D9"/>
                </a:solidFill>
                <a:latin typeface="Times New Roman"/>
              </a:rPr>
              <a:t>, Bologna, september 2023</a:t>
            </a:r>
            <a:endParaRPr lang="en-US" sz="1467" dirty="0">
              <a:solidFill>
                <a:srgbClr val="D9D9D9"/>
              </a:solidFill>
              <a:latin typeface="Times New Roman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E0A155-5A80-590A-7B6F-4046DEDB8727}"/>
              </a:ext>
            </a:extLst>
          </p:cNvPr>
          <p:cNvSpPr txBox="1"/>
          <p:nvPr/>
        </p:nvSpPr>
        <p:spPr>
          <a:xfrm>
            <a:off x="707571" y="1680375"/>
            <a:ext cx="104140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3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Current</a:t>
            </a:r>
            <a:r>
              <a:rPr lang="sl-SI" sz="2133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133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activities</a:t>
            </a:r>
          </a:p>
          <a:p>
            <a:r>
              <a:rPr lang="en-GB" sz="2133" dirty="0">
                <a:latin typeface="Calibri" panose="020F0502020204030204" pitchFamily="34" charset="0"/>
                <a:ea typeface="Calibri" panose="020F0502020204030204" pitchFamily="34" charset="0"/>
              </a:rPr>
              <a:t>District task group established for </a:t>
            </a:r>
            <a:r>
              <a:rPr lang="sl-SI" sz="2133" dirty="0" err="1">
                <a:latin typeface="Calibri" panose="020F0502020204030204" pitchFamily="34" charset="0"/>
                <a:ea typeface="Calibri" panose="020F0502020204030204" pitchFamily="34" charset="0"/>
              </a:rPr>
              <a:t>delivering</a:t>
            </a:r>
            <a:r>
              <a:rPr lang="sl-SI" sz="2133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sl-SI" sz="2133" dirty="0" err="1">
                <a:latin typeface="Calibri" panose="020F0502020204030204" pitchFamily="34" charset="0"/>
                <a:ea typeface="Calibri" panose="020F0502020204030204" pitchFamily="34" charset="0"/>
              </a:rPr>
              <a:t>help</a:t>
            </a:r>
            <a:r>
              <a:rPr lang="sl-SI" sz="2133" dirty="0">
                <a:latin typeface="Calibri" panose="020F0502020204030204" pitchFamily="34" charset="0"/>
                <a:ea typeface="Calibri" panose="020F0502020204030204" pitchFamily="34" charset="0"/>
              </a:rPr>
              <a:t> on </a:t>
            </a:r>
            <a:r>
              <a:rPr lang="sl-SI" sz="2133" dirty="0" err="1">
                <a:latin typeface="Calibri" panose="020F0502020204030204" pitchFamily="34" charset="0"/>
                <a:ea typeface="Calibri" panose="020F0502020204030204" pitchFamily="34" charset="0"/>
              </a:rPr>
              <a:t>August</a:t>
            </a:r>
            <a:r>
              <a:rPr lang="sl-SI" sz="2133" dirty="0">
                <a:latin typeface="Calibri" panose="020F0502020204030204" pitchFamily="34" charset="0"/>
                <a:ea typeface="Calibri" panose="020F0502020204030204" pitchFamily="34" charset="0"/>
              </a:rPr>
              <a:t> 22.</a:t>
            </a:r>
          </a:p>
          <a:p>
            <a:r>
              <a:rPr lang="sl-SI" sz="2133" dirty="0" err="1">
                <a:latin typeface="Calibri" panose="020F0502020204030204" pitchFamily="34" charset="0"/>
                <a:ea typeface="Calibri" panose="020F0502020204030204" pitchFamily="34" charset="0"/>
              </a:rPr>
              <a:t>Focus</a:t>
            </a:r>
            <a:r>
              <a:rPr lang="sl-SI" sz="2133" dirty="0">
                <a:latin typeface="Calibri" panose="020F0502020204030204" pitchFamily="34" charset="0"/>
                <a:ea typeface="Calibri" panose="020F0502020204030204" pitchFamily="34" charset="0"/>
              </a:rPr>
              <a:t> on </a:t>
            </a:r>
            <a:r>
              <a:rPr lang="en-US" sz="2133" dirty="0">
                <a:latin typeface="Calibri" panose="020F0502020204030204" pitchFamily="34" charset="0"/>
                <a:ea typeface="Calibri" panose="020F0502020204030204" pitchFamily="34" charset="0"/>
              </a:rPr>
              <a:t>adaptation of unhabitable residential buildings</a:t>
            </a:r>
            <a:r>
              <a:rPr lang="sl-SI" sz="2133" dirty="0">
                <a:latin typeface="Calibri" panose="020F0502020204030204" pitchFamily="34" charset="0"/>
                <a:ea typeface="Calibri" panose="020F0502020204030204" pitchFamily="34" charset="0"/>
              </a:rPr>
              <a:t>.(</a:t>
            </a:r>
            <a:r>
              <a:rPr lang="sl-SI" sz="2133" dirty="0" err="1">
                <a:latin typeface="Calibri" panose="020F0502020204030204" pitchFamily="34" charset="0"/>
                <a:ea typeface="Calibri" panose="020F0502020204030204" pitchFamily="34" charset="0"/>
              </a:rPr>
              <a:t>Win</a:t>
            </a:r>
            <a:r>
              <a:rPr lang="en-US" sz="2133" dirty="0" err="1">
                <a:latin typeface="Calibri" panose="020F0502020204030204" pitchFamily="34" charset="0"/>
                <a:ea typeface="Calibri" panose="020F0502020204030204" pitchFamily="34" charset="0"/>
              </a:rPr>
              <a:t>ter</a:t>
            </a:r>
            <a:r>
              <a:rPr lang="en-US" sz="2133" dirty="0">
                <a:latin typeface="Calibri" panose="020F0502020204030204" pitchFamily="34" charset="0"/>
                <a:ea typeface="Calibri" panose="020F0502020204030204" pitchFamily="34" charset="0"/>
              </a:rPr>
              <a:t> is approaching).</a:t>
            </a:r>
            <a:endParaRPr lang="sl-SI" sz="2133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sl-SI" sz="2133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sl-SI" sz="2133" dirty="0" err="1">
                <a:latin typeface="Calibri" panose="020F0502020204030204" pitchFamily="34" charset="0"/>
                <a:ea typeface="Calibri" panose="020F0502020204030204" pitchFamily="34" charset="0"/>
              </a:rPr>
              <a:t>Working</a:t>
            </a:r>
            <a:r>
              <a:rPr lang="sl-SI" sz="2133" dirty="0">
                <a:latin typeface="Calibri" panose="020F0502020204030204" pitchFamily="34" charset="0"/>
                <a:ea typeface="Calibri" panose="020F0502020204030204" pitchFamily="34" charset="0"/>
              </a:rPr>
              <a:t> on </a:t>
            </a:r>
            <a:r>
              <a:rPr lang="en-US" sz="2133" dirty="0">
                <a:latin typeface="Calibri" panose="020F0502020204030204" pitchFamily="34" charset="0"/>
                <a:ea typeface="Calibri" panose="020F0502020204030204" pitchFamily="34" charset="0"/>
              </a:rPr>
              <a:t>weekly</a:t>
            </a:r>
            <a:r>
              <a:rPr lang="sl-SI" sz="2133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sl-SI" sz="2133" dirty="0" err="1">
                <a:latin typeface="Calibri" panose="020F0502020204030204" pitchFamily="34" charset="0"/>
                <a:ea typeface="Calibri" panose="020F0502020204030204" pitchFamily="34" charset="0"/>
              </a:rPr>
              <a:t>level</a:t>
            </a:r>
            <a:r>
              <a:rPr lang="sl-SI" sz="2133" dirty="0">
                <a:latin typeface="Calibri" panose="020F0502020204030204" pitchFamily="34" charset="0"/>
                <a:ea typeface="Calibri" panose="020F0502020204030204" pitchFamily="34" charset="0"/>
              </a:rPr>
              <a:t>. d</a:t>
            </a:r>
            <a:r>
              <a:rPr lang="en-US" sz="2133" dirty="0" err="1">
                <a:latin typeface="Calibri" panose="020F0502020204030204" pitchFamily="34" charset="0"/>
                <a:ea typeface="Calibri" panose="020F0502020204030204" pitchFamily="34" charset="0"/>
              </a:rPr>
              <a:t>ecision</a:t>
            </a:r>
            <a:r>
              <a:rPr lang="en-GB" sz="2133" dirty="0">
                <a:latin typeface="Calibri" panose="020F0502020204030204" pitchFamily="34" charset="0"/>
                <a:ea typeface="Calibri" panose="020F0502020204030204" pitchFamily="34" charset="0"/>
              </a:rPr>
              <a:t> is based on identified needs</a:t>
            </a:r>
            <a:r>
              <a:rPr lang="sl-SI" sz="2133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sl-SI" sz="2133" dirty="0" err="1">
                <a:latin typeface="Calibri" panose="020F0502020204030204" pitchFamily="34" charset="0"/>
                <a:ea typeface="Calibri" panose="020F0502020204030204" pitchFamily="34" charset="0"/>
              </a:rPr>
              <a:t>by</a:t>
            </a:r>
            <a:r>
              <a:rPr lang="sl-SI" sz="2133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sl-SI" sz="2133" dirty="0" err="1">
                <a:latin typeface="Calibri" panose="020F0502020204030204" pitchFamily="34" charset="0"/>
                <a:ea typeface="Calibri" panose="020F0502020204030204" pitchFamily="34" charset="0"/>
              </a:rPr>
              <a:t>local</a:t>
            </a:r>
            <a:r>
              <a:rPr lang="sl-SI" sz="2133" dirty="0">
                <a:latin typeface="Calibri" panose="020F0502020204030204" pitchFamily="34" charset="0"/>
                <a:ea typeface="Calibri" panose="020F0502020204030204" pitchFamily="34" charset="0"/>
              </a:rPr>
              <a:t> Lions </a:t>
            </a:r>
            <a:r>
              <a:rPr lang="sl-SI" sz="2133" dirty="0" err="1">
                <a:latin typeface="Calibri" panose="020F0502020204030204" pitchFamily="34" charset="0"/>
                <a:ea typeface="Calibri" panose="020F0502020204030204" pitchFamily="34" charset="0"/>
              </a:rPr>
              <a:t>clubs</a:t>
            </a:r>
            <a:r>
              <a:rPr lang="en-GB" sz="2133" dirty="0">
                <a:latin typeface="Calibri" panose="020F0502020204030204" pitchFamily="34" charset="0"/>
                <a:ea typeface="Calibri" panose="020F0502020204030204" pitchFamily="34" charset="0"/>
              </a:rPr>
              <a:t>, situation of peoples and received pro-</a:t>
            </a:r>
            <a:r>
              <a:rPr lang="en-GB" sz="2133" dirty="0" err="1">
                <a:latin typeface="Calibri" panose="020F0502020204030204" pitchFamily="34" charset="0"/>
                <a:ea typeface="Calibri" panose="020F0502020204030204" pitchFamily="34" charset="0"/>
              </a:rPr>
              <a:t>formas</a:t>
            </a:r>
            <a:r>
              <a:rPr lang="en-GB" sz="2133" dirty="0">
                <a:latin typeface="Calibri" panose="020F0502020204030204" pitchFamily="34" charset="0"/>
                <a:ea typeface="Calibri" panose="020F0502020204030204" pitchFamily="34" charset="0"/>
              </a:rPr>
              <a:t> for adaptation/home appliances. </a:t>
            </a:r>
            <a:endParaRPr lang="sl-SI" sz="2133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2133" b="1" dirty="0">
                <a:latin typeface="Calibri" panose="020F0502020204030204" pitchFamily="34" charset="0"/>
                <a:ea typeface="Calibri" panose="020F0502020204030204" pitchFamily="34" charset="0"/>
              </a:rPr>
              <a:t>The needs are </a:t>
            </a:r>
            <a:r>
              <a:rPr lang="sl-SI" sz="2133" b="1" dirty="0" err="1">
                <a:latin typeface="Calibri" panose="020F0502020204030204" pitchFamily="34" charset="0"/>
                <a:ea typeface="Calibri" panose="020F0502020204030204" pitchFamily="34" charset="0"/>
              </a:rPr>
              <a:t>much</a:t>
            </a:r>
            <a:r>
              <a:rPr lang="sl-SI" sz="2133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133" b="1" dirty="0">
                <a:latin typeface="Calibri" panose="020F0502020204030204" pitchFamily="34" charset="0"/>
                <a:ea typeface="Calibri" panose="020F0502020204030204" pitchFamily="34" charset="0"/>
              </a:rPr>
              <a:t>higher than funds we currently have.</a:t>
            </a:r>
            <a:endParaRPr lang="en-SI" sz="2133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sl-SI" sz="2133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2133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 help the people with building materials they needed, based on proformas for adaptation, and buying </a:t>
            </a:r>
            <a:r>
              <a:rPr lang="en-US" sz="2133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furniture</a:t>
            </a:r>
            <a:r>
              <a:rPr lang="sl-SI" sz="2133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133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sl-SI" sz="2133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133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home appliances they lost in the floodings (refrigerators, washing machines, kitchen appliances…)</a:t>
            </a:r>
            <a:endParaRPr lang="en-SI" sz="2133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2133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SI" sz="2133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42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110711" y="1168416"/>
            <a:ext cx="3564300" cy="4570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866"/>
              </a:lnSpc>
            </a:pPr>
            <a:endParaRPr sz="800"/>
          </a:p>
        </p:txBody>
      </p:sp>
      <p:sp>
        <p:nvSpPr>
          <p:cNvPr id="3" name="Freeform 3"/>
          <p:cNvSpPr/>
          <p:nvPr/>
        </p:nvSpPr>
        <p:spPr>
          <a:xfrm rot="191527" flipH="1" flipV="1">
            <a:off x="-1299112" y="-791409"/>
            <a:ext cx="14555685" cy="4833701"/>
          </a:xfrm>
          <a:custGeom>
            <a:avLst/>
            <a:gdLst/>
            <a:ahLst/>
            <a:cxnLst/>
            <a:rect l="l" t="t" r="r" b="b"/>
            <a:pathLst>
              <a:path w="21833527" h="7250551">
                <a:moveTo>
                  <a:pt x="21833527" y="7250551"/>
                </a:moveTo>
                <a:lnTo>
                  <a:pt x="0" y="7250551"/>
                </a:lnTo>
                <a:lnTo>
                  <a:pt x="0" y="0"/>
                </a:lnTo>
                <a:lnTo>
                  <a:pt x="21833527" y="0"/>
                </a:lnTo>
                <a:lnTo>
                  <a:pt x="21833527" y="7250551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SI" sz="800"/>
          </a:p>
        </p:txBody>
      </p:sp>
      <p:sp>
        <p:nvSpPr>
          <p:cNvPr id="4" name="Freeform 4"/>
          <p:cNvSpPr/>
          <p:nvPr/>
        </p:nvSpPr>
        <p:spPr>
          <a:xfrm flipH="1" flipV="1">
            <a:off x="-351689" y="-806259"/>
            <a:ext cx="12595898" cy="4182888"/>
          </a:xfrm>
          <a:custGeom>
            <a:avLst/>
            <a:gdLst/>
            <a:ahLst/>
            <a:cxnLst/>
            <a:rect l="l" t="t" r="r" b="b"/>
            <a:pathLst>
              <a:path w="18893847" h="6274332">
                <a:moveTo>
                  <a:pt x="18893847" y="6274331"/>
                </a:moveTo>
                <a:lnTo>
                  <a:pt x="0" y="6274331"/>
                </a:lnTo>
                <a:lnTo>
                  <a:pt x="0" y="0"/>
                </a:lnTo>
                <a:lnTo>
                  <a:pt x="18893847" y="0"/>
                </a:lnTo>
                <a:lnTo>
                  <a:pt x="18893847" y="627433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SI" sz="800"/>
          </a:p>
        </p:txBody>
      </p:sp>
      <p:sp>
        <p:nvSpPr>
          <p:cNvPr id="8" name="Freeform 8"/>
          <p:cNvSpPr/>
          <p:nvPr/>
        </p:nvSpPr>
        <p:spPr>
          <a:xfrm>
            <a:off x="8944062" y="1003951"/>
            <a:ext cx="1909088" cy="1909088"/>
          </a:xfrm>
          <a:custGeom>
            <a:avLst/>
            <a:gdLst/>
            <a:ahLst/>
            <a:cxnLst/>
            <a:rect l="l" t="t" r="r" b="b"/>
            <a:pathLst>
              <a:path w="2863632" h="2863632">
                <a:moveTo>
                  <a:pt x="0" y="0"/>
                </a:moveTo>
                <a:lnTo>
                  <a:pt x="2863632" y="0"/>
                </a:lnTo>
                <a:lnTo>
                  <a:pt x="2863632" y="2863631"/>
                </a:lnTo>
                <a:lnTo>
                  <a:pt x="0" y="28636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SI" sz="800"/>
          </a:p>
        </p:txBody>
      </p:sp>
      <p:sp>
        <p:nvSpPr>
          <p:cNvPr id="9" name="Freeform 9"/>
          <p:cNvSpPr/>
          <p:nvPr/>
        </p:nvSpPr>
        <p:spPr>
          <a:xfrm>
            <a:off x="7608131" y="1331098"/>
            <a:ext cx="1335931" cy="1264289"/>
          </a:xfrm>
          <a:custGeom>
            <a:avLst/>
            <a:gdLst/>
            <a:ahLst/>
            <a:cxnLst/>
            <a:rect l="l" t="t" r="r" b="b"/>
            <a:pathLst>
              <a:path w="2003897" h="1896433">
                <a:moveTo>
                  <a:pt x="0" y="0"/>
                </a:moveTo>
                <a:lnTo>
                  <a:pt x="2003897" y="0"/>
                </a:lnTo>
                <a:lnTo>
                  <a:pt x="2003897" y="1896433"/>
                </a:lnTo>
                <a:lnTo>
                  <a:pt x="0" y="18964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SI" sz="800"/>
          </a:p>
        </p:txBody>
      </p:sp>
      <p:sp>
        <p:nvSpPr>
          <p:cNvPr id="10" name="TextBox 10"/>
          <p:cNvSpPr txBox="1"/>
          <p:nvPr/>
        </p:nvSpPr>
        <p:spPr>
          <a:xfrm>
            <a:off x="406265" y="5090582"/>
            <a:ext cx="6192395" cy="906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7040"/>
              </a:lnSpc>
            </a:pPr>
            <a:r>
              <a:rPr lang="sl-SI" sz="6400" dirty="0" err="1">
                <a:solidFill>
                  <a:srgbClr val="EC3337"/>
                </a:solidFill>
                <a:latin typeface="Montserrat Ultra-Bold"/>
              </a:rPr>
              <a:t>Thank</a:t>
            </a:r>
            <a:r>
              <a:rPr lang="sl-SI" sz="6400" dirty="0">
                <a:solidFill>
                  <a:srgbClr val="EC3337"/>
                </a:solidFill>
                <a:latin typeface="Montserrat Ultra-Bold"/>
              </a:rPr>
              <a:t> </a:t>
            </a:r>
            <a:r>
              <a:rPr lang="sl-SI" sz="6400" dirty="0" err="1">
                <a:solidFill>
                  <a:srgbClr val="EC3337"/>
                </a:solidFill>
                <a:latin typeface="Montserrat Ultra-Bold"/>
              </a:rPr>
              <a:t>You</a:t>
            </a:r>
            <a:endParaRPr lang="en-US" sz="6400" dirty="0">
              <a:solidFill>
                <a:srgbClr val="EC3337"/>
              </a:solidFill>
              <a:latin typeface="Montserrat Ultra-Bold"/>
            </a:endParaRPr>
          </a:p>
        </p:txBody>
      </p:sp>
      <p:grpSp>
        <p:nvGrpSpPr>
          <p:cNvPr id="11" name="Group 6">
            <a:extLst>
              <a:ext uri="{FF2B5EF4-FFF2-40B4-BE49-F238E27FC236}">
                <a16:creationId xmlns:a16="http://schemas.microsoft.com/office/drawing/2014/main" id="{BAE4795B-9C4A-5E42-5453-EE95C31E6DE5}"/>
              </a:ext>
            </a:extLst>
          </p:cNvPr>
          <p:cNvGrpSpPr/>
          <p:nvPr/>
        </p:nvGrpSpPr>
        <p:grpSpPr>
          <a:xfrm>
            <a:off x="272033" y="184530"/>
            <a:ext cx="2495382" cy="2078893"/>
            <a:chOff x="0" y="0"/>
            <a:chExt cx="4990764" cy="4157784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18E0C8E-6F5E-B15E-E715-0D1F1BD86522}"/>
                </a:ext>
              </a:extLst>
            </p:cNvPr>
            <p:cNvSpPr/>
            <p:nvPr/>
          </p:nvSpPr>
          <p:spPr>
            <a:xfrm>
              <a:off x="1193163" y="0"/>
              <a:ext cx="2604437" cy="2604437"/>
            </a:xfrm>
            <a:custGeom>
              <a:avLst/>
              <a:gdLst/>
              <a:ahLst/>
              <a:cxnLst/>
              <a:rect l="l" t="t" r="r" b="b"/>
              <a:pathLst>
                <a:path w="2604437" h="2604437">
                  <a:moveTo>
                    <a:pt x="0" y="0"/>
                  </a:moveTo>
                  <a:lnTo>
                    <a:pt x="2604438" y="0"/>
                  </a:lnTo>
                  <a:lnTo>
                    <a:pt x="2604438" y="2604437"/>
                  </a:lnTo>
                  <a:lnTo>
                    <a:pt x="0" y="26044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SI" sz="800"/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17DBAC58-562C-C0EE-5378-4A86C22D8F6E}"/>
                </a:ext>
              </a:extLst>
            </p:cNvPr>
            <p:cNvSpPr txBox="1"/>
            <p:nvPr/>
          </p:nvSpPr>
          <p:spPr>
            <a:xfrm>
              <a:off x="0" y="2899747"/>
              <a:ext cx="4990764" cy="1258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500"/>
                </a:lnSpc>
              </a:pPr>
              <a:r>
                <a:rPr lang="sl-SI" sz="1786" dirty="0">
                  <a:solidFill>
                    <a:srgbClr val="EC3337"/>
                  </a:solidFill>
                  <a:latin typeface="Arial Bold"/>
                </a:rPr>
                <a:t>DEEDS. NOT WORDS.</a:t>
              </a:r>
            </a:p>
            <a:p>
              <a:pPr algn="ctr">
                <a:lnSpc>
                  <a:spcPts val="2500"/>
                </a:lnSpc>
              </a:pPr>
              <a:r>
                <a:rPr lang="sl-SI" sz="1786" i="1" dirty="0" err="1"/>
                <a:t>We</a:t>
              </a:r>
              <a:r>
                <a:rPr lang="sl-SI" sz="1786" i="1" dirty="0"/>
                <a:t> </a:t>
              </a:r>
              <a:r>
                <a:rPr lang="sl-SI" sz="1786" i="1" dirty="0" err="1"/>
                <a:t>serve</a:t>
              </a:r>
              <a:endParaRPr lang="en-US" sz="1786" i="1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F800D7C-750B-D3DD-7E4B-382662914B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9195" y="2787730"/>
            <a:ext cx="4142405" cy="208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13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1" y="1049898"/>
            <a:ext cx="1237763" cy="45381"/>
            <a:chOff x="0" y="0"/>
            <a:chExt cx="488993" cy="179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993" cy="17928"/>
            </a:xfrm>
            <a:custGeom>
              <a:avLst/>
              <a:gdLst/>
              <a:ahLst/>
              <a:cxnLst/>
              <a:rect l="l" t="t" r="r" b="b"/>
              <a:pathLst>
                <a:path w="488993" h="17928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EC3337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SI" sz="8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3C511EF-A50C-59C4-FE33-CDF8DB8FFA92}"/>
              </a:ext>
            </a:extLst>
          </p:cNvPr>
          <p:cNvGrpSpPr/>
          <p:nvPr/>
        </p:nvGrpSpPr>
        <p:grpSpPr>
          <a:xfrm>
            <a:off x="9470349" y="81109"/>
            <a:ext cx="2639207" cy="1214291"/>
            <a:chOff x="14205523" y="121664"/>
            <a:chExt cx="3958810" cy="182143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6A1B58D-960D-3554-991C-6A48F94A7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332737" y="419100"/>
              <a:ext cx="1831596" cy="1524000"/>
            </a:xfrm>
            <a:prstGeom prst="rect">
              <a:avLst/>
            </a:prstGeom>
          </p:spPr>
        </p:pic>
        <p:grpSp>
          <p:nvGrpSpPr>
            <p:cNvPr id="8" name="Group 8"/>
            <p:cNvGrpSpPr/>
            <p:nvPr/>
          </p:nvGrpSpPr>
          <p:grpSpPr>
            <a:xfrm>
              <a:off x="14205523" y="121664"/>
              <a:ext cx="2349141" cy="1458218"/>
              <a:chOff x="0" y="119039"/>
              <a:chExt cx="3132188" cy="19442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12360" y="395575"/>
                <a:ext cx="1419828" cy="1419828"/>
              </a:xfrm>
              <a:custGeom>
                <a:avLst/>
                <a:gdLst/>
                <a:ahLst/>
                <a:cxnLst/>
                <a:rect l="l" t="t" r="r" b="b"/>
                <a:pathLst>
                  <a:path w="1419828" h="1419828">
                    <a:moveTo>
                      <a:pt x="0" y="0"/>
                    </a:moveTo>
                    <a:lnTo>
                      <a:pt x="1419828" y="0"/>
                    </a:lnTo>
                    <a:lnTo>
                      <a:pt x="1419828" y="1419829"/>
                    </a:lnTo>
                    <a:lnTo>
                      <a:pt x="0" y="141982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SI" sz="800"/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0" y="119039"/>
                <a:ext cx="1944290" cy="1944290"/>
              </a:xfrm>
              <a:custGeom>
                <a:avLst/>
                <a:gdLst/>
                <a:ahLst/>
                <a:cxnLst/>
                <a:rect l="l" t="t" r="r" b="b"/>
                <a:pathLst>
                  <a:path w="1944290" h="1944290">
                    <a:moveTo>
                      <a:pt x="0" y="0"/>
                    </a:moveTo>
                    <a:lnTo>
                      <a:pt x="1944290" y="0"/>
                    </a:lnTo>
                    <a:lnTo>
                      <a:pt x="1944290" y="1944290"/>
                    </a:lnTo>
                    <a:lnTo>
                      <a:pt x="0" y="194429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SI" sz="800"/>
              </a:p>
            </p:txBody>
          </p:sp>
        </p:grpSp>
      </p:grpSp>
      <p:sp>
        <p:nvSpPr>
          <p:cNvPr id="14" name="TextBox 14"/>
          <p:cNvSpPr txBox="1"/>
          <p:nvPr/>
        </p:nvSpPr>
        <p:spPr>
          <a:xfrm>
            <a:off x="685800" y="654050"/>
            <a:ext cx="2870200" cy="2578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39"/>
              </a:lnSpc>
            </a:pPr>
            <a:r>
              <a:rPr lang="sl-SI" sz="1600" dirty="0" err="1">
                <a:solidFill>
                  <a:srgbClr val="101010"/>
                </a:solidFill>
                <a:latin typeface="Montserrat Classic Bold"/>
              </a:rPr>
              <a:t>Flooding</a:t>
            </a:r>
            <a:r>
              <a:rPr lang="sl-SI" sz="1600" dirty="0">
                <a:solidFill>
                  <a:srgbClr val="101010"/>
                </a:solidFill>
                <a:latin typeface="Montserrat Classic Bold"/>
              </a:rPr>
              <a:t> in </a:t>
            </a:r>
            <a:r>
              <a:rPr lang="sl-SI" sz="1600" dirty="0" err="1">
                <a:solidFill>
                  <a:srgbClr val="101010"/>
                </a:solidFill>
                <a:latin typeface="Montserrat Classic Bold"/>
              </a:rPr>
              <a:t>Slovenia</a:t>
            </a:r>
            <a:r>
              <a:rPr lang="sl-SI" sz="1600" dirty="0">
                <a:solidFill>
                  <a:srgbClr val="101010"/>
                </a:solidFill>
                <a:latin typeface="Montserrat Classic Bold"/>
              </a:rPr>
              <a:t> 2023 </a:t>
            </a:r>
            <a:endParaRPr lang="en-US" sz="1600" dirty="0">
              <a:solidFill>
                <a:srgbClr val="101010"/>
              </a:solidFill>
              <a:latin typeface="Montserrat Classic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51012" y="6393317"/>
            <a:ext cx="4621510" cy="2460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53"/>
              </a:lnSpc>
            </a:pPr>
            <a:r>
              <a:rPr lang="en-US" sz="1467" dirty="0">
                <a:solidFill>
                  <a:srgbClr val="D9D9D9"/>
                </a:solidFill>
                <a:latin typeface="Times New Roman"/>
              </a:rPr>
              <a:t>LCIF Leadership Training</a:t>
            </a:r>
            <a:r>
              <a:rPr lang="sl-SI" sz="1467" dirty="0">
                <a:solidFill>
                  <a:srgbClr val="D9D9D9"/>
                </a:solidFill>
                <a:latin typeface="Times New Roman"/>
              </a:rPr>
              <a:t>, Bologna, september 2023</a:t>
            </a:r>
            <a:endParaRPr lang="en-US" sz="1467" dirty="0">
              <a:solidFill>
                <a:srgbClr val="D9D9D9"/>
              </a:solidFill>
              <a:latin typeface="Times New Roman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E0A155-5A80-590A-7B6F-4046DEDB8727}"/>
              </a:ext>
            </a:extLst>
          </p:cNvPr>
          <p:cNvSpPr txBox="1"/>
          <p:nvPr/>
        </p:nvSpPr>
        <p:spPr>
          <a:xfrm>
            <a:off x="573977" y="1403671"/>
            <a:ext cx="526802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933" dirty="0"/>
              <a:t>1. </a:t>
            </a:r>
            <a:r>
              <a:rPr lang="sl-SI" sz="2933" dirty="0" err="1"/>
              <a:t>Flooding</a:t>
            </a:r>
            <a:r>
              <a:rPr lang="sl-SI" sz="2933" dirty="0"/>
              <a:t> (</a:t>
            </a:r>
            <a:r>
              <a:rPr lang="sl-SI" sz="2933" dirty="0" err="1"/>
              <a:t>August</a:t>
            </a:r>
            <a:r>
              <a:rPr lang="sl-SI" sz="2933" dirty="0"/>
              <a:t> 3rd-7th)</a:t>
            </a:r>
            <a:r>
              <a:rPr lang="sl-SI" sz="800" dirty="0"/>
              <a:t>:</a:t>
            </a:r>
          </a:p>
          <a:p>
            <a:endParaRPr lang="en-SI" sz="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D34CCE-E302-CF41-1EF5-1773C036B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36" y="2284098"/>
            <a:ext cx="5008817" cy="34928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2B09A1-6848-D480-B304-A48BDB0D88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0" y="3033713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09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1" y="1049898"/>
            <a:ext cx="1237763" cy="45381"/>
            <a:chOff x="0" y="0"/>
            <a:chExt cx="488993" cy="179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993" cy="17928"/>
            </a:xfrm>
            <a:custGeom>
              <a:avLst/>
              <a:gdLst/>
              <a:ahLst/>
              <a:cxnLst/>
              <a:rect l="l" t="t" r="r" b="b"/>
              <a:pathLst>
                <a:path w="488993" h="17928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EC3337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SI" sz="8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3C511EF-A50C-59C4-FE33-CDF8DB8FFA92}"/>
              </a:ext>
            </a:extLst>
          </p:cNvPr>
          <p:cNvGrpSpPr/>
          <p:nvPr/>
        </p:nvGrpSpPr>
        <p:grpSpPr>
          <a:xfrm>
            <a:off x="9470349" y="81109"/>
            <a:ext cx="2639207" cy="1214291"/>
            <a:chOff x="14205523" y="121664"/>
            <a:chExt cx="3958810" cy="182143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6A1B58D-960D-3554-991C-6A48F94A7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332737" y="419100"/>
              <a:ext cx="1831596" cy="1524000"/>
            </a:xfrm>
            <a:prstGeom prst="rect">
              <a:avLst/>
            </a:prstGeom>
          </p:spPr>
        </p:pic>
        <p:grpSp>
          <p:nvGrpSpPr>
            <p:cNvPr id="8" name="Group 8"/>
            <p:cNvGrpSpPr/>
            <p:nvPr/>
          </p:nvGrpSpPr>
          <p:grpSpPr>
            <a:xfrm>
              <a:off x="14205523" y="121664"/>
              <a:ext cx="2349141" cy="1458218"/>
              <a:chOff x="0" y="119039"/>
              <a:chExt cx="3132188" cy="19442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12360" y="395575"/>
                <a:ext cx="1419828" cy="1419828"/>
              </a:xfrm>
              <a:custGeom>
                <a:avLst/>
                <a:gdLst/>
                <a:ahLst/>
                <a:cxnLst/>
                <a:rect l="l" t="t" r="r" b="b"/>
                <a:pathLst>
                  <a:path w="1419828" h="1419828">
                    <a:moveTo>
                      <a:pt x="0" y="0"/>
                    </a:moveTo>
                    <a:lnTo>
                      <a:pt x="1419828" y="0"/>
                    </a:lnTo>
                    <a:lnTo>
                      <a:pt x="1419828" y="1419829"/>
                    </a:lnTo>
                    <a:lnTo>
                      <a:pt x="0" y="141982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SI" sz="800"/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0" y="119039"/>
                <a:ext cx="1944290" cy="1944290"/>
              </a:xfrm>
              <a:custGeom>
                <a:avLst/>
                <a:gdLst/>
                <a:ahLst/>
                <a:cxnLst/>
                <a:rect l="l" t="t" r="r" b="b"/>
                <a:pathLst>
                  <a:path w="1944290" h="1944290">
                    <a:moveTo>
                      <a:pt x="0" y="0"/>
                    </a:moveTo>
                    <a:lnTo>
                      <a:pt x="1944290" y="0"/>
                    </a:lnTo>
                    <a:lnTo>
                      <a:pt x="1944290" y="1944290"/>
                    </a:lnTo>
                    <a:lnTo>
                      <a:pt x="0" y="194429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SI" sz="800"/>
              </a:p>
            </p:txBody>
          </p:sp>
        </p:grpSp>
      </p:grpSp>
      <p:sp>
        <p:nvSpPr>
          <p:cNvPr id="14" name="TextBox 14"/>
          <p:cNvSpPr txBox="1"/>
          <p:nvPr/>
        </p:nvSpPr>
        <p:spPr>
          <a:xfrm>
            <a:off x="685800" y="654050"/>
            <a:ext cx="2870200" cy="2578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39"/>
              </a:lnSpc>
            </a:pPr>
            <a:r>
              <a:rPr lang="sl-SI" sz="1600" dirty="0" err="1">
                <a:solidFill>
                  <a:srgbClr val="101010"/>
                </a:solidFill>
                <a:latin typeface="Montserrat Classic Bold"/>
              </a:rPr>
              <a:t>Flooding</a:t>
            </a:r>
            <a:r>
              <a:rPr lang="sl-SI" sz="1600" dirty="0">
                <a:solidFill>
                  <a:srgbClr val="101010"/>
                </a:solidFill>
                <a:latin typeface="Montserrat Classic Bold"/>
              </a:rPr>
              <a:t> in </a:t>
            </a:r>
            <a:r>
              <a:rPr lang="sl-SI" sz="1600" dirty="0" err="1">
                <a:solidFill>
                  <a:srgbClr val="101010"/>
                </a:solidFill>
                <a:latin typeface="Montserrat Classic Bold"/>
              </a:rPr>
              <a:t>Slovenia</a:t>
            </a:r>
            <a:r>
              <a:rPr lang="sl-SI" sz="1600" dirty="0">
                <a:solidFill>
                  <a:srgbClr val="101010"/>
                </a:solidFill>
                <a:latin typeface="Montserrat Classic Bold"/>
              </a:rPr>
              <a:t> 2023 </a:t>
            </a:r>
            <a:endParaRPr lang="en-US" sz="1600" dirty="0">
              <a:solidFill>
                <a:srgbClr val="101010"/>
              </a:solidFill>
              <a:latin typeface="Montserrat Classic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51012" y="6393317"/>
            <a:ext cx="4621510" cy="2460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53"/>
              </a:lnSpc>
            </a:pPr>
            <a:r>
              <a:rPr lang="en-US" sz="1467" dirty="0">
                <a:solidFill>
                  <a:srgbClr val="D9D9D9"/>
                </a:solidFill>
                <a:latin typeface="Times New Roman"/>
              </a:rPr>
              <a:t>LCIF Leadership Training</a:t>
            </a:r>
            <a:r>
              <a:rPr lang="sl-SI" sz="1467" dirty="0">
                <a:solidFill>
                  <a:srgbClr val="D9D9D9"/>
                </a:solidFill>
                <a:latin typeface="Times New Roman"/>
              </a:rPr>
              <a:t>, Bologna, september 2023</a:t>
            </a:r>
            <a:endParaRPr lang="en-US" sz="1467" dirty="0">
              <a:solidFill>
                <a:srgbClr val="D9D9D9"/>
              </a:solidFill>
              <a:latin typeface="Times New Roma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11ECA7-8B7E-AD63-9047-CA064CE9D2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16" y="1383717"/>
            <a:ext cx="7332793" cy="482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43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1" y="1049898"/>
            <a:ext cx="1237763" cy="45381"/>
            <a:chOff x="0" y="0"/>
            <a:chExt cx="488993" cy="179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993" cy="17928"/>
            </a:xfrm>
            <a:custGeom>
              <a:avLst/>
              <a:gdLst/>
              <a:ahLst/>
              <a:cxnLst/>
              <a:rect l="l" t="t" r="r" b="b"/>
              <a:pathLst>
                <a:path w="488993" h="17928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EC3337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SI" sz="8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3C511EF-A50C-59C4-FE33-CDF8DB8FFA92}"/>
              </a:ext>
            </a:extLst>
          </p:cNvPr>
          <p:cNvGrpSpPr/>
          <p:nvPr/>
        </p:nvGrpSpPr>
        <p:grpSpPr>
          <a:xfrm>
            <a:off x="9470349" y="81109"/>
            <a:ext cx="2639207" cy="1214291"/>
            <a:chOff x="14205523" y="121664"/>
            <a:chExt cx="3958810" cy="182143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6A1B58D-960D-3554-991C-6A48F94A7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332737" y="419100"/>
              <a:ext cx="1831596" cy="1524000"/>
            </a:xfrm>
            <a:prstGeom prst="rect">
              <a:avLst/>
            </a:prstGeom>
          </p:spPr>
        </p:pic>
        <p:grpSp>
          <p:nvGrpSpPr>
            <p:cNvPr id="8" name="Group 8"/>
            <p:cNvGrpSpPr/>
            <p:nvPr/>
          </p:nvGrpSpPr>
          <p:grpSpPr>
            <a:xfrm>
              <a:off x="14205523" y="121664"/>
              <a:ext cx="2349141" cy="1458218"/>
              <a:chOff x="0" y="119039"/>
              <a:chExt cx="3132188" cy="19442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12360" y="395575"/>
                <a:ext cx="1419828" cy="1419828"/>
              </a:xfrm>
              <a:custGeom>
                <a:avLst/>
                <a:gdLst/>
                <a:ahLst/>
                <a:cxnLst/>
                <a:rect l="l" t="t" r="r" b="b"/>
                <a:pathLst>
                  <a:path w="1419828" h="1419828">
                    <a:moveTo>
                      <a:pt x="0" y="0"/>
                    </a:moveTo>
                    <a:lnTo>
                      <a:pt x="1419828" y="0"/>
                    </a:lnTo>
                    <a:lnTo>
                      <a:pt x="1419828" y="1419829"/>
                    </a:lnTo>
                    <a:lnTo>
                      <a:pt x="0" y="141982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SI" sz="800"/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0" y="119039"/>
                <a:ext cx="1944290" cy="1944290"/>
              </a:xfrm>
              <a:custGeom>
                <a:avLst/>
                <a:gdLst/>
                <a:ahLst/>
                <a:cxnLst/>
                <a:rect l="l" t="t" r="r" b="b"/>
                <a:pathLst>
                  <a:path w="1944290" h="1944290">
                    <a:moveTo>
                      <a:pt x="0" y="0"/>
                    </a:moveTo>
                    <a:lnTo>
                      <a:pt x="1944290" y="0"/>
                    </a:lnTo>
                    <a:lnTo>
                      <a:pt x="1944290" y="1944290"/>
                    </a:lnTo>
                    <a:lnTo>
                      <a:pt x="0" y="194429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SI" sz="800"/>
              </a:p>
            </p:txBody>
          </p:sp>
        </p:grpSp>
      </p:grpSp>
      <p:sp>
        <p:nvSpPr>
          <p:cNvPr id="14" name="TextBox 14"/>
          <p:cNvSpPr txBox="1"/>
          <p:nvPr/>
        </p:nvSpPr>
        <p:spPr>
          <a:xfrm>
            <a:off x="685800" y="654050"/>
            <a:ext cx="2870200" cy="2578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39"/>
              </a:lnSpc>
            </a:pPr>
            <a:r>
              <a:rPr lang="sl-SI" sz="1600" dirty="0" err="1">
                <a:solidFill>
                  <a:srgbClr val="101010"/>
                </a:solidFill>
                <a:latin typeface="Montserrat Classic Bold"/>
              </a:rPr>
              <a:t>Flooding</a:t>
            </a:r>
            <a:r>
              <a:rPr lang="sl-SI" sz="1600" dirty="0">
                <a:solidFill>
                  <a:srgbClr val="101010"/>
                </a:solidFill>
                <a:latin typeface="Montserrat Classic Bold"/>
              </a:rPr>
              <a:t> in </a:t>
            </a:r>
            <a:r>
              <a:rPr lang="sl-SI" sz="1600" dirty="0" err="1">
                <a:solidFill>
                  <a:srgbClr val="101010"/>
                </a:solidFill>
                <a:latin typeface="Montserrat Classic Bold"/>
              </a:rPr>
              <a:t>Slovenia</a:t>
            </a:r>
            <a:r>
              <a:rPr lang="sl-SI" sz="1600" dirty="0">
                <a:solidFill>
                  <a:srgbClr val="101010"/>
                </a:solidFill>
                <a:latin typeface="Montserrat Classic Bold"/>
              </a:rPr>
              <a:t> 2023 </a:t>
            </a:r>
            <a:endParaRPr lang="en-US" sz="1600" dirty="0">
              <a:solidFill>
                <a:srgbClr val="101010"/>
              </a:solidFill>
              <a:latin typeface="Montserrat Classic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51012" y="6393317"/>
            <a:ext cx="4621510" cy="2460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53"/>
              </a:lnSpc>
            </a:pPr>
            <a:r>
              <a:rPr lang="en-US" sz="1467" dirty="0">
                <a:solidFill>
                  <a:srgbClr val="D9D9D9"/>
                </a:solidFill>
                <a:latin typeface="Times New Roman"/>
              </a:rPr>
              <a:t>LCIF Leadership Training</a:t>
            </a:r>
            <a:r>
              <a:rPr lang="sl-SI" sz="1467" dirty="0">
                <a:solidFill>
                  <a:srgbClr val="D9D9D9"/>
                </a:solidFill>
                <a:latin typeface="Times New Roman"/>
              </a:rPr>
              <a:t>, Bologna, september 2023</a:t>
            </a:r>
            <a:endParaRPr lang="en-US" sz="1467" dirty="0">
              <a:solidFill>
                <a:srgbClr val="D9D9D9"/>
              </a:solidFill>
              <a:latin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05B0B4-9576-CD19-1A1D-9C2F049866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81667"/>
            <a:ext cx="6985000" cy="465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60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1" y="1049898"/>
            <a:ext cx="1237763" cy="45381"/>
            <a:chOff x="0" y="0"/>
            <a:chExt cx="488993" cy="179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993" cy="17928"/>
            </a:xfrm>
            <a:custGeom>
              <a:avLst/>
              <a:gdLst/>
              <a:ahLst/>
              <a:cxnLst/>
              <a:rect l="l" t="t" r="r" b="b"/>
              <a:pathLst>
                <a:path w="488993" h="17928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EC3337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SI" sz="8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3C511EF-A50C-59C4-FE33-CDF8DB8FFA92}"/>
              </a:ext>
            </a:extLst>
          </p:cNvPr>
          <p:cNvGrpSpPr/>
          <p:nvPr/>
        </p:nvGrpSpPr>
        <p:grpSpPr>
          <a:xfrm>
            <a:off x="9470349" y="81109"/>
            <a:ext cx="2639207" cy="1214291"/>
            <a:chOff x="14205523" y="121664"/>
            <a:chExt cx="3958810" cy="182143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6A1B58D-960D-3554-991C-6A48F94A7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332737" y="419100"/>
              <a:ext cx="1831596" cy="1524000"/>
            </a:xfrm>
            <a:prstGeom prst="rect">
              <a:avLst/>
            </a:prstGeom>
          </p:spPr>
        </p:pic>
        <p:grpSp>
          <p:nvGrpSpPr>
            <p:cNvPr id="8" name="Group 8"/>
            <p:cNvGrpSpPr/>
            <p:nvPr/>
          </p:nvGrpSpPr>
          <p:grpSpPr>
            <a:xfrm>
              <a:off x="14205523" y="121664"/>
              <a:ext cx="2349141" cy="1458218"/>
              <a:chOff x="0" y="119039"/>
              <a:chExt cx="3132188" cy="19442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12360" y="395575"/>
                <a:ext cx="1419828" cy="1419828"/>
              </a:xfrm>
              <a:custGeom>
                <a:avLst/>
                <a:gdLst/>
                <a:ahLst/>
                <a:cxnLst/>
                <a:rect l="l" t="t" r="r" b="b"/>
                <a:pathLst>
                  <a:path w="1419828" h="1419828">
                    <a:moveTo>
                      <a:pt x="0" y="0"/>
                    </a:moveTo>
                    <a:lnTo>
                      <a:pt x="1419828" y="0"/>
                    </a:lnTo>
                    <a:lnTo>
                      <a:pt x="1419828" y="1419829"/>
                    </a:lnTo>
                    <a:lnTo>
                      <a:pt x="0" y="141982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SI" sz="800"/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0" y="119039"/>
                <a:ext cx="1944290" cy="1944290"/>
              </a:xfrm>
              <a:custGeom>
                <a:avLst/>
                <a:gdLst/>
                <a:ahLst/>
                <a:cxnLst/>
                <a:rect l="l" t="t" r="r" b="b"/>
                <a:pathLst>
                  <a:path w="1944290" h="1944290">
                    <a:moveTo>
                      <a:pt x="0" y="0"/>
                    </a:moveTo>
                    <a:lnTo>
                      <a:pt x="1944290" y="0"/>
                    </a:lnTo>
                    <a:lnTo>
                      <a:pt x="1944290" y="1944290"/>
                    </a:lnTo>
                    <a:lnTo>
                      <a:pt x="0" y="194429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SI" sz="800"/>
              </a:p>
            </p:txBody>
          </p:sp>
        </p:grpSp>
      </p:grpSp>
      <p:sp>
        <p:nvSpPr>
          <p:cNvPr id="14" name="TextBox 14"/>
          <p:cNvSpPr txBox="1"/>
          <p:nvPr/>
        </p:nvSpPr>
        <p:spPr>
          <a:xfrm>
            <a:off x="685800" y="654050"/>
            <a:ext cx="2870200" cy="2578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39"/>
              </a:lnSpc>
            </a:pPr>
            <a:r>
              <a:rPr lang="sl-SI" sz="1600" dirty="0" err="1">
                <a:solidFill>
                  <a:srgbClr val="101010"/>
                </a:solidFill>
                <a:latin typeface="Montserrat Classic Bold"/>
              </a:rPr>
              <a:t>Flooding</a:t>
            </a:r>
            <a:r>
              <a:rPr lang="sl-SI" sz="1600" dirty="0">
                <a:solidFill>
                  <a:srgbClr val="101010"/>
                </a:solidFill>
                <a:latin typeface="Montserrat Classic Bold"/>
              </a:rPr>
              <a:t> in </a:t>
            </a:r>
            <a:r>
              <a:rPr lang="sl-SI" sz="1600" dirty="0" err="1">
                <a:solidFill>
                  <a:srgbClr val="101010"/>
                </a:solidFill>
                <a:latin typeface="Montserrat Classic Bold"/>
              </a:rPr>
              <a:t>Slovenia</a:t>
            </a:r>
            <a:r>
              <a:rPr lang="sl-SI" sz="1600" dirty="0">
                <a:solidFill>
                  <a:srgbClr val="101010"/>
                </a:solidFill>
                <a:latin typeface="Montserrat Classic Bold"/>
              </a:rPr>
              <a:t> 2023 </a:t>
            </a:r>
            <a:endParaRPr lang="en-US" sz="1600" dirty="0">
              <a:solidFill>
                <a:srgbClr val="101010"/>
              </a:solidFill>
              <a:latin typeface="Montserrat Classic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51012" y="6393317"/>
            <a:ext cx="4621510" cy="2460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53"/>
              </a:lnSpc>
            </a:pPr>
            <a:r>
              <a:rPr lang="en-US" sz="1467" dirty="0">
                <a:solidFill>
                  <a:srgbClr val="D9D9D9"/>
                </a:solidFill>
                <a:latin typeface="Times New Roman"/>
              </a:rPr>
              <a:t>LCIF Leadership Training</a:t>
            </a:r>
            <a:r>
              <a:rPr lang="sl-SI" sz="1467" dirty="0">
                <a:solidFill>
                  <a:srgbClr val="D9D9D9"/>
                </a:solidFill>
                <a:latin typeface="Times New Roman"/>
              </a:rPr>
              <a:t>, Bologna, september 2023</a:t>
            </a:r>
            <a:endParaRPr lang="en-US" sz="1467" dirty="0">
              <a:solidFill>
                <a:srgbClr val="D9D9D9"/>
              </a:solidFill>
              <a:latin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D8137A-09B6-8723-4CF8-9E3590D861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421" y="1288833"/>
            <a:ext cx="7352928" cy="496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79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1" y="1049898"/>
            <a:ext cx="1237763" cy="45381"/>
            <a:chOff x="0" y="0"/>
            <a:chExt cx="488993" cy="179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993" cy="17928"/>
            </a:xfrm>
            <a:custGeom>
              <a:avLst/>
              <a:gdLst/>
              <a:ahLst/>
              <a:cxnLst/>
              <a:rect l="l" t="t" r="r" b="b"/>
              <a:pathLst>
                <a:path w="488993" h="17928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EC3337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SI" sz="8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3C511EF-A50C-59C4-FE33-CDF8DB8FFA92}"/>
              </a:ext>
            </a:extLst>
          </p:cNvPr>
          <p:cNvGrpSpPr/>
          <p:nvPr/>
        </p:nvGrpSpPr>
        <p:grpSpPr>
          <a:xfrm>
            <a:off x="9470349" y="81109"/>
            <a:ext cx="2639207" cy="1214291"/>
            <a:chOff x="14205523" y="121664"/>
            <a:chExt cx="3958810" cy="182143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6A1B58D-960D-3554-991C-6A48F94A7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332737" y="419100"/>
              <a:ext cx="1831596" cy="1524000"/>
            </a:xfrm>
            <a:prstGeom prst="rect">
              <a:avLst/>
            </a:prstGeom>
          </p:spPr>
        </p:pic>
        <p:grpSp>
          <p:nvGrpSpPr>
            <p:cNvPr id="8" name="Group 8"/>
            <p:cNvGrpSpPr/>
            <p:nvPr/>
          </p:nvGrpSpPr>
          <p:grpSpPr>
            <a:xfrm>
              <a:off x="14205523" y="121664"/>
              <a:ext cx="2349141" cy="1458218"/>
              <a:chOff x="0" y="119039"/>
              <a:chExt cx="3132188" cy="19442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12360" y="395575"/>
                <a:ext cx="1419828" cy="1419828"/>
              </a:xfrm>
              <a:custGeom>
                <a:avLst/>
                <a:gdLst/>
                <a:ahLst/>
                <a:cxnLst/>
                <a:rect l="l" t="t" r="r" b="b"/>
                <a:pathLst>
                  <a:path w="1419828" h="1419828">
                    <a:moveTo>
                      <a:pt x="0" y="0"/>
                    </a:moveTo>
                    <a:lnTo>
                      <a:pt x="1419828" y="0"/>
                    </a:lnTo>
                    <a:lnTo>
                      <a:pt x="1419828" y="1419829"/>
                    </a:lnTo>
                    <a:lnTo>
                      <a:pt x="0" y="141982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SI" sz="800"/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0" y="119039"/>
                <a:ext cx="1944290" cy="1944290"/>
              </a:xfrm>
              <a:custGeom>
                <a:avLst/>
                <a:gdLst/>
                <a:ahLst/>
                <a:cxnLst/>
                <a:rect l="l" t="t" r="r" b="b"/>
                <a:pathLst>
                  <a:path w="1944290" h="1944290">
                    <a:moveTo>
                      <a:pt x="0" y="0"/>
                    </a:moveTo>
                    <a:lnTo>
                      <a:pt x="1944290" y="0"/>
                    </a:lnTo>
                    <a:lnTo>
                      <a:pt x="1944290" y="1944290"/>
                    </a:lnTo>
                    <a:lnTo>
                      <a:pt x="0" y="194429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SI" sz="800"/>
              </a:p>
            </p:txBody>
          </p:sp>
        </p:grpSp>
      </p:grpSp>
      <p:sp>
        <p:nvSpPr>
          <p:cNvPr id="14" name="TextBox 14"/>
          <p:cNvSpPr txBox="1"/>
          <p:nvPr/>
        </p:nvSpPr>
        <p:spPr>
          <a:xfrm>
            <a:off x="685800" y="654050"/>
            <a:ext cx="2870200" cy="2578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39"/>
              </a:lnSpc>
            </a:pPr>
            <a:r>
              <a:rPr lang="sl-SI" sz="1600" dirty="0" err="1">
                <a:solidFill>
                  <a:srgbClr val="101010"/>
                </a:solidFill>
                <a:latin typeface="Montserrat Classic Bold"/>
              </a:rPr>
              <a:t>Flooding</a:t>
            </a:r>
            <a:r>
              <a:rPr lang="sl-SI" sz="1600" dirty="0">
                <a:solidFill>
                  <a:srgbClr val="101010"/>
                </a:solidFill>
                <a:latin typeface="Montserrat Classic Bold"/>
              </a:rPr>
              <a:t> in </a:t>
            </a:r>
            <a:r>
              <a:rPr lang="sl-SI" sz="1600" dirty="0" err="1">
                <a:solidFill>
                  <a:srgbClr val="101010"/>
                </a:solidFill>
                <a:latin typeface="Montserrat Classic Bold"/>
              </a:rPr>
              <a:t>Slovenia</a:t>
            </a:r>
            <a:r>
              <a:rPr lang="sl-SI" sz="1600" dirty="0">
                <a:solidFill>
                  <a:srgbClr val="101010"/>
                </a:solidFill>
                <a:latin typeface="Montserrat Classic Bold"/>
              </a:rPr>
              <a:t> 2023 </a:t>
            </a:r>
            <a:endParaRPr lang="en-US" sz="1600" dirty="0">
              <a:solidFill>
                <a:srgbClr val="101010"/>
              </a:solidFill>
              <a:latin typeface="Montserrat Classic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51012" y="6393317"/>
            <a:ext cx="4621510" cy="2460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53"/>
              </a:lnSpc>
            </a:pPr>
            <a:r>
              <a:rPr lang="en-US" sz="1467" dirty="0">
                <a:solidFill>
                  <a:srgbClr val="D9D9D9"/>
                </a:solidFill>
                <a:latin typeface="Times New Roman"/>
              </a:rPr>
              <a:t>LCIF Leadership Training</a:t>
            </a:r>
            <a:r>
              <a:rPr lang="sl-SI" sz="1467" dirty="0">
                <a:solidFill>
                  <a:srgbClr val="D9D9D9"/>
                </a:solidFill>
                <a:latin typeface="Times New Roman"/>
              </a:rPr>
              <a:t>, Bologna, september 2023</a:t>
            </a:r>
            <a:endParaRPr lang="en-US" sz="1467" dirty="0">
              <a:solidFill>
                <a:srgbClr val="D9D9D9"/>
              </a:solidFill>
              <a:latin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916316-6AE3-F35A-B49C-EFE32E404B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401" y="1600201"/>
            <a:ext cx="3357403" cy="44792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ED2863-4E94-2384-45FA-5A70191DA3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00" y="1835810"/>
            <a:ext cx="7451063" cy="419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77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1" y="1049898"/>
            <a:ext cx="1237763" cy="45381"/>
            <a:chOff x="0" y="0"/>
            <a:chExt cx="488993" cy="179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993" cy="17928"/>
            </a:xfrm>
            <a:custGeom>
              <a:avLst/>
              <a:gdLst/>
              <a:ahLst/>
              <a:cxnLst/>
              <a:rect l="l" t="t" r="r" b="b"/>
              <a:pathLst>
                <a:path w="488993" h="17928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EC3337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SI" sz="8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3C511EF-A50C-59C4-FE33-CDF8DB8FFA92}"/>
              </a:ext>
            </a:extLst>
          </p:cNvPr>
          <p:cNvGrpSpPr/>
          <p:nvPr/>
        </p:nvGrpSpPr>
        <p:grpSpPr>
          <a:xfrm>
            <a:off x="9470349" y="81109"/>
            <a:ext cx="2639207" cy="1214291"/>
            <a:chOff x="14205523" y="121664"/>
            <a:chExt cx="3958810" cy="182143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6A1B58D-960D-3554-991C-6A48F94A7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332737" y="419100"/>
              <a:ext cx="1831596" cy="1524000"/>
            </a:xfrm>
            <a:prstGeom prst="rect">
              <a:avLst/>
            </a:prstGeom>
          </p:spPr>
        </p:pic>
        <p:grpSp>
          <p:nvGrpSpPr>
            <p:cNvPr id="8" name="Group 8"/>
            <p:cNvGrpSpPr/>
            <p:nvPr/>
          </p:nvGrpSpPr>
          <p:grpSpPr>
            <a:xfrm>
              <a:off x="14205523" y="121664"/>
              <a:ext cx="2349141" cy="1458218"/>
              <a:chOff x="0" y="119039"/>
              <a:chExt cx="3132188" cy="19442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12360" y="395575"/>
                <a:ext cx="1419828" cy="1419828"/>
              </a:xfrm>
              <a:custGeom>
                <a:avLst/>
                <a:gdLst/>
                <a:ahLst/>
                <a:cxnLst/>
                <a:rect l="l" t="t" r="r" b="b"/>
                <a:pathLst>
                  <a:path w="1419828" h="1419828">
                    <a:moveTo>
                      <a:pt x="0" y="0"/>
                    </a:moveTo>
                    <a:lnTo>
                      <a:pt x="1419828" y="0"/>
                    </a:lnTo>
                    <a:lnTo>
                      <a:pt x="1419828" y="1419829"/>
                    </a:lnTo>
                    <a:lnTo>
                      <a:pt x="0" y="141982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SI" sz="800"/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0" y="119039"/>
                <a:ext cx="1944290" cy="1944290"/>
              </a:xfrm>
              <a:custGeom>
                <a:avLst/>
                <a:gdLst/>
                <a:ahLst/>
                <a:cxnLst/>
                <a:rect l="l" t="t" r="r" b="b"/>
                <a:pathLst>
                  <a:path w="1944290" h="1944290">
                    <a:moveTo>
                      <a:pt x="0" y="0"/>
                    </a:moveTo>
                    <a:lnTo>
                      <a:pt x="1944290" y="0"/>
                    </a:lnTo>
                    <a:lnTo>
                      <a:pt x="1944290" y="1944290"/>
                    </a:lnTo>
                    <a:lnTo>
                      <a:pt x="0" y="194429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SI" sz="800"/>
              </a:p>
            </p:txBody>
          </p:sp>
        </p:grpSp>
      </p:grpSp>
      <p:sp>
        <p:nvSpPr>
          <p:cNvPr id="14" name="TextBox 14"/>
          <p:cNvSpPr txBox="1"/>
          <p:nvPr/>
        </p:nvSpPr>
        <p:spPr>
          <a:xfrm>
            <a:off x="685800" y="654050"/>
            <a:ext cx="2870200" cy="2578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39"/>
              </a:lnSpc>
            </a:pPr>
            <a:r>
              <a:rPr lang="sl-SI" sz="1600" dirty="0" err="1">
                <a:solidFill>
                  <a:srgbClr val="101010"/>
                </a:solidFill>
                <a:latin typeface="Montserrat Classic Bold"/>
              </a:rPr>
              <a:t>Flooding</a:t>
            </a:r>
            <a:r>
              <a:rPr lang="sl-SI" sz="1600" dirty="0">
                <a:solidFill>
                  <a:srgbClr val="101010"/>
                </a:solidFill>
                <a:latin typeface="Montserrat Classic Bold"/>
              </a:rPr>
              <a:t> in </a:t>
            </a:r>
            <a:r>
              <a:rPr lang="sl-SI" sz="1600" dirty="0" err="1">
                <a:solidFill>
                  <a:srgbClr val="101010"/>
                </a:solidFill>
                <a:latin typeface="Montserrat Classic Bold"/>
              </a:rPr>
              <a:t>Slovenia</a:t>
            </a:r>
            <a:r>
              <a:rPr lang="sl-SI" sz="1600" dirty="0">
                <a:solidFill>
                  <a:srgbClr val="101010"/>
                </a:solidFill>
                <a:latin typeface="Montserrat Classic Bold"/>
              </a:rPr>
              <a:t> 2023 </a:t>
            </a:r>
            <a:endParaRPr lang="en-US" sz="1600" dirty="0">
              <a:solidFill>
                <a:srgbClr val="101010"/>
              </a:solidFill>
              <a:latin typeface="Montserrat Classic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51012" y="6393317"/>
            <a:ext cx="4621510" cy="2460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53"/>
              </a:lnSpc>
            </a:pPr>
            <a:r>
              <a:rPr lang="en-US" sz="1467" dirty="0">
                <a:solidFill>
                  <a:srgbClr val="D9D9D9"/>
                </a:solidFill>
                <a:latin typeface="Times New Roman"/>
              </a:rPr>
              <a:t>LCIF Leadership Training</a:t>
            </a:r>
            <a:r>
              <a:rPr lang="sl-SI" sz="1467" dirty="0">
                <a:solidFill>
                  <a:srgbClr val="D9D9D9"/>
                </a:solidFill>
                <a:latin typeface="Times New Roman"/>
              </a:rPr>
              <a:t>, Bologna, september 2023</a:t>
            </a:r>
            <a:endParaRPr lang="en-US" sz="1467" dirty="0">
              <a:solidFill>
                <a:srgbClr val="D9D9D9"/>
              </a:solidFill>
              <a:latin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CAD550-2CAA-6AB1-D12B-5563409CAA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15233"/>
            <a:ext cx="9067800" cy="509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39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1" y="1049898"/>
            <a:ext cx="1237763" cy="45381"/>
            <a:chOff x="0" y="0"/>
            <a:chExt cx="488993" cy="179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993" cy="17928"/>
            </a:xfrm>
            <a:custGeom>
              <a:avLst/>
              <a:gdLst/>
              <a:ahLst/>
              <a:cxnLst/>
              <a:rect l="l" t="t" r="r" b="b"/>
              <a:pathLst>
                <a:path w="488993" h="17928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EC3337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SI" sz="8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3C511EF-A50C-59C4-FE33-CDF8DB8FFA92}"/>
              </a:ext>
            </a:extLst>
          </p:cNvPr>
          <p:cNvGrpSpPr/>
          <p:nvPr/>
        </p:nvGrpSpPr>
        <p:grpSpPr>
          <a:xfrm>
            <a:off x="9470349" y="81109"/>
            <a:ext cx="2639207" cy="1214291"/>
            <a:chOff x="14205523" y="121664"/>
            <a:chExt cx="3958810" cy="182143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6A1B58D-960D-3554-991C-6A48F94A7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332737" y="419100"/>
              <a:ext cx="1831596" cy="1524000"/>
            </a:xfrm>
            <a:prstGeom prst="rect">
              <a:avLst/>
            </a:prstGeom>
          </p:spPr>
        </p:pic>
        <p:grpSp>
          <p:nvGrpSpPr>
            <p:cNvPr id="8" name="Group 8"/>
            <p:cNvGrpSpPr/>
            <p:nvPr/>
          </p:nvGrpSpPr>
          <p:grpSpPr>
            <a:xfrm>
              <a:off x="14205523" y="121664"/>
              <a:ext cx="2349141" cy="1458218"/>
              <a:chOff x="0" y="119039"/>
              <a:chExt cx="3132188" cy="19442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12360" y="395575"/>
                <a:ext cx="1419828" cy="1419828"/>
              </a:xfrm>
              <a:custGeom>
                <a:avLst/>
                <a:gdLst/>
                <a:ahLst/>
                <a:cxnLst/>
                <a:rect l="l" t="t" r="r" b="b"/>
                <a:pathLst>
                  <a:path w="1419828" h="1419828">
                    <a:moveTo>
                      <a:pt x="0" y="0"/>
                    </a:moveTo>
                    <a:lnTo>
                      <a:pt x="1419828" y="0"/>
                    </a:lnTo>
                    <a:lnTo>
                      <a:pt x="1419828" y="1419829"/>
                    </a:lnTo>
                    <a:lnTo>
                      <a:pt x="0" y="141982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SI" sz="800"/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0" y="119039"/>
                <a:ext cx="1944290" cy="1944290"/>
              </a:xfrm>
              <a:custGeom>
                <a:avLst/>
                <a:gdLst/>
                <a:ahLst/>
                <a:cxnLst/>
                <a:rect l="l" t="t" r="r" b="b"/>
                <a:pathLst>
                  <a:path w="1944290" h="1944290">
                    <a:moveTo>
                      <a:pt x="0" y="0"/>
                    </a:moveTo>
                    <a:lnTo>
                      <a:pt x="1944290" y="0"/>
                    </a:lnTo>
                    <a:lnTo>
                      <a:pt x="1944290" y="1944290"/>
                    </a:lnTo>
                    <a:lnTo>
                      <a:pt x="0" y="194429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SI" sz="800"/>
              </a:p>
            </p:txBody>
          </p:sp>
        </p:grpSp>
      </p:grpSp>
      <p:sp>
        <p:nvSpPr>
          <p:cNvPr id="14" name="TextBox 14"/>
          <p:cNvSpPr txBox="1"/>
          <p:nvPr/>
        </p:nvSpPr>
        <p:spPr>
          <a:xfrm>
            <a:off x="685800" y="654050"/>
            <a:ext cx="2870200" cy="2578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39"/>
              </a:lnSpc>
            </a:pPr>
            <a:r>
              <a:rPr lang="sl-SI" sz="1600" dirty="0" err="1">
                <a:solidFill>
                  <a:srgbClr val="101010"/>
                </a:solidFill>
                <a:latin typeface="Montserrat Classic Bold"/>
              </a:rPr>
              <a:t>Flooding</a:t>
            </a:r>
            <a:r>
              <a:rPr lang="sl-SI" sz="1600" dirty="0">
                <a:solidFill>
                  <a:srgbClr val="101010"/>
                </a:solidFill>
                <a:latin typeface="Montserrat Classic Bold"/>
              </a:rPr>
              <a:t> in </a:t>
            </a:r>
            <a:r>
              <a:rPr lang="sl-SI" sz="1600" dirty="0" err="1">
                <a:solidFill>
                  <a:srgbClr val="101010"/>
                </a:solidFill>
                <a:latin typeface="Montserrat Classic Bold"/>
              </a:rPr>
              <a:t>Slovenia</a:t>
            </a:r>
            <a:r>
              <a:rPr lang="sl-SI" sz="1600" dirty="0">
                <a:solidFill>
                  <a:srgbClr val="101010"/>
                </a:solidFill>
                <a:latin typeface="Montserrat Classic Bold"/>
              </a:rPr>
              <a:t> 2023 </a:t>
            </a:r>
            <a:endParaRPr lang="en-US" sz="1600" dirty="0">
              <a:solidFill>
                <a:srgbClr val="101010"/>
              </a:solidFill>
              <a:latin typeface="Montserrat Classic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51012" y="6393317"/>
            <a:ext cx="4621510" cy="2460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53"/>
              </a:lnSpc>
            </a:pPr>
            <a:r>
              <a:rPr lang="en-US" sz="1467" dirty="0">
                <a:solidFill>
                  <a:srgbClr val="D9D9D9"/>
                </a:solidFill>
                <a:latin typeface="Times New Roman"/>
              </a:rPr>
              <a:t>LCIF Leadership Training</a:t>
            </a:r>
            <a:r>
              <a:rPr lang="sl-SI" sz="1467" dirty="0">
                <a:solidFill>
                  <a:srgbClr val="D9D9D9"/>
                </a:solidFill>
                <a:latin typeface="Times New Roman"/>
              </a:rPr>
              <a:t>, Bologna, september 2023</a:t>
            </a:r>
            <a:endParaRPr lang="en-US" sz="1467" dirty="0">
              <a:solidFill>
                <a:srgbClr val="D9D9D9"/>
              </a:solidFill>
              <a:latin typeface="Times New Roman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E0A155-5A80-590A-7B6F-4046DEDB8727}"/>
              </a:ext>
            </a:extLst>
          </p:cNvPr>
          <p:cNvSpPr txBox="1"/>
          <p:nvPr/>
        </p:nvSpPr>
        <p:spPr>
          <a:xfrm>
            <a:off x="551708" y="1220249"/>
            <a:ext cx="1738852" cy="111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933" dirty="0" err="1"/>
              <a:t>Aftermath</a:t>
            </a:r>
            <a:r>
              <a:rPr lang="sl-SI" sz="800" dirty="0"/>
              <a:t>:</a:t>
            </a:r>
          </a:p>
          <a:p>
            <a:endParaRPr lang="en-SI" sz="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6B5FAA-B936-86D4-AE2F-E1CFB76226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043" y="1355423"/>
            <a:ext cx="7264400" cy="484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65745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Lions Club International">
      <a:dk1>
        <a:srgbClr val="00338D"/>
      </a:dk1>
      <a:lt1>
        <a:srgbClr val="FFFFFF"/>
      </a:lt1>
      <a:dk2>
        <a:srgbClr val="555659"/>
      </a:dk2>
      <a:lt2>
        <a:srgbClr val="B3B2B1"/>
      </a:lt2>
      <a:accent1>
        <a:srgbClr val="0D2140"/>
      </a:accent1>
      <a:accent2>
        <a:srgbClr val="EBB700"/>
      </a:accent2>
      <a:accent3>
        <a:srgbClr val="407CCA"/>
      </a:accent3>
      <a:accent4>
        <a:srgbClr val="792482"/>
      </a:accent4>
      <a:accent5>
        <a:srgbClr val="00AB68"/>
      </a:accent5>
      <a:accent6>
        <a:srgbClr val="FF5B34"/>
      </a:accent6>
      <a:hlink>
        <a:srgbClr val="004DD5"/>
      </a:hlink>
      <a:folHlink>
        <a:srgbClr val="B42504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heme1" id="{F014A8C7-3C32-4B6B-A0EB-F21DFCE5E870}" vid="{AB598437-081B-4B8D-84B4-C2A4B47BDD7E}"/>
    </a:ext>
  </a:extLst>
</a:theme>
</file>

<file path=ppt/theme/theme10.xml><?xml version="1.0" encoding="utf-8"?>
<a:theme xmlns:a="http://schemas.openxmlformats.org/drawingml/2006/main" name="1_Lions Club Master">
  <a:themeElements>
    <a:clrScheme name="Benutzerdefiniert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BB700"/>
      </a:accent1>
      <a:accent2>
        <a:srgbClr val="00338D"/>
      </a:accent2>
      <a:accent3>
        <a:srgbClr val="55565A"/>
      </a:accent3>
      <a:accent4>
        <a:srgbClr val="68B1E2"/>
      </a:accent4>
      <a:accent5>
        <a:srgbClr val="76BC21"/>
      </a:accent5>
      <a:accent6>
        <a:srgbClr val="F68B1F"/>
      </a:accent6>
      <a:hlink>
        <a:srgbClr val="672666"/>
      </a:hlink>
      <a:folHlink>
        <a:srgbClr val="EBB700"/>
      </a:folHlink>
    </a:clrScheme>
    <a:fontScheme name="Benutzerdefiniert 12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ustom Color 1">
      <a:srgbClr val="7A2682"/>
    </a:custClr>
    <a:custClr name="Custom Color 2">
      <a:srgbClr val="00AC69"/>
    </a:custClr>
    <a:custClr name="Custom Color 3">
      <a:srgbClr val="FF5C35"/>
    </a:custClr>
  </a:custClrLst>
  <a:extLst>
    <a:ext uri="{05A4C25C-085E-4340-85A3-A5531E510DB2}">
      <thm15:themeFamily xmlns:thm15="http://schemas.microsoft.com/office/thememl/2012/main" name="Lions Club Master" id="{19C9F69C-CE94-41F7-A175-08B059E44D73}" vid="{E0EF0ED4-6143-4F26-B2A4-DF8CA1086225}"/>
    </a:ext>
  </a:extLst>
</a:theme>
</file>

<file path=ppt/theme/theme11.xml><?xml version="1.0" encoding="utf-8"?>
<a:theme xmlns:a="http://schemas.openxmlformats.org/drawingml/2006/main" name="3_Lions Club Master">
  <a:themeElements>
    <a:clrScheme name="Benutzerdefiniert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BB700"/>
      </a:accent1>
      <a:accent2>
        <a:srgbClr val="00338D"/>
      </a:accent2>
      <a:accent3>
        <a:srgbClr val="55565A"/>
      </a:accent3>
      <a:accent4>
        <a:srgbClr val="68B1E2"/>
      </a:accent4>
      <a:accent5>
        <a:srgbClr val="76BC21"/>
      </a:accent5>
      <a:accent6>
        <a:srgbClr val="F68B1F"/>
      </a:accent6>
      <a:hlink>
        <a:srgbClr val="672666"/>
      </a:hlink>
      <a:folHlink>
        <a:srgbClr val="EBB700"/>
      </a:folHlink>
    </a:clrScheme>
    <a:fontScheme name="Benutzerdefiniert 12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ustom Color 1">
      <a:srgbClr val="7A2682"/>
    </a:custClr>
    <a:custClr name="Custom Color 2">
      <a:srgbClr val="00AC69"/>
    </a:custClr>
    <a:custClr name="Custom Color 3">
      <a:srgbClr val="FF5C35"/>
    </a:custClr>
  </a:custClrLst>
  <a:extLst>
    <a:ext uri="{05A4C25C-085E-4340-85A3-A5531E510DB2}">
      <thm15:themeFamily xmlns:thm15="http://schemas.microsoft.com/office/thememl/2012/main" name="Lions Club Master" id="{19C9F69C-CE94-41F7-A175-08B059E44D73}" vid="{E0EF0ED4-6143-4F26-B2A4-DF8CA1086225}"/>
    </a:ext>
  </a:extLst>
</a:theme>
</file>

<file path=ppt/theme/theme12.xml><?xml version="1.0" encoding="utf-8"?>
<a:theme xmlns:a="http://schemas.openxmlformats.org/drawingml/2006/main" name="4_Lions Club Master">
  <a:themeElements>
    <a:clrScheme name="Benutzerdefiniert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BB700"/>
      </a:accent1>
      <a:accent2>
        <a:srgbClr val="00338D"/>
      </a:accent2>
      <a:accent3>
        <a:srgbClr val="55565A"/>
      </a:accent3>
      <a:accent4>
        <a:srgbClr val="68B1E2"/>
      </a:accent4>
      <a:accent5>
        <a:srgbClr val="76BC21"/>
      </a:accent5>
      <a:accent6>
        <a:srgbClr val="F68B1F"/>
      </a:accent6>
      <a:hlink>
        <a:srgbClr val="672666"/>
      </a:hlink>
      <a:folHlink>
        <a:srgbClr val="EBB700"/>
      </a:folHlink>
    </a:clrScheme>
    <a:fontScheme name="Benutzerdefiniert 12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ustom Color 1">
      <a:srgbClr val="7A2682"/>
    </a:custClr>
    <a:custClr name="Custom Color 2">
      <a:srgbClr val="00AC69"/>
    </a:custClr>
    <a:custClr name="Custom Color 3">
      <a:srgbClr val="FF5C35"/>
    </a:custClr>
  </a:custClrLst>
  <a:extLst>
    <a:ext uri="{05A4C25C-085E-4340-85A3-A5531E510DB2}">
      <thm15:themeFamily xmlns:thm15="http://schemas.microsoft.com/office/thememl/2012/main" name="Lions Club Master" id="{19C9F69C-CE94-41F7-A175-08B059E44D73}" vid="{E0EF0ED4-6143-4F26-B2A4-DF8CA1086225}"/>
    </a:ext>
  </a:extLst>
</a:theme>
</file>

<file path=ppt/theme/theme13.xml><?xml version="1.0" encoding="utf-8"?>
<a:theme xmlns:a="http://schemas.openxmlformats.org/drawingml/2006/main" name="2_Lions Club Master">
  <a:themeElements>
    <a:clrScheme name="Benutzerdefiniert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BB700"/>
      </a:accent1>
      <a:accent2>
        <a:srgbClr val="00338D"/>
      </a:accent2>
      <a:accent3>
        <a:srgbClr val="55565A"/>
      </a:accent3>
      <a:accent4>
        <a:srgbClr val="68B1E2"/>
      </a:accent4>
      <a:accent5>
        <a:srgbClr val="76BC21"/>
      </a:accent5>
      <a:accent6>
        <a:srgbClr val="F68B1F"/>
      </a:accent6>
      <a:hlink>
        <a:srgbClr val="672666"/>
      </a:hlink>
      <a:folHlink>
        <a:srgbClr val="EBB700"/>
      </a:folHlink>
    </a:clrScheme>
    <a:fontScheme name="Benutzerdefiniert 12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ustom Color 1">
      <a:srgbClr val="7A2682"/>
    </a:custClr>
    <a:custClr name="Custom Color 2">
      <a:srgbClr val="00AC69"/>
    </a:custClr>
    <a:custClr name="Custom Color 3">
      <a:srgbClr val="FF5C35"/>
    </a:custClr>
  </a:custClrLst>
  <a:extLst>
    <a:ext uri="{05A4C25C-085E-4340-85A3-A5531E510DB2}">
      <thm15:themeFamily xmlns:thm15="http://schemas.microsoft.com/office/thememl/2012/main" name="Lions Club Master" id="{19C9F69C-CE94-41F7-A175-08B059E44D73}" vid="{E0EF0ED4-6143-4F26-B2A4-DF8CA1086225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heme1">
  <a:themeElements>
    <a:clrScheme name="Lions Club International">
      <a:dk1>
        <a:srgbClr val="00338D"/>
      </a:dk1>
      <a:lt1>
        <a:srgbClr val="FFFFFF"/>
      </a:lt1>
      <a:dk2>
        <a:srgbClr val="555659"/>
      </a:dk2>
      <a:lt2>
        <a:srgbClr val="B3B2B1"/>
      </a:lt2>
      <a:accent1>
        <a:srgbClr val="0D2140"/>
      </a:accent1>
      <a:accent2>
        <a:srgbClr val="EBB700"/>
      </a:accent2>
      <a:accent3>
        <a:srgbClr val="407CCA"/>
      </a:accent3>
      <a:accent4>
        <a:srgbClr val="792482"/>
      </a:accent4>
      <a:accent5>
        <a:srgbClr val="00AB68"/>
      </a:accent5>
      <a:accent6>
        <a:srgbClr val="FF5B34"/>
      </a:accent6>
      <a:hlink>
        <a:srgbClr val="004DD5"/>
      </a:hlink>
      <a:folHlink>
        <a:srgbClr val="B42504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heme1" id="{F014A8C7-3C32-4B6B-A0EB-F21DFCE5E870}" vid="{AB598437-081B-4B8D-84B4-C2A4B47BDD7E}"/>
    </a:ext>
  </a:extLst>
</a:theme>
</file>

<file path=ppt/theme/theme3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Theme1">
  <a:themeElements>
    <a:clrScheme name="Lions Club International">
      <a:dk1>
        <a:srgbClr val="00338D"/>
      </a:dk1>
      <a:lt1>
        <a:srgbClr val="FFFFFF"/>
      </a:lt1>
      <a:dk2>
        <a:srgbClr val="555659"/>
      </a:dk2>
      <a:lt2>
        <a:srgbClr val="B3B2B1"/>
      </a:lt2>
      <a:accent1>
        <a:srgbClr val="0D2140"/>
      </a:accent1>
      <a:accent2>
        <a:srgbClr val="EBB700"/>
      </a:accent2>
      <a:accent3>
        <a:srgbClr val="407CCA"/>
      </a:accent3>
      <a:accent4>
        <a:srgbClr val="792482"/>
      </a:accent4>
      <a:accent5>
        <a:srgbClr val="00AB68"/>
      </a:accent5>
      <a:accent6>
        <a:srgbClr val="FF5B34"/>
      </a:accent6>
      <a:hlink>
        <a:srgbClr val="004DD5"/>
      </a:hlink>
      <a:folHlink>
        <a:srgbClr val="B42504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heme1" id="{F014A8C7-3C32-4B6B-A0EB-F21DFCE5E870}" vid="{AB598437-081B-4B8D-84B4-C2A4B47BDD7E}"/>
    </a:ext>
  </a:extLst>
</a:theme>
</file>

<file path=ppt/theme/theme5.xml><?xml version="1.0" encoding="utf-8"?>
<a:theme xmlns:a="http://schemas.openxmlformats.org/drawingml/2006/main" name="8_Theme1">
  <a:themeElements>
    <a:clrScheme name="Lions Club International">
      <a:dk1>
        <a:srgbClr val="00338D"/>
      </a:dk1>
      <a:lt1>
        <a:srgbClr val="FFFFFF"/>
      </a:lt1>
      <a:dk2>
        <a:srgbClr val="555659"/>
      </a:dk2>
      <a:lt2>
        <a:srgbClr val="B3B2B1"/>
      </a:lt2>
      <a:accent1>
        <a:srgbClr val="0D2140"/>
      </a:accent1>
      <a:accent2>
        <a:srgbClr val="EBB700"/>
      </a:accent2>
      <a:accent3>
        <a:srgbClr val="407CCA"/>
      </a:accent3>
      <a:accent4>
        <a:srgbClr val="792482"/>
      </a:accent4>
      <a:accent5>
        <a:srgbClr val="00AB68"/>
      </a:accent5>
      <a:accent6>
        <a:srgbClr val="FF5B34"/>
      </a:accent6>
      <a:hlink>
        <a:srgbClr val="004DD5"/>
      </a:hlink>
      <a:folHlink>
        <a:srgbClr val="B42504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heme1" id="{F014A8C7-3C32-4B6B-A0EB-F21DFCE5E870}" vid="{AB598437-081B-4B8D-84B4-C2A4B47BDD7E}"/>
    </a:ext>
  </a:extLst>
</a:theme>
</file>

<file path=ppt/theme/theme6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Dark Background">
  <a:themeElements>
    <a:clrScheme name="Custom 9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7F7F7F"/>
      </a:hlink>
      <a:folHlink>
        <a:srgbClr val="7F7F7F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Theme1">
  <a:themeElements>
    <a:clrScheme name="Lions Club International">
      <a:dk1>
        <a:srgbClr val="00338D"/>
      </a:dk1>
      <a:lt1>
        <a:srgbClr val="FFFFFF"/>
      </a:lt1>
      <a:dk2>
        <a:srgbClr val="555659"/>
      </a:dk2>
      <a:lt2>
        <a:srgbClr val="B3B2B1"/>
      </a:lt2>
      <a:accent1>
        <a:srgbClr val="0D2140"/>
      </a:accent1>
      <a:accent2>
        <a:srgbClr val="EBB700"/>
      </a:accent2>
      <a:accent3>
        <a:srgbClr val="407CCA"/>
      </a:accent3>
      <a:accent4>
        <a:srgbClr val="792482"/>
      </a:accent4>
      <a:accent5>
        <a:srgbClr val="00AB68"/>
      </a:accent5>
      <a:accent6>
        <a:srgbClr val="FF5B34"/>
      </a:accent6>
      <a:hlink>
        <a:srgbClr val="004DD5"/>
      </a:hlink>
      <a:folHlink>
        <a:srgbClr val="B42504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heme1" id="{F014A8C7-3C32-4B6B-A0EB-F21DFCE5E870}" vid="{AB598437-081B-4B8D-84B4-C2A4B47BDD7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D1E625AD6A0148BC6E568EFED770CE" ma:contentTypeVersion="9" ma:contentTypeDescription="Create a new document." ma:contentTypeScope="" ma:versionID="ad4c9c8c761db58c42888848e9307267">
  <xsd:schema xmlns:xsd="http://www.w3.org/2001/XMLSchema" xmlns:xs="http://www.w3.org/2001/XMLSchema" xmlns:p="http://schemas.microsoft.com/office/2006/metadata/properties" xmlns:ns3="1e0eb3c3-61ce-4c68-b4a9-87a6ddf21ec2" xmlns:ns4="71a80e07-4cfe-44c9-967c-2ddd3fc61142" targetNamespace="http://schemas.microsoft.com/office/2006/metadata/properties" ma:root="true" ma:fieldsID="73d4e9dd6412d3b63e97d9339d21e894" ns3:_="" ns4:_="">
    <xsd:import namespace="1e0eb3c3-61ce-4c68-b4a9-87a6ddf21ec2"/>
    <xsd:import namespace="71a80e07-4cfe-44c9-967c-2ddd3fc6114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0eb3c3-61ce-4c68-b4a9-87a6ddf21e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6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80e07-4cfe-44c9-967c-2ddd3fc6114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e0eb3c3-61ce-4c68-b4a9-87a6ddf21ec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1B14F50-C2FE-4587-9046-E41C60015C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0eb3c3-61ce-4c68-b4a9-87a6ddf21ec2"/>
    <ds:schemaRef ds:uri="71a80e07-4cfe-44c9-967c-2ddd3fc611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F508AB5-28EF-453B-89F5-FF061FAF2003}">
  <ds:schemaRefs>
    <ds:schemaRef ds:uri="71a80e07-4cfe-44c9-967c-2ddd3fc61142"/>
    <ds:schemaRef ds:uri="http://www.w3.org/XML/1998/namespace"/>
    <ds:schemaRef ds:uri="http://purl.org/dc/elements/1.1/"/>
    <ds:schemaRef ds:uri="1e0eb3c3-61ce-4c68-b4a9-87a6ddf21ec2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DA7D788-FA0F-4BE9-875E-D9C031AAADE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77567</TotalTime>
  <Words>589</Words>
  <Application>Microsoft Macintosh PowerPoint</Application>
  <PresentationFormat>Widescreen</PresentationFormat>
  <Paragraphs>92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23</vt:i4>
      </vt:variant>
    </vt:vector>
  </HeadingPairs>
  <TitlesOfParts>
    <vt:vector size="48" baseType="lpstr">
      <vt:lpstr>Arial</vt:lpstr>
      <vt:lpstr>Arial Bold</vt:lpstr>
      <vt:lpstr>Calibri</vt:lpstr>
      <vt:lpstr>Century Gothic</vt:lpstr>
      <vt:lpstr>Helvetica</vt:lpstr>
      <vt:lpstr>HelveticaNeue LT 45 Light</vt:lpstr>
      <vt:lpstr>Montserrat Classic Bold</vt:lpstr>
      <vt:lpstr>Montserrat Ultra-Bold</vt:lpstr>
      <vt:lpstr>Segoe UI</vt:lpstr>
      <vt:lpstr>Symbol</vt:lpstr>
      <vt:lpstr>Times New Roman</vt:lpstr>
      <vt:lpstr>Theme1</vt:lpstr>
      <vt:lpstr>2_Theme1</vt:lpstr>
      <vt:lpstr>Blue Page Number</vt:lpstr>
      <vt:lpstr>3_Theme1</vt:lpstr>
      <vt:lpstr>8_Theme1</vt:lpstr>
      <vt:lpstr>No Page Number</vt:lpstr>
      <vt:lpstr>1_No Page Number</vt:lpstr>
      <vt:lpstr>Dark Background</vt:lpstr>
      <vt:lpstr>1_Theme1</vt:lpstr>
      <vt:lpstr>1_Lions Club Master</vt:lpstr>
      <vt:lpstr>3_Lions Club Master</vt:lpstr>
      <vt:lpstr>4_Lions Club Master</vt:lpstr>
      <vt:lpstr>2_Lions Club Master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Lebeck, Lara</dc:creator>
  <cp:lastModifiedBy>Robert Rettby</cp:lastModifiedBy>
  <cp:revision>6498</cp:revision>
  <cp:lastPrinted>2021-08-02T14:24:19Z</cp:lastPrinted>
  <dcterms:created xsi:type="dcterms:W3CDTF">2020-08-19T15:32:31Z</dcterms:created>
  <dcterms:modified xsi:type="dcterms:W3CDTF">2023-10-04T07:56:47Z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0x01010002D1E625AD6A0148BC6E568EFED770CE</vt:lpwstr>
  </property>
</Properties>
</file>