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2.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3.xml" ContentType="application/vnd.openxmlformats-officedocument.theme+xml"/>
  <Override PartName="/ppt/slideLayouts/slideLayout171.xml" ContentType="application/vnd.openxmlformats-officedocument.presentationml.slideLayout+xml"/>
  <Override PartName="/ppt/theme/theme4.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5.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slideLayouts/slideLayout270.xml" ContentType="application/vnd.openxmlformats-officedocument.presentationml.slideLayout+xml"/>
  <Override PartName="/ppt/theme/theme9.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theme/theme10.xml" ContentType="application/vnd.openxmlformats-officedocument.theme+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theme/theme11.xml" ContentType="application/vnd.openxmlformats-officedocument.theme+xml"/>
  <Override PartName="/ppt/slideLayouts/slideLayout340.xml" ContentType="application/vnd.openxmlformats-officedocument.presentationml.slideLayout+xml"/>
  <Override PartName="/ppt/theme/theme12.xml" ContentType="application/vnd.openxmlformats-officedocument.theme+xml"/>
  <Override PartName="/ppt/slideLayouts/slideLayout341.xml" ContentType="application/vnd.openxmlformats-officedocument.presentationml.slideLayout+xml"/>
  <Override PartName="/ppt/theme/theme13.xml" ContentType="application/vnd.openxmlformats-officedocument.theme+xml"/>
  <Override PartName="/ppt/slideLayouts/slideLayout342.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58" r:id="rId4"/>
    <p:sldMasterId id="2147483779" r:id="rId5"/>
    <p:sldMasterId id="2147483926" r:id="rId6"/>
    <p:sldMasterId id="2147483679" r:id="rId7"/>
    <p:sldMasterId id="2147484164" r:id="rId8"/>
    <p:sldMasterId id="2147484090" r:id="rId9"/>
    <p:sldMasterId id="2147484503" r:id="rId10"/>
    <p:sldMasterId id="2147484505" r:id="rId11"/>
    <p:sldMasterId id="2147483680" r:id="rId12"/>
    <p:sldMasterId id="2147484338" r:id="rId13"/>
    <p:sldMasterId id="2147483652" r:id="rId14"/>
    <p:sldMasterId id="2147483661" r:id="rId15"/>
    <p:sldMasterId id="2147483663" r:id="rId16"/>
    <p:sldMasterId id="2147483654" r:id="rId17"/>
  </p:sldMasterIdLst>
  <p:notesMasterIdLst>
    <p:notesMasterId r:id="rId53"/>
  </p:notesMasterIdLst>
  <p:sldIdLst>
    <p:sldId id="2147472041" r:id="rId18"/>
    <p:sldId id="2147472201" r:id="rId19"/>
    <p:sldId id="2147472202" r:id="rId20"/>
    <p:sldId id="2147472203" r:id="rId21"/>
    <p:sldId id="2147472204" r:id="rId22"/>
    <p:sldId id="2147472205" r:id="rId23"/>
    <p:sldId id="2147472206" r:id="rId24"/>
    <p:sldId id="2147472207" r:id="rId25"/>
    <p:sldId id="2147472208" r:id="rId26"/>
    <p:sldId id="2147472209" r:id="rId27"/>
    <p:sldId id="2147472210" r:id="rId28"/>
    <p:sldId id="2147472211" r:id="rId29"/>
    <p:sldId id="2147472212" r:id="rId30"/>
    <p:sldId id="2147472213" r:id="rId31"/>
    <p:sldId id="2147472214" r:id="rId32"/>
    <p:sldId id="2147472215" r:id="rId33"/>
    <p:sldId id="2147472216" r:id="rId34"/>
    <p:sldId id="2147472217" r:id="rId35"/>
    <p:sldId id="2147472218" r:id="rId36"/>
    <p:sldId id="2147472219" r:id="rId37"/>
    <p:sldId id="2147472220" r:id="rId38"/>
    <p:sldId id="2147472221" r:id="rId39"/>
    <p:sldId id="2147472222" r:id="rId40"/>
    <p:sldId id="2147472223" r:id="rId41"/>
    <p:sldId id="2147472224" r:id="rId42"/>
    <p:sldId id="2147472225" r:id="rId43"/>
    <p:sldId id="2147472226" r:id="rId44"/>
    <p:sldId id="2147472227" r:id="rId45"/>
    <p:sldId id="2147472228" r:id="rId46"/>
    <p:sldId id="2147472229" r:id="rId47"/>
    <p:sldId id="2147472230" r:id="rId48"/>
    <p:sldId id="2147472231" r:id="rId49"/>
    <p:sldId id="2147472232" r:id="rId50"/>
    <p:sldId id="2147472233" r:id="rId51"/>
    <p:sldId id="2147472234" r:id="rId5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AE4292A-C01E-D318-3032-DC5C9D4D7593}" name="Steele, Paul" initials="SP" userId="S::psteele@lionsclubs.org::a7853ce1-360d-4885-a737-cbbdc7d48bc5" providerId="AD"/>
  <p188:author id="{1223E649-A166-7220-E93D-0BA76244FEE1}" name="Emily Johnson" initials="EJ" userId="0bAjUSrBw5qyGrgAjXwAC3mRQgyXtT3q1XbtXugmSpI=" providerId="None"/>
  <p188:author id="{1418B17B-DBB9-0A33-0B79-188CC4B487FF}" name="Lerner, Caryn" initials="LC" userId="S::clerner@lionsclubs.org::9adff42e-bc91-41c4-9a17-e29a396e89cb" providerId="AD"/>
  <p188:author id="{2073948F-ECF8-EC0E-45C9-12A1A936BDE5}" name="Mary Campbell" initials="MC" userId="0pN06XNj2aWyyD+4CajdWg6rjvu+rj42kDA1Dg+9PME="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erner, Caryn" initials="LC" lastIdx="23" clrIdx="0">
    <p:extLst>
      <p:ext uri="{19B8F6BF-5375-455C-9EA6-DF929625EA0E}">
        <p15:presenceInfo xmlns:p15="http://schemas.microsoft.com/office/powerpoint/2012/main" userId="S::clerner@lionsclubs.org::9adff42e-bc91-41c4-9a17-e29a396e89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BB700"/>
    <a:srgbClr val="0D2240"/>
    <a:srgbClr val="009383"/>
    <a:srgbClr val="00AB68"/>
    <a:srgbClr val="407CC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596" autoAdjust="0"/>
    <p:restoredTop sz="61224" autoAdjust="0"/>
  </p:normalViewPr>
  <p:slideViewPr>
    <p:cSldViewPr snapToGrid="0" snapToObjects="1">
      <p:cViewPr varScale="1">
        <p:scale>
          <a:sx n="75" d="100"/>
          <a:sy n="75" d="100"/>
        </p:scale>
        <p:origin x="1544" y="184"/>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80" d="100"/>
        <a:sy n="80" d="100"/>
      </p:scale>
      <p:origin x="0" y="0"/>
    </p:cViewPr>
  </p:sorterViewPr>
  <p:notesViewPr>
    <p:cSldViewPr snapToGrid="0" snapToObjects="1">
      <p:cViewPr varScale="1">
        <p:scale>
          <a:sx n="78" d="100"/>
          <a:sy n="78" d="100"/>
        </p:scale>
        <p:origin x="2744" y="6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slide" Target="slides/slide30.xml"/><Relationship Id="rId50" Type="http://schemas.openxmlformats.org/officeDocument/2006/relationships/slide" Target="slides/slide33.xml"/><Relationship Id="rId55"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2.xml"/><Relationship Id="rId11" Type="http://schemas.openxmlformats.org/officeDocument/2006/relationships/slideMaster" Target="slideMasters/slideMaster8.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2.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34.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microsoft.com/office/2018/10/relationships/authors" Target="authors.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theme" Target="theme/theme1.xml"/><Relationship Id="rId10" Type="http://schemas.openxmlformats.org/officeDocument/2006/relationships/slideMaster" Target="slideMasters/slideMaster7.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CF3CB4F-A176-2C43-99AA-7687642B8183}" type="datetimeFigureOut">
              <a:rPr lang="en-US" smtClean="0"/>
              <a:t>10/4/23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AE45CF7-7425-FD40-8218-CC60E76BE5A1}" type="slidenum">
              <a:rPr lang="en-US" smtClean="0"/>
              <a:t>‹#›</a:t>
            </a:fld>
            <a:endParaRPr lang="en-US"/>
          </a:p>
        </p:txBody>
      </p:sp>
    </p:spTree>
    <p:extLst>
      <p:ext uri="{BB962C8B-B14F-4D97-AF65-F5344CB8AC3E}">
        <p14:creationId xmlns:p14="http://schemas.microsoft.com/office/powerpoint/2010/main" val="3429589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70F1C-6A58-4466-8084-1EDED8104B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5687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pPr>
              <a:defRPr/>
            </a:pPr>
            <a:fld id="{2A291938-62E0-4932-84B2-80366A3A6669}" type="slidenum">
              <a:rPr lang="tr-TR" smtClean="0"/>
              <a:pPr>
                <a:defRPr/>
              </a:pPr>
              <a:t>23</a:t>
            </a:fld>
            <a:endParaRPr lang="tr-TR"/>
          </a:p>
        </p:txBody>
      </p:sp>
    </p:spTree>
    <p:extLst>
      <p:ext uri="{BB962C8B-B14F-4D97-AF65-F5344CB8AC3E}">
        <p14:creationId xmlns:p14="http://schemas.microsoft.com/office/powerpoint/2010/main" val="10214902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GB" dirty="0"/>
          </a:p>
        </p:txBody>
      </p:sp>
      <p:sp>
        <p:nvSpPr>
          <p:cNvPr id="4" name="Slayt Numarası Yer Tutucusu 3"/>
          <p:cNvSpPr>
            <a:spLocks noGrp="1"/>
          </p:cNvSpPr>
          <p:nvPr>
            <p:ph type="sldNum" sz="quarter" idx="5"/>
          </p:nvPr>
        </p:nvSpPr>
        <p:spPr/>
        <p:txBody>
          <a:bodyPr/>
          <a:lstStyle/>
          <a:p>
            <a:pPr>
              <a:defRPr/>
            </a:pPr>
            <a:fld id="{2A291938-62E0-4932-84B2-80366A3A6669}" type="slidenum">
              <a:rPr lang="tr-TR" smtClean="0"/>
              <a:pPr>
                <a:defRPr/>
              </a:pPr>
              <a:t>25</a:t>
            </a:fld>
            <a:endParaRPr lang="tr-TR"/>
          </a:p>
        </p:txBody>
      </p:sp>
    </p:spTree>
    <p:extLst>
      <p:ext uri="{BB962C8B-B14F-4D97-AF65-F5344CB8AC3E}">
        <p14:creationId xmlns:p14="http://schemas.microsoft.com/office/powerpoint/2010/main" val="20462379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pPr>
              <a:defRPr/>
            </a:pPr>
            <a:fld id="{2A291938-62E0-4932-84B2-80366A3A6669}" type="slidenum">
              <a:rPr lang="tr-TR" smtClean="0"/>
              <a:pPr>
                <a:defRPr/>
              </a:pPr>
              <a:t>35</a:t>
            </a:fld>
            <a:endParaRPr lang="tr-TR"/>
          </a:p>
        </p:txBody>
      </p:sp>
    </p:spTree>
    <p:extLst>
      <p:ext uri="{BB962C8B-B14F-4D97-AF65-F5344CB8AC3E}">
        <p14:creationId xmlns:p14="http://schemas.microsoft.com/office/powerpoint/2010/main" val="4251548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pPr>
              <a:defRPr/>
            </a:pPr>
            <a:fld id="{2A291938-62E0-4932-84B2-80366A3A6669}" type="slidenum">
              <a:rPr lang="tr-TR" smtClean="0"/>
              <a:pPr>
                <a:defRPr/>
              </a:pPr>
              <a:t>3</a:t>
            </a:fld>
            <a:endParaRPr lang="tr-TR"/>
          </a:p>
        </p:txBody>
      </p:sp>
    </p:spTree>
    <p:extLst>
      <p:ext uri="{BB962C8B-B14F-4D97-AF65-F5344CB8AC3E}">
        <p14:creationId xmlns:p14="http://schemas.microsoft.com/office/powerpoint/2010/main" val="4199090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pPr>
              <a:defRPr/>
            </a:pPr>
            <a:fld id="{2A291938-62E0-4932-84B2-80366A3A6669}" type="slidenum">
              <a:rPr lang="tr-TR">
                <a:solidFill>
                  <a:prstClr val="black"/>
                </a:solidFill>
              </a:rPr>
              <a:pPr>
                <a:defRPr/>
              </a:pPr>
              <a:t>6</a:t>
            </a:fld>
            <a:endParaRPr lang="tr-TR">
              <a:solidFill>
                <a:prstClr val="black"/>
              </a:solidFill>
            </a:endParaRPr>
          </a:p>
        </p:txBody>
      </p:sp>
    </p:spTree>
    <p:extLst>
      <p:ext uri="{BB962C8B-B14F-4D97-AF65-F5344CB8AC3E}">
        <p14:creationId xmlns:p14="http://schemas.microsoft.com/office/powerpoint/2010/main" val="153846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GB" dirty="0"/>
          </a:p>
        </p:txBody>
      </p:sp>
      <p:sp>
        <p:nvSpPr>
          <p:cNvPr id="4" name="Slayt Numarası Yer Tutucusu 3"/>
          <p:cNvSpPr>
            <a:spLocks noGrp="1"/>
          </p:cNvSpPr>
          <p:nvPr>
            <p:ph type="sldNum" sz="quarter" idx="5"/>
          </p:nvPr>
        </p:nvSpPr>
        <p:spPr/>
        <p:txBody>
          <a:bodyPr/>
          <a:lstStyle/>
          <a:p>
            <a:pPr>
              <a:defRPr/>
            </a:pPr>
            <a:fld id="{2A291938-62E0-4932-84B2-80366A3A6669}" type="slidenum">
              <a:rPr lang="tr-TR" smtClean="0"/>
              <a:pPr>
                <a:defRPr/>
              </a:pPr>
              <a:t>8</a:t>
            </a:fld>
            <a:endParaRPr lang="tr-TR"/>
          </a:p>
        </p:txBody>
      </p:sp>
    </p:spTree>
    <p:extLst>
      <p:ext uri="{BB962C8B-B14F-4D97-AF65-F5344CB8AC3E}">
        <p14:creationId xmlns:p14="http://schemas.microsoft.com/office/powerpoint/2010/main" val="14015027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GB" dirty="0"/>
          </a:p>
        </p:txBody>
      </p:sp>
      <p:sp>
        <p:nvSpPr>
          <p:cNvPr id="4" name="Slayt Numarası Yer Tutucusu 3"/>
          <p:cNvSpPr>
            <a:spLocks noGrp="1"/>
          </p:cNvSpPr>
          <p:nvPr>
            <p:ph type="sldNum" sz="quarter" idx="5"/>
          </p:nvPr>
        </p:nvSpPr>
        <p:spPr/>
        <p:txBody>
          <a:bodyPr/>
          <a:lstStyle/>
          <a:p>
            <a:pPr>
              <a:defRPr/>
            </a:pPr>
            <a:fld id="{2A291938-62E0-4932-84B2-80366A3A6669}" type="slidenum">
              <a:rPr lang="tr-TR" smtClean="0"/>
              <a:pPr>
                <a:defRPr/>
              </a:pPr>
              <a:t>13</a:t>
            </a:fld>
            <a:endParaRPr lang="tr-TR"/>
          </a:p>
        </p:txBody>
      </p:sp>
    </p:spTree>
    <p:extLst>
      <p:ext uri="{BB962C8B-B14F-4D97-AF65-F5344CB8AC3E}">
        <p14:creationId xmlns:p14="http://schemas.microsoft.com/office/powerpoint/2010/main" val="1085968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GB" dirty="0"/>
          </a:p>
        </p:txBody>
      </p:sp>
      <p:sp>
        <p:nvSpPr>
          <p:cNvPr id="4" name="Slayt Numarası Yer Tutucusu 3"/>
          <p:cNvSpPr>
            <a:spLocks noGrp="1"/>
          </p:cNvSpPr>
          <p:nvPr>
            <p:ph type="sldNum" sz="quarter" idx="5"/>
          </p:nvPr>
        </p:nvSpPr>
        <p:spPr/>
        <p:txBody>
          <a:bodyPr/>
          <a:lstStyle/>
          <a:p>
            <a:pPr>
              <a:defRPr/>
            </a:pPr>
            <a:fld id="{2A291938-62E0-4932-84B2-80366A3A6669}" type="slidenum">
              <a:rPr lang="tr-TR" smtClean="0"/>
              <a:pPr>
                <a:defRPr/>
              </a:pPr>
              <a:t>16</a:t>
            </a:fld>
            <a:endParaRPr lang="tr-TR"/>
          </a:p>
        </p:txBody>
      </p:sp>
    </p:spTree>
    <p:extLst>
      <p:ext uri="{BB962C8B-B14F-4D97-AF65-F5344CB8AC3E}">
        <p14:creationId xmlns:p14="http://schemas.microsoft.com/office/powerpoint/2010/main" val="4103981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pPr>
              <a:defRPr/>
            </a:pPr>
            <a:fld id="{2A291938-62E0-4932-84B2-80366A3A6669}" type="slidenum">
              <a:rPr lang="tr-TR" smtClean="0"/>
              <a:pPr>
                <a:defRPr/>
              </a:pPr>
              <a:t>17</a:t>
            </a:fld>
            <a:endParaRPr lang="tr-TR"/>
          </a:p>
        </p:txBody>
      </p:sp>
    </p:spTree>
    <p:extLst>
      <p:ext uri="{BB962C8B-B14F-4D97-AF65-F5344CB8AC3E}">
        <p14:creationId xmlns:p14="http://schemas.microsoft.com/office/powerpoint/2010/main" val="1364983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GB" dirty="0"/>
          </a:p>
        </p:txBody>
      </p:sp>
      <p:sp>
        <p:nvSpPr>
          <p:cNvPr id="4" name="Slayt Numarası Yer Tutucusu 3"/>
          <p:cNvSpPr>
            <a:spLocks noGrp="1"/>
          </p:cNvSpPr>
          <p:nvPr>
            <p:ph type="sldNum" sz="quarter" idx="5"/>
          </p:nvPr>
        </p:nvSpPr>
        <p:spPr/>
        <p:txBody>
          <a:bodyPr/>
          <a:lstStyle/>
          <a:p>
            <a:pPr>
              <a:defRPr/>
            </a:pPr>
            <a:fld id="{2A291938-62E0-4932-84B2-80366A3A6669}" type="slidenum">
              <a:rPr lang="tr-TR" smtClean="0"/>
              <a:pPr>
                <a:defRPr/>
              </a:pPr>
              <a:t>18</a:t>
            </a:fld>
            <a:endParaRPr lang="tr-TR"/>
          </a:p>
        </p:txBody>
      </p:sp>
    </p:spTree>
    <p:extLst>
      <p:ext uri="{BB962C8B-B14F-4D97-AF65-F5344CB8AC3E}">
        <p14:creationId xmlns:p14="http://schemas.microsoft.com/office/powerpoint/2010/main" val="11600758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GB" dirty="0"/>
          </a:p>
        </p:txBody>
      </p:sp>
      <p:sp>
        <p:nvSpPr>
          <p:cNvPr id="4" name="Slayt Numarası Yer Tutucusu 3"/>
          <p:cNvSpPr>
            <a:spLocks noGrp="1"/>
          </p:cNvSpPr>
          <p:nvPr>
            <p:ph type="sldNum" sz="quarter" idx="5"/>
          </p:nvPr>
        </p:nvSpPr>
        <p:spPr/>
        <p:txBody>
          <a:bodyPr/>
          <a:lstStyle/>
          <a:p>
            <a:pPr>
              <a:defRPr/>
            </a:pPr>
            <a:fld id="{2A291938-62E0-4932-84B2-80366A3A6669}" type="slidenum">
              <a:rPr lang="tr-TR" smtClean="0"/>
              <a:pPr>
                <a:defRPr/>
              </a:pPr>
              <a:t>20</a:t>
            </a:fld>
            <a:endParaRPr lang="tr-TR"/>
          </a:p>
        </p:txBody>
      </p:sp>
    </p:spTree>
    <p:extLst>
      <p:ext uri="{BB962C8B-B14F-4D97-AF65-F5344CB8AC3E}">
        <p14:creationId xmlns:p14="http://schemas.microsoft.com/office/powerpoint/2010/main" val="27990124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6.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6.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3.xml"/><Relationship Id="rId4" Type="http://schemas.openxmlformats.org/officeDocument/2006/relationships/image" Target="../media/image16.gif"/></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3.xml"/><Relationship Id="rId5" Type="http://schemas.openxmlformats.org/officeDocument/2006/relationships/image" Target="../media/image28.png"/><Relationship Id="rId4" Type="http://schemas.microsoft.com/office/2007/relationships/hdphoto" Target="../media/hdphoto1.wdp"/></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3.xml"/><Relationship Id="rId5" Type="http://schemas.openxmlformats.org/officeDocument/2006/relationships/image" Target="../media/image29.png"/><Relationship Id="rId4" Type="http://schemas.microsoft.com/office/2007/relationships/hdphoto" Target="../media/hdphoto1.wdp"/></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3.xml"/><Relationship Id="rId5" Type="http://schemas.openxmlformats.org/officeDocument/2006/relationships/image" Target="../media/image28.png"/><Relationship Id="rId4" Type="http://schemas.microsoft.com/office/2007/relationships/hdphoto" Target="../media/hdphoto1.wdp"/></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3.xml"/><Relationship Id="rId5" Type="http://schemas.openxmlformats.org/officeDocument/2006/relationships/image" Target="../media/image29.png"/><Relationship Id="rId4" Type="http://schemas.microsoft.com/office/2007/relationships/hdphoto" Target="../media/hdphoto1.wdp"/></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3.xml"/><Relationship Id="rId5" Type="http://schemas.openxmlformats.org/officeDocument/2006/relationships/image" Target="../media/image28.png"/><Relationship Id="rId4" Type="http://schemas.microsoft.com/office/2007/relationships/hdphoto" Target="../media/hdphoto1.wdp"/></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3.xml"/><Relationship Id="rId5" Type="http://schemas.openxmlformats.org/officeDocument/2006/relationships/image" Target="../media/image29.png"/><Relationship Id="rId4" Type="http://schemas.microsoft.com/office/2007/relationships/hdphoto" Target="../media/hdphoto1.wdp"/></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3.xml"/><Relationship Id="rId5" Type="http://schemas.openxmlformats.org/officeDocument/2006/relationships/image" Target="../media/image28.png"/><Relationship Id="rId4" Type="http://schemas.microsoft.com/office/2007/relationships/hdphoto" Target="../media/hdphoto1.wdp"/></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3.xml"/><Relationship Id="rId5" Type="http://schemas.openxmlformats.org/officeDocument/2006/relationships/image" Target="../media/image29.png"/><Relationship Id="rId4" Type="http://schemas.microsoft.com/office/2007/relationships/hdphoto" Target="../media/hdphoto1.wdp"/></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3.xml"/><Relationship Id="rId5" Type="http://schemas.openxmlformats.org/officeDocument/2006/relationships/image" Target="../media/image28.png"/><Relationship Id="rId4" Type="http://schemas.microsoft.com/office/2007/relationships/hdphoto" Target="../media/hdphoto1.wdp"/></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3.xml"/><Relationship Id="rId5" Type="http://schemas.openxmlformats.org/officeDocument/2006/relationships/image" Target="../media/image29.png"/><Relationship Id="rId4" Type="http://schemas.microsoft.com/office/2007/relationships/hdphoto" Target="../media/hdphoto1.wdp"/></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jpeg"/><Relationship Id="rId1" Type="http://schemas.openxmlformats.org/officeDocument/2006/relationships/slideMaster" Target="../slideMasters/slideMaster3.xml"/><Relationship Id="rId5" Type="http://schemas.openxmlformats.org/officeDocument/2006/relationships/image" Target="../media/image28.png"/><Relationship Id="rId4" Type="http://schemas.microsoft.com/office/2007/relationships/hdphoto" Target="../media/hdphoto1.wdp"/></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jpeg"/><Relationship Id="rId1" Type="http://schemas.openxmlformats.org/officeDocument/2006/relationships/slideMaster" Target="../slideMasters/slideMaster3.xml"/><Relationship Id="rId5" Type="http://schemas.openxmlformats.org/officeDocument/2006/relationships/image" Target="../media/image29.png"/><Relationship Id="rId4" Type="http://schemas.microsoft.com/office/2007/relationships/hdphoto" Target="../media/hdphoto1.wdp"/></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1.png"/><Relationship Id="rId1" Type="http://schemas.openxmlformats.org/officeDocument/2006/relationships/slideMaster" Target="../slideMasters/slideMaster3.xml"/><Relationship Id="rId4" Type="http://schemas.openxmlformats.org/officeDocument/2006/relationships/image" Target="../media/image16.gif"/></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5.xml"/><Relationship Id="rId4" Type="http://schemas.openxmlformats.org/officeDocument/2006/relationships/image" Target="../media/image16.gif"/></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5.xml"/><Relationship Id="rId5" Type="http://schemas.openxmlformats.org/officeDocument/2006/relationships/image" Target="../media/image28.png"/><Relationship Id="rId4" Type="http://schemas.microsoft.com/office/2007/relationships/hdphoto" Target="../media/hdphoto1.wdp"/></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5.xml"/><Relationship Id="rId5" Type="http://schemas.openxmlformats.org/officeDocument/2006/relationships/image" Target="../media/image29.png"/><Relationship Id="rId4" Type="http://schemas.microsoft.com/office/2007/relationships/hdphoto" Target="../media/hdphoto1.wdp"/></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5.xml"/><Relationship Id="rId5" Type="http://schemas.openxmlformats.org/officeDocument/2006/relationships/image" Target="../media/image28.png"/><Relationship Id="rId4" Type="http://schemas.microsoft.com/office/2007/relationships/hdphoto" Target="../media/hdphoto1.wdp"/></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5.xml"/><Relationship Id="rId5" Type="http://schemas.openxmlformats.org/officeDocument/2006/relationships/image" Target="../media/image29.png"/><Relationship Id="rId4" Type="http://schemas.microsoft.com/office/2007/relationships/hdphoto" Target="../media/hdphoto1.wdp"/></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5.xml"/><Relationship Id="rId5" Type="http://schemas.openxmlformats.org/officeDocument/2006/relationships/image" Target="../media/image28.png"/><Relationship Id="rId4" Type="http://schemas.microsoft.com/office/2007/relationships/hdphoto" Target="../media/hdphoto1.wdp"/></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5.xml"/><Relationship Id="rId5" Type="http://schemas.openxmlformats.org/officeDocument/2006/relationships/image" Target="../media/image29.png"/><Relationship Id="rId4" Type="http://schemas.microsoft.com/office/2007/relationships/hdphoto" Target="../media/hdphoto1.wdp"/></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5.xml"/><Relationship Id="rId5" Type="http://schemas.openxmlformats.org/officeDocument/2006/relationships/image" Target="../media/image28.png"/><Relationship Id="rId4" Type="http://schemas.microsoft.com/office/2007/relationships/hdphoto" Target="../media/hdphoto1.wdp"/></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5.xml"/><Relationship Id="rId5" Type="http://schemas.openxmlformats.org/officeDocument/2006/relationships/image" Target="../media/image29.png"/><Relationship Id="rId4" Type="http://schemas.microsoft.com/office/2007/relationships/hdphoto" Target="../media/hdphoto1.wdp"/></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5.xml"/><Relationship Id="rId5" Type="http://schemas.openxmlformats.org/officeDocument/2006/relationships/image" Target="../media/image28.png"/><Relationship Id="rId4" Type="http://schemas.microsoft.com/office/2007/relationships/hdphoto" Target="../media/hdphoto1.wdp"/></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5.xml"/><Relationship Id="rId5" Type="http://schemas.openxmlformats.org/officeDocument/2006/relationships/image" Target="../media/image29.png"/><Relationship Id="rId4" Type="http://schemas.microsoft.com/office/2007/relationships/hdphoto" Target="../media/hdphoto1.wdp"/></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jpeg"/><Relationship Id="rId1" Type="http://schemas.openxmlformats.org/officeDocument/2006/relationships/slideMaster" Target="../slideMasters/slideMaster5.xml"/><Relationship Id="rId5" Type="http://schemas.openxmlformats.org/officeDocument/2006/relationships/image" Target="../media/image28.png"/><Relationship Id="rId4" Type="http://schemas.microsoft.com/office/2007/relationships/hdphoto" Target="../media/hdphoto1.wdp"/></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jpeg"/><Relationship Id="rId1" Type="http://schemas.openxmlformats.org/officeDocument/2006/relationships/slideMaster" Target="../slideMasters/slideMaster5.xml"/><Relationship Id="rId5" Type="http://schemas.openxmlformats.org/officeDocument/2006/relationships/image" Target="../media/image29.png"/><Relationship Id="rId4" Type="http://schemas.microsoft.com/office/2007/relationships/hdphoto" Target="../media/hdphoto1.wdp"/></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1.png"/><Relationship Id="rId1" Type="http://schemas.openxmlformats.org/officeDocument/2006/relationships/slideMaster" Target="../slideMasters/slideMaster5.xml"/><Relationship Id="rId4" Type="http://schemas.openxmlformats.org/officeDocument/2006/relationships/image" Target="../media/image16.gif"/></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5.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5.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5.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5.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5.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Master" Target="../slideMasters/slideMaster5.xml"/><Relationship Id="rId5" Type="http://schemas.openxmlformats.org/officeDocument/2006/relationships/image" Target="../media/image10.png"/><Relationship Id="rId4" Type="http://schemas.openxmlformats.org/officeDocument/2006/relationships/image" Target="../media/image6.png"/></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6.xml"/><Relationship Id="rId4" Type="http://schemas.openxmlformats.org/officeDocument/2006/relationships/image" Target="../media/image16.gif"/></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6.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6.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6.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6.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6.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6.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6.xml"/><Relationship Id="rId5" Type="http://schemas.openxmlformats.org/officeDocument/2006/relationships/image" Target="../media/image28.png"/><Relationship Id="rId4" Type="http://schemas.microsoft.com/office/2007/relationships/hdphoto" Target="../media/hdphoto1.wdp"/></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6.xml"/><Relationship Id="rId5" Type="http://schemas.openxmlformats.org/officeDocument/2006/relationships/image" Target="../media/image29.png"/><Relationship Id="rId4" Type="http://schemas.microsoft.com/office/2007/relationships/hdphoto" Target="../media/hdphoto1.wdp"/></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6.xml"/><Relationship Id="rId5" Type="http://schemas.openxmlformats.org/officeDocument/2006/relationships/image" Target="../media/image28.png"/><Relationship Id="rId4" Type="http://schemas.microsoft.com/office/2007/relationships/hdphoto" Target="../media/hdphoto1.wdp"/></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6.xml"/><Relationship Id="rId5" Type="http://schemas.openxmlformats.org/officeDocument/2006/relationships/image" Target="../media/image29.png"/><Relationship Id="rId4" Type="http://schemas.microsoft.com/office/2007/relationships/hdphoto" Target="../media/hdphoto1.wdp"/></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6.xml"/><Relationship Id="rId5" Type="http://schemas.openxmlformats.org/officeDocument/2006/relationships/image" Target="../media/image28.png"/><Relationship Id="rId4" Type="http://schemas.microsoft.com/office/2007/relationships/hdphoto" Target="../media/hdphoto1.wdp"/></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6.xml"/><Relationship Id="rId5" Type="http://schemas.openxmlformats.org/officeDocument/2006/relationships/image" Target="../media/image29.png"/><Relationship Id="rId4" Type="http://schemas.microsoft.com/office/2007/relationships/hdphoto" Target="../media/hdphoto1.wdp"/></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6.xml"/><Relationship Id="rId5" Type="http://schemas.openxmlformats.org/officeDocument/2006/relationships/image" Target="../media/image28.png"/><Relationship Id="rId4" Type="http://schemas.microsoft.com/office/2007/relationships/hdphoto" Target="../media/hdphoto1.wdp"/></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6.xml"/><Relationship Id="rId5" Type="http://schemas.openxmlformats.org/officeDocument/2006/relationships/image" Target="../media/image29.png"/><Relationship Id="rId4" Type="http://schemas.microsoft.com/office/2007/relationships/hdphoto" Target="../media/hdphoto1.wdp"/></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6.xml"/><Relationship Id="rId5" Type="http://schemas.openxmlformats.org/officeDocument/2006/relationships/image" Target="../media/image28.png"/><Relationship Id="rId4" Type="http://schemas.microsoft.com/office/2007/relationships/hdphoto" Target="../media/hdphoto1.wdp"/></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6.xml"/><Relationship Id="rId5" Type="http://schemas.openxmlformats.org/officeDocument/2006/relationships/image" Target="../media/image29.png"/><Relationship Id="rId4" Type="http://schemas.microsoft.com/office/2007/relationships/hdphoto" Target="../media/hdphoto1.wdp"/></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jpeg"/><Relationship Id="rId1" Type="http://schemas.openxmlformats.org/officeDocument/2006/relationships/slideMaster" Target="../slideMasters/slideMaster6.xml"/><Relationship Id="rId5" Type="http://schemas.openxmlformats.org/officeDocument/2006/relationships/image" Target="../media/image28.png"/><Relationship Id="rId4" Type="http://schemas.microsoft.com/office/2007/relationships/hdphoto" Target="../media/hdphoto1.wdp"/></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jpeg"/><Relationship Id="rId1" Type="http://schemas.openxmlformats.org/officeDocument/2006/relationships/slideMaster" Target="../slideMasters/slideMaster6.xml"/><Relationship Id="rId5" Type="http://schemas.openxmlformats.org/officeDocument/2006/relationships/image" Target="../media/image29.png"/><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0.xml"/><Relationship Id="rId4" Type="http://schemas.openxmlformats.org/officeDocument/2006/relationships/image" Target="../media/image16.gif"/></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10.xml"/></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Master" Target="../slideMasters/slideMaster10.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0.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0.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0.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0.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0.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0.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0.xml"/></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10.xml"/><Relationship Id="rId5" Type="http://schemas.openxmlformats.org/officeDocument/2006/relationships/image" Target="../media/image28.png"/><Relationship Id="rId4" Type="http://schemas.microsoft.com/office/2007/relationships/hdphoto" Target="../media/hdphoto1.wdp"/></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10.xml"/><Relationship Id="rId5" Type="http://schemas.openxmlformats.org/officeDocument/2006/relationships/image" Target="../media/image29.png"/><Relationship Id="rId4" Type="http://schemas.microsoft.com/office/2007/relationships/hdphoto" Target="../media/hdphoto1.wdp"/></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10.xml"/><Relationship Id="rId5" Type="http://schemas.openxmlformats.org/officeDocument/2006/relationships/image" Target="../media/image28.png"/><Relationship Id="rId4" Type="http://schemas.microsoft.com/office/2007/relationships/hdphoto" Target="../media/hdphoto1.wdp"/></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10.xml"/><Relationship Id="rId5" Type="http://schemas.openxmlformats.org/officeDocument/2006/relationships/image" Target="../media/image29.png"/><Relationship Id="rId4" Type="http://schemas.microsoft.com/office/2007/relationships/hdphoto" Target="../media/hdphoto1.wdp"/></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10.xml"/><Relationship Id="rId5" Type="http://schemas.openxmlformats.org/officeDocument/2006/relationships/image" Target="../media/image28.png"/><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10.xml"/><Relationship Id="rId5" Type="http://schemas.openxmlformats.org/officeDocument/2006/relationships/image" Target="../media/image29.png"/><Relationship Id="rId4" Type="http://schemas.microsoft.com/office/2007/relationships/hdphoto" Target="../media/hdphoto1.wdp"/></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10.xml"/><Relationship Id="rId5" Type="http://schemas.openxmlformats.org/officeDocument/2006/relationships/image" Target="../media/image28.png"/><Relationship Id="rId4" Type="http://schemas.microsoft.com/office/2007/relationships/hdphoto" Target="../media/hdphoto1.wdp"/></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10.xml"/><Relationship Id="rId5" Type="http://schemas.openxmlformats.org/officeDocument/2006/relationships/image" Target="../media/image29.png"/><Relationship Id="rId4" Type="http://schemas.microsoft.com/office/2007/relationships/hdphoto" Target="../media/hdphoto1.wdp"/></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10.xml"/><Relationship Id="rId5" Type="http://schemas.openxmlformats.org/officeDocument/2006/relationships/image" Target="../media/image28.png"/><Relationship Id="rId4" Type="http://schemas.microsoft.com/office/2007/relationships/hdphoto" Target="../media/hdphoto1.wdp"/></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10.xml"/><Relationship Id="rId5" Type="http://schemas.openxmlformats.org/officeDocument/2006/relationships/image" Target="../media/image29.png"/><Relationship Id="rId4" Type="http://schemas.microsoft.com/office/2007/relationships/hdphoto" Target="../media/hdphoto1.wdp"/></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jpeg"/><Relationship Id="rId1" Type="http://schemas.openxmlformats.org/officeDocument/2006/relationships/slideMaster" Target="../slideMasters/slideMaster10.xml"/><Relationship Id="rId5" Type="http://schemas.openxmlformats.org/officeDocument/2006/relationships/image" Target="../media/image28.png"/><Relationship Id="rId4" Type="http://schemas.microsoft.com/office/2007/relationships/hdphoto" Target="../media/hdphoto1.wdp"/></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jpeg"/><Relationship Id="rId1" Type="http://schemas.openxmlformats.org/officeDocument/2006/relationships/slideMaster" Target="../slideMasters/slideMaster10.xml"/><Relationship Id="rId5" Type="http://schemas.openxmlformats.org/officeDocument/2006/relationships/image" Target="../media/image29.png"/><Relationship Id="rId4" Type="http://schemas.microsoft.com/office/2007/relationships/hdphoto" Target="../media/hdphoto1.wdp"/></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1.png"/><Relationship Id="rId1" Type="http://schemas.openxmlformats.org/officeDocument/2006/relationships/slideMaster" Target="../slideMasters/slideMaster10.xml"/><Relationship Id="rId4" Type="http://schemas.openxmlformats.org/officeDocument/2006/relationships/image" Target="../media/image16.gif"/></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1.png"/><Relationship Id="rId1" Type="http://schemas.openxmlformats.org/officeDocument/2006/relationships/slideMaster" Target="../slideMasters/slideMaster10.xml"/></Relationships>
</file>

<file path=ppt/slideLayouts/_rels/slideLayout30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1.png"/><Relationship Id="rId1" Type="http://schemas.openxmlformats.org/officeDocument/2006/relationships/slideMaster" Target="../slideMasters/slideMaster10.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0.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0.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0.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0.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0.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0.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0.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0.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0.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0.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0.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Master" Target="../slideMasters/slideMaster10.xml"/><Relationship Id="rId5" Type="http://schemas.openxmlformats.org/officeDocument/2006/relationships/image" Target="../media/image10.png"/><Relationship Id="rId4" Type="http://schemas.openxmlformats.org/officeDocument/2006/relationships/image" Target="../media/image6.png"/></Relationships>
</file>

<file path=ppt/slideLayouts/_rels/slideLayout3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3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0.xml"/><Relationship Id="rId4" Type="http://schemas.openxmlformats.org/officeDocument/2006/relationships/image" Target="../media/image6.png"/></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3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Master" Target="../slideMasters/slideMaster11.xml"/><Relationship Id="rId4" Type="http://schemas.openxmlformats.org/officeDocument/2006/relationships/image" Target="../media/image35.png"/></Relationships>
</file>

<file path=ppt/slideLayouts/_rels/slideLayout3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jpg"/><Relationship Id="rId1" Type="http://schemas.openxmlformats.org/officeDocument/2006/relationships/slideMaster" Target="../slideMasters/slideMaster11.xml"/><Relationship Id="rId4" Type="http://schemas.openxmlformats.org/officeDocument/2006/relationships/image" Target="../media/image35.png"/></Relationships>
</file>

<file path=ppt/slideLayouts/_rels/slideLayout3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7.jpeg"/><Relationship Id="rId1" Type="http://schemas.openxmlformats.org/officeDocument/2006/relationships/slideMaster" Target="../slideMasters/slideMaster11.xml"/><Relationship Id="rId4" Type="http://schemas.openxmlformats.org/officeDocument/2006/relationships/image" Target="../media/image38.jpe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340.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Master" Target="../slideMasters/slideMaster12.xml"/></Relationships>
</file>

<file path=ppt/slideLayouts/_rels/slideLayout3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Master" Target="../slideMasters/slideMaster13.xml"/><Relationship Id="rId4" Type="http://schemas.openxmlformats.org/officeDocument/2006/relationships/image" Target="../media/image35.png"/></Relationships>
</file>

<file path=ppt/slideLayouts/_rels/slideLayout3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6.gif"/></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2.xml"/><Relationship Id="rId5" Type="http://schemas.openxmlformats.org/officeDocument/2006/relationships/image" Target="../media/image28.png"/><Relationship Id="rId4" Type="http://schemas.microsoft.com/office/2007/relationships/hdphoto" Target="../media/hdphoto1.wdp"/></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2.xml"/><Relationship Id="rId5" Type="http://schemas.openxmlformats.org/officeDocument/2006/relationships/image" Target="../media/image29.png"/><Relationship Id="rId4" Type="http://schemas.microsoft.com/office/2007/relationships/hdphoto" Target="../media/hdphoto1.wdp"/></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2.xml"/><Relationship Id="rId5" Type="http://schemas.openxmlformats.org/officeDocument/2006/relationships/image" Target="../media/image28.png"/><Relationship Id="rId4" Type="http://schemas.microsoft.com/office/2007/relationships/hdphoto" Target="../media/hdphoto1.wdp"/></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2.xml"/><Relationship Id="rId5" Type="http://schemas.openxmlformats.org/officeDocument/2006/relationships/image" Target="../media/image29.png"/><Relationship Id="rId4" Type="http://schemas.microsoft.com/office/2007/relationships/hdphoto" Target="../media/hdphoto1.wdp"/></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2.xml"/><Relationship Id="rId5" Type="http://schemas.openxmlformats.org/officeDocument/2006/relationships/image" Target="../media/image28.png"/><Relationship Id="rId4" Type="http://schemas.microsoft.com/office/2007/relationships/hdphoto" Target="../media/hdphoto1.wdp"/></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2.xml"/><Relationship Id="rId5" Type="http://schemas.openxmlformats.org/officeDocument/2006/relationships/image" Target="../media/image29.png"/><Relationship Id="rId4" Type="http://schemas.microsoft.com/office/2007/relationships/hdphoto" Target="../media/hdphoto1.wdp"/></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2.xml"/><Relationship Id="rId5" Type="http://schemas.openxmlformats.org/officeDocument/2006/relationships/image" Target="../media/image28.png"/><Relationship Id="rId4" Type="http://schemas.microsoft.com/office/2007/relationships/hdphoto" Target="../media/hdphoto1.wdp"/></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2.xml"/><Relationship Id="rId5" Type="http://schemas.openxmlformats.org/officeDocument/2006/relationships/image" Target="../media/image29.png"/><Relationship Id="rId4" Type="http://schemas.microsoft.com/office/2007/relationships/hdphoto" Target="../media/hdphoto1.wdp"/></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2.xml"/><Relationship Id="rId5" Type="http://schemas.openxmlformats.org/officeDocument/2006/relationships/image" Target="../media/image28.png"/><Relationship Id="rId4" Type="http://schemas.microsoft.com/office/2007/relationships/hdphoto" Target="../media/hdphoto1.wdp"/></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2.xml"/><Relationship Id="rId5" Type="http://schemas.openxmlformats.org/officeDocument/2006/relationships/image" Target="../media/image29.png"/><Relationship Id="rId4" Type="http://schemas.microsoft.com/office/2007/relationships/hdphoto" Target="../media/hdphoto1.wdp"/></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jpeg"/><Relationship Id="rId1" Type="http://schemas.openxmlformats.org/officeDocument/2006/relationships/slideMaster" Target="../slideMasters/slideMaster2.xml"/><Relationship Id="rId5" Type="http://schemas.openxmlformats.org/officeDocument/2006/relationships/image" Target="../media/image28.png"/><Relationship Id="rId4" Type="http://schemas.microsoft.com/office/2007/relationships/hdphoto" Target="../media/hdphoto1.wdp"/></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jpeg"/><Relationship Id="rId1" Type="http://schemas.openxmlformats.org/officeDocument/2006/relationships/slideMaster" Target="../slideMasters/slideMaster2.xml"/><Relationship Id="rId5" Type="http://schemas.openxmlformats.org/officeDocument/2006/relationships/image" Target="../media/image29.png"/><Relationship Id="rId4" Type="http://schemas.microsoft.com/office/2007/relationships/hdphoto" Target="../media/hdphoto1.wdp"/></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1.png"/><Relationship Id="rId1" Type="http://schemas.openxmlformats.org/officeDocument/2006/relationships/slideMaster" Target="../slideMasters/slideMaster2.xml"/><Relationship Id="rId4" Type="http://schemas.openxmlformats.org/officeDocument/2006/relationships/image" Target="../media/image16.gif"/></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0E41FF-E248-1EA4-A943-0BC35D873CCC}"/>
              </a:ext>
            </a:extLst>
          </p:cNvPr>
          <p:cNvPicPr>
            <a:picLocks noChangeAspect="1"/>
          </p:cNvPicPr>
          <p:nvPr userDrawn="1"/>
        </p:nvPicPr>
        <p:blipFill>
          <a:blip r:embed="rId3" cstate="screen">
            <a:alphaModFix amt="60000"/>
            <a:extLst>
              <a:ext uri="{28A0092B-C50C-407E-A947-70E740481C1C}">
                <a14:useLocalDpi xmlns:a14="http://schemas.microsoft.com/office/drawing/2010/main"/>
              </a:ext>
            </a:extLst>
          </a:blip>
          <a:srcRect/>
          <a:stretch/>
        </p:blipFill>
        <p:spPr>
          <a:xfrm rot="10800000">
            <a:off x="-1" y="4572001"/>
            <a:ext cx="2286000" cy="2286000"/>
          </a:xfrm>
          <a:prstGeom prst="rect">
            <a:avLst/>
          </a:prstGeom>
        </p:spPr>
      </p:pic>
      <p:sp>
        <p:nvSpPr>
          <p:cNvPr id="5" name="Title 1">
            <a:extLst>
              <a:ext uri="{FF2B5EF4-FFF2-40B4-BE49-F238E27FC236}">
                <a16:creationId xmlns:a16="http://schemas.microsoft.com/office/drawing/2014/main" id="{B36D0290-D344-59A7-3676-4BD06B9956B2}"/>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pic>
        <p:nvPicPr>
          <p:cNvPr id="9" name="Picture 8" descr="Graphical user interface&#10;&#10;Description automatically generated with medium confidence">
            <a:extLst>
              <a:ext uri="{FF2B5EF4-FFF2-40B4-BE49-F238E27FC236}">
                <a16:creationId xmlns:a16="http://schemas.microsoft.com/office/drawing/2014/main" id="{E0E86D0F-5AC8-EAB7-4A47-FF7934D3067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60399" y="5613399"/>
            <a:ext cx="3036959" cy="886792"/>
          </a:xfrm>
          <a:prstGeom prst="rect">
            <a:avLst/>
          </a:prstGeom>
        </p:spPr>
      </p:pic>
      <p:pic>
        <p:nvPicPr>
          <p:cNvPr id="11" name="Picture 10">
            <a:extLst>
              <a:ext uri="{FF2B5EF4-FFF2-40B4-BE49-F238E27FC236}">
                <a16:creationId xmlns:a16="http://schemas.microsoft.com/office/drawing/2014/main" id="{6FA45F9E-C4AF-EFE3-4260-8FB402B1D822}"/>
              </a:ext>
            </a:extLst>
          </p:cNvPr>
          <p:cNvPicPr>
            <a:picLocks noChangeAspect="1"/>
          </p:cNvPicPr>
          <p:nvPr userDrawn="1"/>
        </p:nvPicPr>
        <p:blipFill>
          <a:blip r:embed="rId3" cstate="screen">
            <a:alphaModFix amt="60000"/>
            <a:extLst>
              <a:ext uri="{28A0092B-C50C-407E-A947-70E740481C1C}">
                <a14:useLocalDpi xmlns:a14="http://schemas.microsoft.com/office/drawing/2010/main"/>
              </a:ext>
            </a:extLst>
          </a:blip>
          <a:srcRect/>
          <a:stretch/>
        </p:blipFill>
        <p:spPr>
          <a:xfrm>
            <a:off x="9906000" y="-1"/>
            <a:ext cx="2286000" cy="2286000"/>
          </a:xfrm>
          <a:prstGeom prst="rect">
            <a:avLst/>
          </a:prstGeom>
        </p:spPr>
      </p:pic>
      <p:sp>
        <p:nvSpPr>
          <p:cNvPr id="13" name="Text Placeholder 12">
            <a:extLst>
              <a:ext uri="{FF2B5EF4-FFF2-40B4-BE49-F238E27FC236}">
                <a16:creationId xmlns:a16="http://schemas.microsoft.com/office/drawing/2014/main" id="{3F42C7ED-03DB-B4BE-2EB5-A9BF582C85F0}"/>
              </a:ext>
            </a:extLst>
          </p:cNvPr>
          <p:cNvSpPr>
            <a:spLocks noGrp="1"/>
          </p:cNvSpPr>
          <p:nvPr>
            <p:ph type="body" sz="quarter" idx="10"/>
          </p:nvPr>
        </p:nvSpPr>
        <p:spPr>
          <a:xfrm>
            <a:off x="660400" y="3632200"/>
            <a:ext cx="6360160" cy="746125"/>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1182099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838199" y="365126"/>
            <a:ext cx="8653041" cy="665022"/>
          </a:xfrm>
        </p:spPr>
        <p:txBody>
          <a:bodyPr>
            <a:normAutofit/>
          </a:bodyPr>
          <a:lstStyle>
            <a:lvl1pPr>
              <a:defRPr sz="3600">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83819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7133480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_Content Slide - Side Circle (Blue Text)">
    <p:spTree>
      <p:nvGrpSpPr>
        <p:cNvPr id="1" name=""/>
        <p:cNvGrpSpPr/>
        <p:nvPr/>
      </p:nvGrpSpPr>
      <p:grpSpPr>
        <a:xfrm>
          <a:off x="0" y="0"/>
          <a:ext cx="0" cy="0"/>
          <a:chOff x="0" y="0"/>
          <a:chExt cx="0" cy="0"/>
        </a:xfrm>
      </p:grpSpPr>
      <p:sp>
        <p:nvSpPr>
          <p:cNvPr id="2" name="Title 1"/>
          <p:cNvSpPr>
            <a:spLocks noGrp="1"/>
          </p:cNvSpPr>
          <p:nvPr>
            <p:ph type="title"/>
          </p:nvPr>
        </p:nvSpPr>
        <p:spPr>
          <a:xfrm>
            <a:off x="1168151" y="2805403"/>
            <a:ext cx="3740734" cy="1247195"/>
          </a:xfrm>
        </p:spPr>
        <p:txBody>
          <a:bodyPr/>
          <a:lstStyle>
            <a:lvl1pPr algn="r">
              <a:defRPr sz="2000">
                <a:solidFill>
                  <a:schemeClr val="accent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14674336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Content Slide - Top Bar (Whit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a:solidFill>
                  <a:schemeClr val="bg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81428655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Content Slide - Top Bar (Black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a:solidFill>
                  <a:schemeClr val="accent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41702829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Content Slide - Top Bar (Blu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a:solidFill>
                  <a:schemeClr val="accent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87551881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cSld name="Map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C449D-517E-7341-A77E-201DF981887E}"/>
              </a:ext>
            </a:extLst>
          </p:cNvPr>
          <p:cNvSpPr>
            <a:spLocks noGrp="1"/>
          </p:cNvSpPr>
          <p:nvPr>
            <p:ph type="title"/>
          </p:nvPr>
        </p:nvSpPr>
        <p:spPr/>
        <p:txBody>
          <a:bodyPr/>
          <a:lstStyle>
            <a:lvl1pPr algn="ctr">
              <a:defRPr sz="1800" cap="all" spc="700" baseline="0">
                <a:solidFill>
                  <a:schemeClr val="bg1"/>
                </a:solidFill>
              </a:defRPr>
            </a:lvl1pPr>
          </a:lstStyle>
          <a:p>
            <a:r>
              <a:rPr lang="en-US" dirty="0"/>
              <a:t>Click to edit Master title style</a:t>
            </a:r>
          </a:p>
        </p:txBody>
      </p:sp>
      <p:sp>
        <p:nvSpPr>
          <p:cNvPr id="5" name="Footer Placeholder 4">
            <a:extLst>
              <a:ext uri="{FF2B5EF4-FFF2-40B4-BE49-F238E27FC236}">
                <a16:creationId xmlns:a16="http://schemas.microsoft.com/office/drawing/2014/main" id="{D0F5AEE6-DC3F-5349-8290-E320FA6B14E9}"/>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bg1"/>
                </a:solidFill>
              </a:defRPr>
            </a:lvl1pPr>
          </a:lstStyle>
          <a:p>
            <a:endParaRPr lang="en-US"/>
          </a:p>
        </p:txBody>
      </p:sp>
      <p:sp>
        <p:nvSpPr>
          <p:cNvPr id="8" name="Slide Number Placeholder 5">
            <a:extLst>
              <a:ext uri="{FF2B5EF4-FFF2-40B4-BE49-F238E27FC236}">
                <a16:creationId xmlns:a16="http://schemas.microsoft.com/office/drawing/2014/main" id="{518DF74A-BC56-9A48-A87A-86FD4ECEAA6F}"/>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bg1"/>
                </a:solidFill>
              </a:defRPr>
            </a:lvl1pPr>
          </a:lstStyle>
          <a:p>
            <a:fld id="{08B32DCC-C169-6242-A663-729B7647A34C}" type="slidenum">
              <a:rPr lang="en-US" smtClean="0"/>
              <a:pPr/>
              <a:t>‹#›</a:t>
            </a:fld>
            <a:endParaRPr lang="en-US"/>
          </a:p>
        </p:txBody>
      </p:sp>
    </p:spTree>
    <p:extLst>
      <p:ext uri="{BB962C8B-B14F-4D97-AF65-F5344CB8AC3E}">
        <p14:creationId xmlns:p14="http://schemas.microsoft.com/office/powerpoint/2010/main" val="328833160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39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39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1510410" y="5841999"/>
            <a:ext cx="2208808" cy="644972"/>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A7750DF2-3393-5544-8CED-BA62DB2BCAAE}"/>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11" name="Straight Connector 10">
            <a:extLst>
              <a:ext uri="{FF2B5EF4-FFF2-40B4-BE49-F238E27FC236}">
                <a16:creationId xmlns:a16="http://schemas.microsoft.com/office/drawing/2014/main" id="{5C4476AB-9595-3945-82FD-3FFD7BA4E6E8}"/>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413399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5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3CD42D-FF1A-0C47-8231-7E899959E7A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screenshot of a cell phone&#10;&#10;Description automatically generated">
            <a:extLst>
              <a:ext uri="{FF2B5EF4-FFF2-40B4-BE49-F238E27FC236}">
                <a16:creationId xmlns:a16="http://schemas.microsoft.com/office/drawing/2014/main" id="{D0ABA9C3-B604-9240-A0AD-A85DB7C7FB9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3" name="Picture 12" descr="A picture containing food, drawing&#10;&#10;Description automatically generated">
            <a:extLst>
              <a:ext uri="{FF2B5EF4-FFF2-40B4-BE49-F238E27FC236}">
                <a16:creationId xmlns:a16="http://schemas.microsoft.com/office/drawing/2014/main" id="{3C30ABBF-2E74-FC4C-B25D-B2CE07E7D27C}"/>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4" name="Straight Connector 13">
            <a:extLst>
              <a:ext uri="{FF2B5EF4-FFF2-40B4-BE49-F238E27FC236}">
                <a16:creationId xmlns:a16="http://schemas.microsoft.com/office/drawing/2014/main" id="{45AFF672-4880-0248-871D-56B0BED9A01F}"/>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5" name="Slide Number Placeholder 19">
            <a:extLst>
              <a:ext uri="{FF2B5EF4-FFF2-40B4-BE49-F238E27FC236}">
                <a16:creationId xmlns:a16="http://schemas.microsoft.com/office/drawing/2014/main" id="{0F46DA33-1B5C-0B4A-A918-EB6397868ADB}"/>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a:solidFill>
                <a:schemeClr val="bg1"/>
              </a:solidFill>
            </a:endParaRPr>
          </a:p>
        </p:txBody>
      </p:sp>
      <p:sp>
        <p:nvSpPr>
          <p:cNvPr id="16" name="Title 1">
            <a:extLst>
              <a:ext uri="{FF2B5EF4-FFF2-40B4-BE49-F238E27FC236}">
                <a16:creationId xmlns:a16="http://schemas.microsoft.com/office/drawing/2014/main" id="{2414C3AC-72BD-E543-B9D2-0ECB6D60714D}"/>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7" name="Text Placeholder 4">
            <a:extLst>
              <a:ext uri="{FF2B5EF4-FFF2-40B4-BE49-F238E27FC236}">
                <a16:creationId xmlns:a16="http://schemas.microsoft.com/office/drawing/2014/main" id="{D8E4F99F-BC94-DA4B-940F-63D0F0D9F4EA}"/>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9418341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89864" y="1381408"/>
            <a:ext cx="3073344" cy="2340864"/>
          </a:xfrm>
          <a:prstGeom prst="rect">
            <a:avLst/>
          </a:prstGeom>
        </p:spPr>
      </p:pic>
    </p:spTree>
    <p:extLst>
      <p:ext uri="{BB962C8B-B14F-4D97-AF65-F5344CB8AC3E}">
        <p14:creationId xmlns:p14="http://schemas.microsoft.com/office/powerpoint/2010/main" val="419601573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ntent Slide - Top Bar (Whit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B2FFF44-DBF6-4F9F-9F70-A48E8AF83361}" type="slidenum">
              <a:rPr lang="en-US" smtClean="0"/>
              <a:pPr/>
              <a:t>‹#›</a:t>
            </a:fld>
            <a:endParaRPr lang="en-US" dirty="0"/>
          </a:p>
        </p:txBody>
      </p:sp>
    </p:spTree>
    <p:extLst>
      <p:ext uri="{BB962C8B-B14F-4D97-AF65-F5344CB8AC3E}">
        <p14:creationId xmlns:p14="http://schemas.microsoft.com/office/powerpoint/2010/main" val="374824552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ection Slide - Campaign 100 (Lion Blue)">
    <p:bg>
      <p:bgPr>
        <a:solidFill>
          <a:schemeClr val="tx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40000"/>
              <a:lumOff val="6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850085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Rectangle 12">
            <a:extLst>
              <a:ext uri="{FF2B5EF4-FFF2-40B4-BE49-F238E27FC236}">
                <a16:creationId xmlns:a16="http://schemas.microsoft.com/office/drawing/2014/main" id="{8384D8DC-1635-9C4A-99B5-1D801E87941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screenshot of a cell phone&#10;&#10;Description automatically generated">
            <a:extLst>
              <a:ext uri="{FF2B5EF4-FFF2-40B4-BE49-F238E27FC236}">
                <a16:creationId xmlns:a16="http://schemas.microsoft.com/office/drawing/2014/main" id="{920BF4C2-8310-3F45-BF88-A8A30439A673}"/>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8" name="Picture 17" descr="A picture containing food, drawing&#10;&#10;Description automatically generated">
            <a:extLst>
              <a:ext uri="{FF2B5EF4-FFF2-40B4-BE49-F238E27FC236}">
                <a16:creationId xmlns:a16="http://schemas.microsoft.com/office/drawing/2014/main" id="{8E476DA7-4AEC-5645-BC5E-9AAD3BAD5C70}"/>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9" name="Straight Connector 18">
            <a:extLst>
              <a:ext uri="{FF2B5EF4-FFF2-40B4-BE49-F238E27FC236}">
                <a16:creationId xmlns:a16="http://schemas.microsoft.com/office/drawing/2014/main" id="{F88CEFA6-9A7F-4F43-AA25-33A596E431D1}"/>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29" name="Slide Number Placeholder 28">
            <a:extLst>
              <a:ext uri="{FF2B5EF4-FFF2-40B4-BE49-F238E27FC236}">
                <a16:creationId xmlns:a16="http://schemas.microsoft.com/office/drawing/2014/main" id="{AA815A6F-6EC4-7640-8C07-D190169ED44A}"/>
              </a:ext>
            </a:extLst>
          </p:cNvPr>
          <p:cNvSpPr>
            <a:spLocks noGrp="1"/>
          </p:cNvSpPr>
          <p:nvPr>
            <p:ph type="sldNum" sz="quarter" idx="15"/>
          </p:nvPr>
        </p:nvSpPr>
        <p:spPr>
          <a:xfrm>
            <a:off x="152400" y="6361642"/>
            <a:ext cx="1148081" cy="365125"/>
          </a:xfrm>
        </p:spPr>
        <p:txBody>
          <a:bodyPr/>
          <a:lstStyle>
            <a:lvl1pPr>
              <a:defRPr>
                <a:solidFill>
                  <a:schemeClr val="bg1"/>
                </a:solidFill>
              </a:defRPr>
            </a:lvl1pPr>
          </a:lstStyle>
          <a:p>
            <a:fld id="{F69D2149-6FA0-4B4E-8818-1AEC2B97CF46}" type="slidenum">
              <a:rPr lang="en-US" smtClean="0"/>
              <a:pPr/>
              <a:t>‹#›</a:t>
            </a:fld>
            <a:endParaRPr lang="en-US" dirty="0"/>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423415506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Note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spc="300">
                <a:latin typeface="Arial" panose="020B0604020202020204" pitchFamily="34" charset="0"/>
                <a:cs typeface="Arial" panose="020B0604020202020204" pitchFamily="34" charset="0"/>
              </a:defRPr>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B2FFF44-DBF6-4F9F-9F70-A48E8AF83361}" type="slidenum">
              <a:rPr lang="en-US" smtClean="0"/>
              <a:t>‹#›</a:t>
            </a:fld>
            <a:endParaRPr lang="en-US"/>
          </a:p>
        </p:txBody>
      </p:sp>
      <p:sp>
        <p:nvSpPr>
          <p:cNvPr id="6" name="Text Placeholder 5"/>
          <p:cNvSpPr>
            <a:spLocks noGrp="1"/>
          </p:cNvSpPr>
          <p:nvPr>
            <p:ph type="body" sz="quarter" idx="12"/>
          </p:nvPr>
        </p:nvSpPr>
        <p:spPr>
          <a:xfrm>
            <a:off x="430213" y="1146175"/>
            <a:ext cx="11337925" cy="4859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282594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Presenter Slide - Cam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64081" y="1327684"/>
            <a:ext cx="3724915" cy="2342971"/>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tx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2" name="Text Placeholder 10"/>
          <p:cNvSpPr>
            <a:spLocks noGrp="1"/>
          </p:cNvSpPr>
          <p:nvPr>
            <p:ph type="body" sz="quarter" idx="11" hasCustomPrompt="1"/>
          </p:nvPr>
        </p:nvSpPr>
        <p:spPr>
          <a:xfrm>
            <a:off x="6938963" y="5433953"/>
            <a:ext cx="4375150" cy="1171945"/>
          </a:xfrm>
        </p:spPr>
        <p:txBody>
          <a:bodyPr>
            <a:normAutofit/>
          </a:bodyPr>
          <a:lstStyle>
            <a:lvl1pPr marL="0" indent="0" algn="ctr">
              <a:buNone/>
              <a:defRPr sz="1800" b="0" spc="0" baseline="0">
                <a:solidFill>
                  <a:schemeClr val="accent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2618" y="417404"/>
            <a:ext cx="1966916" cy="574340"/>
          </a:xfrm>
          <a:prstGeom prst="rect">
            <a:avLst/>
          </a:prstGeom>
        </p:spPr>
      </p:pic>
      <p:cxnSp>
        <p:nvCxnSpPr>
          <p:cNvPr id="10" name="Straight Connector 9">
            <a:extLst>
              <a:ext uri="{FF2B5EF4-FFF2-40B4-BE49-F238E27FC236}">
                <a16:creationId xmlns:a16="http://schemas.microsoft.com/office/drawing/2014/main" id="{F4C40AB8-98C1-0C42-B5FD-48529EB36ABB}"/>
              </a:ext>
            </a:extLst>
          </p:cNvPr>
          <p:cNvCxnSpPr/>
          <p:nvPr userDrawn="1"/>
        </p:nvCxnSpPr>
        <p:spPr>
          <a:xfrm>
            <a:off x="8773248" y="5290049"/>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980030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_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9864" y="1381408"/>
            <a:ext cx="3073344" cy="2340864"/>
          </a:xfrm>
          <a:prstGeom prst="rect">
            <a:avLst/>
          </a:prstGeom>
        </p:spPr>
      </p:pic>
    </p:spTree>
    <p:extLst>
      <p:ext uri="{BB962C8B-B14F-4D97-AF65-F5344CB8AC3E}">
        <p14:creationId xmlns:p14="http://schemas.microsoft.com/office/powerpoint/2010/main" val="144335128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Presenter Slide - Cam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tx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2" name="Text Placeholder 10"/>
          <p:cNvSpPr>
            <a:spLocks noGrp="1"/>
          </p:cNvSpPr>
          <p:nvPr>
            <p:ph type="body" sz="quarter" idx="11" hasCustomPrompt="1"/>
          </p:nvPr>
        </p:nvSpPr>
        <p:spPr>
          <a:xfrm>
            <a:off x="6938963" y="5433953"/>
            <a:ext cx="4375150" cy="1171945"/>
          </a:xfrm>
        </p:spPr>
        <p:txBody>
          <a:bodyPr>
            <a:normAutofit/>
          </a:bodyPr>
          <a:lstStyle>
            <a:lvl1pPr marL="0" indent="0" algn="ctr">
              <a:buNone/>
              <a:defRPr sz="1800" b="0" spc="0" baseline="0">
                <a:solidFill>
                  <a:schemeClr val="accent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cxnSp>
        <p:nvCxnSpPr>
          <p:cNvPr id="10" name="Straight Connector 9">
            <a:extLst>
              <a:ext uri="{FF2B5EF4-FFF2-40B4-BE49-F238E27FC236}">
                <a16:creationId xmlns:a16="http://schemas.microsoft.com/office/drawing/2014/main" id="{F4C40AB8-98C1-0C42-B5FD-48529EB36ABB}"/>
              </a:ext>
            </a:extLst>
          </p:cNvPr>
          <p:cNvCxnSpPr/>
          <p:nvPr userDrawn="1"/>
        </p:nvCxnSpPr>
        <p:spPr>
          <a:xfrm>
            <a:off x="8773248" y="5290049"/>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9864" y="1381408"/>
            <a:ext cx="3073344" cy="2340863"/>
          </a:xfrm>
          <a:prstGeom prst="rect">
            <a:avLst/>
          </a:prstGeom>
        </p:spPr>
      </p:pic>
    </p:spTree>
    <p:extLst>
      <p:ext uri="{BB962C8B-B14F-4D97-AF65-F5344CB8AC3E}">
        <p14:creationId xmlns:p14="http://schemas.microsoft.com/office/powerpoint/2010/main" val="99764213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ection Slide - Campaign 100 (Light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31161800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ection Slide - LCIF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49733029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ection Slide - LCIF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64593304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ection Slide - Campaign 100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6"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10679445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ection Slide - LCIF (Lion Yel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28731187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Section Slide - Campaign 100 (Lion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6"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3448690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39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39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1523999" y="5613399"/>
            <a:ext cx="3036959" cy="886792"/>
          </a:xfrm>
          <a:prstGeom prst="rect">
            <a:avLst/>
          </a:prstGeom>
        </p:spPr>
      </p:pic>
    </p:spTree>
    <p:extLst>
      <p:ext uri="{BB962C8B-B14F-4D97-AF65-F5344CB8AC3E}">
        <p14:creationId xmlns:p14="http://schemas.microsoft.com/office/powerpoint/2010/main" val="219492587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ection Slide - LCIF (Dark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3877571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100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pic>
        <p:nvPicPr>
          <p:cNvPr id="10" name="Picture 9"/>
          <p:cNvPicPr>
            <a:picLocks noChangeAspect="1"/>
          </p:cNvPicPr>
          <p:nvPr userDrawn="1"/>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8" name="Picture 7">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375748169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LCIF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pic>
        <p:nvPicPr>
          <p:cNvPr id="11" name="Picture 10"/>
          <p:cNvPicPr>
            <a:picLocks noChangeAspect="1"/>
          </p:cNvPicPr>
          <p:nvPr userDrawn="1"/>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273724404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100 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3" name="Picture 12"/>
          <p:cNvPicPr>
            <a:picLocks noChangeAspect="1"/>
          </p:cNvPicPr>
          <p:nvPr userDrawn="1"/>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239818417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LCIF 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8" name="Picture 7"/>
          <p:cNvPicPr>
            <a:picLocks noChangeAspect="1"/>
          </p:cNvPicPr>
          <p:nvPr userDrawn="1"/>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60786666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100 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pic>
        <p:nvPicPr>
          <p:cNvPr id="12" name="Picture 11"/>
          <p:cNvPicPr>
            <a:picLocks noChangeAspect="1"/>
          </p:cNvPicPr>
          <p:nvPr userDrawn="1"/>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pic>
        <p:nvPicPr>
          <p:cNvPr id="11" name="Picture 10">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
        <p:nvSpPr>
          <p:cNvPr id="13" name="Title 1"/>
          <p:cNvSpPr>
            <a:spLocks noGrp="1"/>
          </p:cNvSpPr>
          <p:nvPr>
            <p:ph type="title"/>
          </p:nvPr>
        </p:nvSpPr>
        <p:spPr>
          <a:xfrm>
            <a:off x="430212" y="1440446"/>
            <a:ext cx="4032605" cy="1179924"/>
          </a:xfrm>
        </p:spPr>
        <p:txBody>
          <a:bodyPr/>
          <a:lstStyle>
            <a:lvl1pPr algn="r">
              <a:defRPr sz="2400"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4"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latin typeface="Arial" panose="020B0604020202020204" pitchFamily="34" charset="0"/>
                <a:cs typeface="Arial" panose="020B0604020202020204" pitchFamily="34" charset="0"/>
              </a:defRPr>
            </a:lvl1pPr>
            <a:lvl2pPr marL="285750" indent="-285750">
              <a:lnSpc>
                <a:spcPct val="100000"/>
              </a:lnSpc>
              <a:buClr>
                <a:schemeClr val="accent1"/>
              </a:buClr>
              <a:buFont typeface="Arial" panose="020B0604020202020204" pitchFamily="34" charset="0"/>
              <a:buChar char="•"/>
              <a:tabLst/>
              <a:defRPr sz="2000">
                <a:solidFill>
                  <a:schemeClr val="accent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215012775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LCIF 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9" name="Title 1"/>
          <p:cNvSpPr>
            <a:spLocks noGrp="1"/>
          </p:cNvSpPr>
          <p:nvPr>
            <p:ph type="title"/>
          </p:nvPr>
        </p:nvSpPr>
        <p:spPr>
          <a:xfrm>
            <a:off x="430213" y="1440446"/>
            <a:ext cx="4032605" cy="1179924"/>
          </a:xfrm>
        </p:spPr>
        <p:txBody>
          <a:bodyPr/>
          <a:lstStyle>
            <a:lvl1pPr algn="r">
              <a:defRPr sz="2400"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latin typeface="Arial" panose="020B0604020202020204" pitchFamily="34" charset="0"/>
                <a:cs typeface="Arial" panose="020B0604020202020204" pitchFamily="34" charset="0"/>
              </a:defRPr>
            </a:lvl1pPr>
            <a:lvl2pPr marL="285750" indent="-285750">
              <a:lnSpc>
                <a:spcPct val="100000"/>
              </a:lnSpc>
              <a:buClr>
                <a:schemeClr val="accent1"/>
              </a:buClr>
              <a:buFont typeface="Arial" panose="020B0604020202020204" pitchFamily="34" charset="0"/>
              <a:buChar char="•"/>
              <a:tabLst/>
              <a:defRPr sz="2000">
                <a:solidFill>
                  <a:schemeClr val="accent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373680084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100 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4" name="Picture 13"/>
          <p:cNvPicPr>
            <a:picLocks noChangeAspect="1"/>
          </p:cNvPicPr>
          <p:nvPr userDrawn="1"/>
        </p:nvPicPr>
        <p:blipFill rotWithShape="1">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186141957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LCIF 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9" name="Picture 8"/>
          <p:cNvPicPr>
            <a:picLocks noChangeAspect="1"/>
          </p:cNvPicPr>
          <p:nvPr userDrawn="1"/>
        </p:nvPicPr>
        <p:blipFill rotWithShape="1">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205274663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100 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9"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1" name="Picture 10">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13817202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10" name="Picture 9" descr="Graphical user interface&#10;&#10;Description automatically generated with medium confidence">
            <a:extLst>
              <a:ext uri="{FF2B5EF4-FFF2-40B4-BE49-F238E27FC236}">
                <a16:creationId xmlns:a16="http://schemas.microsoft.com/office/drawing/2014/main" id="{E207170D-B158-3A4A-88B5-F8645712DC76}"/>
              </a:ext>
            </a:extLst>
          </p:cNvPr>
          <p:cNvPicPr>
            <a:picLocks noChangeAspect="1"/>
          </p:cNvPicPr>
          <p:nvPr userDrawn="1"/>
        </p:nvPicPr>
        <p:blipFill>
          <a:blip r:embed="rId4"/>
          <a:stretch>
            <a:fillRect/>
          </a:stretch>
        </p:blipFill>
        <p:spPr>
          <a:xfrm>
            <a:off x="1523999" y="5613399"/>
            <a:ext cx="3036959" cy="886792"/>
          </a:xfrm>
          <a:prstGeom prst="rect">
            <a:avLst/>
          </a:prstGeom>
        </p:spPr>
      </p:pic>
    </p:spTree>
    <p:extLst>
      <p:ext uri="{BB962C8B-B14F-4D97-AF65-F5344CB8AC3E}">
        <p14:creationId xmlns:p14="http://schemas.microsoft.com/office/powerpoint/2010/main" val="157149213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LCIF 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9"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71590966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100 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3" name="Picture 12"/>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158751129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LCIF 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8" name="Picture 7"/>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18940396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ntent Slide - Side Circle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0315" y="2805403"/>
            <a:ext cx="3175250" cy="1247195"/>
          </a:xfrm>
          <a:noFill/>
        </p:spPr>
        <p:txBody>
          <a:bodyPr/>
          <a:lstStyle>
            <a:lvl1pPr algn="r">
              <a:defRPr sz="2400" strike="noStrike"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195039374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Content Slide - Side Circle (Black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120315" y="2805403"/>
            <a:ext cx="3175250" cy="1247195"/>
          </a:xfrm>
          <a:noFill/>
        </p:spPr>
        <p:txBody>
          <a:bodyPr/>
          <a:lstStyle>
            <a:lvl1pPr algn="r">
              <a:defRPr sz="2400" strike="noStrike" cap="none" spc="300">
                <a:solidFill>
                  <a:srgbClr val="000000"/>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94507577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2_Content Slide - Side Circle (Blue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120315" y="2805403"/>
            <a:ext cx="3175250" cy="1247195"/>
          </a:xfrm>
          <a:noFill/>
        </p:spPr>
        <p:txBody>
          <a:bodyPr/>
          <a:lstStyle>
            <a:lvl1pPr algn="r">
              <a:defRPr sz="2400" strike="noStrike" cap="none"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73079797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Content Slide - Top Bar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3226415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ontent Slide - Top Bar (Black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430213" y="375921"/>
            <a:ext cx="11337925" cy="603503"/>
          </a:xfrm>
        </p:spPr>
        <p:txBody>
          <a:bodyPr/>
          <a:lstStyle>
            <a:lvl1pPr>
              <a:defRPr sz="2000" cap="none" spc="300">
                <a:solidFill>
                  <a:srgbClr val="000000"/>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27456864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ontent Slide - Top Bar (Blue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430213" y="375921"/>
            <a:ext cx="11337925" cy="603503"/>
          </a:xfrm>
        </p:spPr>
        <p:txBody>
          <a:bodyPr/>
          <a:lstStyle>
            <a:lvl1pPr>
              <a:defRPr sz="2000" cap="none"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15051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Note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B2FFF44-DBF6-4F9F-9F70-A48E8AF83361}" type="slidenum">
              <a:rPr lang="en-US" smtClean="0"/>
              <a:t>‹#›</a:t>
            </a:fld>
            <a:endParaRPr lang="en-US"/>
          </a:p>
        </p:txBody>
      </p:sp>
      <p:sp>
        <p:nvSpPr>
          <p:cNvPr id="6" name="Text Placeholder 5"/>
          <p:cNvSpPr>
            <a:spLocks noGrp="1"/>
          </p:cNvSpPr>
          <p:nvPr>
            <p:ph type="body" sz="quarter" idx="12"/>
          </p:nvPr>
        </p:nvSpPr>
        <p:spPr>
          <a:xfrm>
            <a:off x="430213" y="1146175"/>
            <a:ext cx="11337925" cy="4859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69073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D2240"/>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43396DB-1F56-6D4A-BCDC-A5F1B4E3E76F}"/>
              </a:ext>
            </a:extLst>
          </p:cNvPr>
          <p:cNvSpPr>
            <a:spLocks noGrp="1"/>
          </p:cNvSpPr>
          <p:nvPr>
            <p:ph sz="quarter" idx="14"/>
          </p:nvPr>
        </p:nvSpPr>
        <p:spPr>
          <a:xfrm>
            <a:off x="410818"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0FF74E8E-73DC-B94C-AC22-082FD083696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food, drawing&#10;&#10;Description automatically generated">
            <a:extLst>
              <a:ext uri="{FF2B5EF4-FFF2-40B4-BE49-F238E27FC236}">
                <a16:creationId xmlns:a16="http://schemas.microsoft.com/office/drawing/2014/main" id="{A7F0D7D1-1430-0D43-B6B9-B46069553A7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5" name="Group 14">
            <a:extLst>
              <a:ext uri="{FF2B5EF4-FFF2-40B4-BE49-F238E27FC236}">
                <a16:creationId xmlns:a16="http://schemas.microsoft.com/office/drawing/2014/main" id="{41165531-C215-804F-AE12-55E8E3E82EFF}"/>
              </a:ext>
            </a:extLst>
          </p:cNvPr>
          <p:cNvGrpSpPr/>
          <p:nvPr userDrawn="1"/>
        </p:nvGrpSpPr>
        <p:grpSpPr>
          <a:xfrm>
            <a:off x="11273010" y="6416040"/>
            <a:ext cx="125096" cy="365760"/>
            <a:chOff x="9970956" y="6416040"/>
            <a:chExt cx="125096" cy="365760"/>
          </a:xfrm>
        </p:grpSpPr>
        <p:cxnSp>
          <p:nvCxnSpPr>
            <p:cNvPr id="22" name="Straight Connector 21">
              <a:extLst>
                <a:ext uri="{FF2B5EF4-FFF2-40B4-BE49-F238E27FC236}">
                  <a16:creationId xmlns:a16="http://schemas.microsoft.com/office/drawing/2014/main" id="{245DA1B5-E441-0844-B645-78621A908683}"/>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4E11239-27D7-A349-9313-6F72C8353D73}"/>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4" name="Slide Number Placeholder 19">
            <a:extLst>
              <a:ext uri="{FF2B5EF4-FFF2-40B4-BE49-F238E27FC236}">
                <a16:creationId xmlns:a16="http://schemas.microsoft.com/office/drawing/2014/main" id="{FFB1BE5A-FAB0-9A45-A856-0089E4ECC20C}"/>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a:solidFill>
                <a:schemeClr val="bg1"/>
              </a:solidFill>
            </a:endParaRPr>
          </a:p>
        </p:txBody>
      </p:sp>
      <p:sp>
        <p:nvSpPr>
          <p:cNvPr id="25" name="Title 1">
            <a:extLst>
              <a:ext uri="{FF2B5EF4-FFF2-40B4-BE49-F238E27FC236}">
                <a16:creationId xmlns:a16="http://schemas.microsoft.com/office/drawing/2014/main" id="{0B15404F-B2E8-0C49-ADDD-0D23A833D502}"/>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50450227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_Presenter Slide - Campaign 100">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64081" y="1327684"/>
            <a:ext cx="3724915" cy="2342971"/>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2618" y="417404"/>
            <a:ext cx="1966916" cy="574340"/>
          </a:xfrm>
          <a:prstGeom prst="rect">
            <a:avLst/>
          </a:prstGeom>
        </p:spPr>
      </p:pic>
    </p:spTree>
    <p:extLst>
      <p:ext uri="{BB962C8B-B14F-4D97-AF65-F5344CB8AC3E}">
        <p14:creationId xmlns:p14="http://schemas.microsoft.com/office/powerpoint/2010/main" val="187383436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Slide - LCIF">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8483" y="1327684"/>
            <a:ext cx="3076110" cy="2342971"/>
          </a:xfrm>
          <a:prstGeom prst="rect">
            <a:avLst/>
          </a:prstGeom>
        </p:spPr>
      </p:pic>
      <p:sp>
        <p:nvSpPr>
          <p:cNvPr id="11" name="Text Placeholder 10"/>
          <p:cNvSpPr>
            <a:spLocks noGrp="1"/>
          </p:cNvSpPr>
          <p:nvPr>
            <p:ph type="body" sz="quarter" idx="10" hasCustomPrompt="1"/>
          </p:nvPr>
        </p:nvSpPr>
        <p:spPr>
          <a:xfrm>
            <a:off x="6938963" y="4144963"/>
            <a:ext cx="4375150" cy="889000"/>
          </a:xfrm>
        </p:spPr>
        <p:txBody>
          <a:bodyPr>
            <a:normAutofit/>
          </a:bodyPr>
          <a:lstStyle>
            <a:lvl1pPr marL="0" indent="0" algn="ctr">
              <a:buNone/>
              <a:defRPr sz="1800" b="1"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spTree>
    <p:extLst>
      <p:ext uri="{BB962C8B-B14F-4D97-AF65-F5344CB8AC3E}">
        <p14:creationId xmlns:p14="http://schemas.microsoft.com/office/powerpoint/2010/main" val="86854779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Presenter Slide - LCIF">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8483" y="1327684"/>
            <a:ext cx="3076110" cy="2342971"/>
          </a:xfrm>
          <a:prstGeom prst="rect">
            <a:avLst/>
          </a:prstGeom>
        </p:spPr>
      </p:pic>
      <p:sp>
        <p:nvSpPr>
          <p:cNvPr id="9"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0"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spTree>
    <p:extLst>
      <p:ext uri="{BB962C8B-B14F-4D97-AF65-F5344CB8AC3E}">
        <p14:creationId xmlns:p14="http://schemas.microsoft.com/office/powerpoint/2010/main" val="413521794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Section Slide - Campaign 100 (Light Blue)">
    <p:bg>
      <p:bgPr>
        <a:solidFill>
          <a:schemeClr val="accent3"/>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67471785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Section Slide - LCIF (Light Blue)">
    <p:bg>
      <p:bgPr>
        <a:solidFill>
          <a:schemeClr val="accent3"/>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97168686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Section Slide - Campaign 100 (Purple)">
    <p:bg>
      <p:bgPr>
        <a:solidFill>
          <a:schemeClr val="accent4"/>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92871695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Section Slide - LCIF (Purple)">
    <p:bg>
      <p:bgPr>
        <a:solidFill>
          <a:schemeClr val="accent4"/>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286099663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Section Slide - Campaign 100 (Green)">
    <p:bg>
      <p:bgPr>
        <a:solidFill>
          <a:schemeClr val="accent5"/>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55313614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Section Slide - LCIF (Green)">
    <p:bg>
      <p:bgPr>
        <a:solidFill>
          <a:schemeClr val="accent5"/>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225043457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Section Slide - Campaign 100 (Orange)">
    <p:bg>
      <p:bgPr>
        <a:solidFill>
          <a:schemeClr val="accent6"/>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7607960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A61BC02-E3A8-0FE0-C55B-81EFDFFC41CA}"/>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8370762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ection Slide - LCIF (Red-Orange)">
    <p:bg>
      <p:bgPr>
        <a:solidFill>
          <a:schemeClr val="accent6"/>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184260414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Section Slide - Campaign 100 (Lion Yellow)">
    <p:bg>
      <p:bgPr>
        <a:solidFill>
          <a:schemeClr val="accent2"/>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9"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207104898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Section Slide - LCIF (Lion Yellow)">
    <p:bg>
      <p:bgPr>
        <a:solidFill>
          <a:schemeClr val="accent2"/>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9"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accent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266489629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Section Slide - LCIF (Lion Blue)">
    <p:bg>
      <p:bgPr>
        <a:solidFill>
          <a:schemeClr val="tx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40000"/>
              <a:lumOff val="6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213483973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Section Slide - Campaign 100 (Dark Blue)">
    <p:bg>
      <p:bgPr>
        <a:solidFill>
          <a:schemeClr val="accent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7977032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_Section Slide - LCIF (Dark Blue)">
    <p:bg>
      <p:bgPr>
        <a:solidFill>
          <a:schemeClr val="accent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11470038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5"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115004151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8"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a:p>
            <a:pPr lvl="2"/>
            <a:endParaRPr lang="en-US" dirty="0"/>
          </a:p>
        </p:txBody>
      </p:sp>
    </p:spTree>
    <p:extLst>
      <p:ext uri="{BB962C8B-B14F-4D97-AF65-F5344CB8AC3E}">
        <p14:creationId xmlns:p14="http://schemas.microsoft.com/office/powerpoint/2010/main" val="392666932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2" name="Title 1"/>
          <p:cNvSpPr>
            <a:spLocks noGrp="1"/>
          </p:cNvSpPr>
          <p:nvPr>
            <p:ph type="title"/>
          </p:nvPr>
        </p:nvSpPr>
        <p:spPr>
          <a:xfrm>
            <a:off x="430213" y="1440446"/>
            <a:ext cx="4032605" cy="1179924"/>
          </a:xfrm>
        </p:spPr>
        <p:txBody>
          <a:bodyPr/>
          <a:lstStyle>
            <a:lvl1pPr algn="r">
              <a:defRPr sz="2000">
                <a:solidFill>
                  <a:schemeClr val="accent1"/>
                </a:solidFill>
              </a:defRPr>
            </a:lvl1pPr>
          </a:lstStyle>
          <a:p>
            <a:r>
              <a:rPr lang="en-US" dirty="0"/>
              <a:t>Click to edit Master title style</a:t>
            </a:r>
          </a:p>
        </p:txBody>
      </p:sp>
      <p:sp>
        <p:nvSpPr>
          <p:cNvPr id="5" name="Slide Number Placeholder 3"/>
          <p:cNvSpPr>
            <a:spLocks noGrp="1"/>
          </p:cNvSpPr>
          <p:nvPr>
            <p:ph type="sldNum" sz="quarter" idx="11"/>
          </p:nvPr>
        </p:nvSpPr>
        <p:spPr>
          <a:xfrm>
            <a:off x="8610600" y="6300784"/>
            <a:ext cx="3157538" cy="320675"/>
          </a:xfrm>
        </p:spPr>
        <p:txBody>
          <a:bodyPr/>
          <a:lstStyle>
            <a:lvl1pPr>
              <a:defRPr>
                <a:solidFill>
                  <a:schemeClr val="tx1"/>
                </a:solidFill>
              </a:defRPr>
            </a:lvl1pPr>
          </a:lstStyle>
          <a:p>
            <a:fld id="{2B2FFF44-DBF6-4F9F-9F70-A48E8AF83361}" type="slidenum">
              <a:rPr lang="en-US" smtClean="0"/>
              <a:pPr/>
              <a:t>‹#›</a:t>
            </a:fld>
            <a:endParaRPr lang="en-US"/>
          </a:p>
        </p:txBody>
      </p:sp>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defRPr>
            </a:lvl1pPr>
            <a:lvl2pPr marL="285750" indent="-285750">
              <a:lnSpc>
                <a:spcPct val="100000"/>
              </a:lnSpc>
              <a:buClr>
                <a:schemeClr val="accent1"/>
              </a:buClr>
              <a:buFont typeface="Arial" panose="020B0604020202020204" pitchFamily="34" charset="0"/>
              <a:buChar char="•"/>
              <a:tabLst/>
              <a:defRPr sz="2200">
                <a:solidFill>
                  <a:schemeClr val="accent1"/>
                </a:solidFill>
              </a:defRPr>
            </a:lvl2pPr>
          </a:lstStyle>
          <a:p>
            <a:pPr lvl="0"/>
            <a:r>
              <a:rPr lang="en-US" dirty="0"/>
              <a:t>Edit Master text styles</a:t>
            </a:r>
          </a:p>
          <a:p>
            <a:pPr lvl="1"/>
            <a:r>
              <a:rPr lang="en-US" dirty="0"/>
              <a:t>Second level</a:t>
            </a:r>
          </a:p>
          <a:p>
            <a:pPr lvl="2"/>
            <a:endParaRPr lang="en-US" dirty="0"/>
          </a:p>
        </p:txBody>
      </p:sp>
    </p:spTree>
    <p:extLst>
      <p:ext uri="{BB962C8B-B14F-4D97-AF65-F5344CB8AC3E}">
        <p14:creationId xmlns:p14="http://schemas.microsoft.com/office/powerpoint/2010/main" val="14515287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9"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a:p>
            <a:pPr lvl="2"/>
            <a:endParaRPr lang="en-US" dirty="0"/>
          </a:p>
        </p:txBody>
      </p:sp>
    </p:spTree>
    <p:extLst>
      <p:ext uri="{BB962C8B-B14F-4D97-AF65-F5344CB8AC3E}">
        <p14:creationId xmlns:p14="http://schemas.microsoft.com/office/powerpoint/2010/main" val="12346915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chemeClr val="accent1"/>
        </a:solidFill>
        <a:effectLst/>
      </p:bgPr>
    </p:bg>
    <p:spTree>
      <p:nvGrpSpPr>
        <p:cNvPr id="1" name=""/>
        <p:cNvGrpSpPr/>
        <p:nvPr/>
      </p:nvGrpSpPr>
      <p:grpSpPr>
        <a:xfrm>
          <a:off x="0" y="0"/>
          <a:ext cx="0" cy="0"/>
          <a:chOff x="0" y="0"/>
          <a:chExt cx="0" cy="0"/>
        </a:xfrm>
      </p:grpSpPr>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21339857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3"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a:p>
            <a:pPr lvl="2"/>
            <a:endParaRPr lang="en-US" dirty="0"/>
          </a:p>
        </p:txBody>
      </p:sp>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412487162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8"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a:p>
            <a:pPr lvl="2"/>
            <a:endParaRPr lang="en-US" dirty="0"/>
          </a:p>
        </p:txBody>
      </p:sp>
    </p:spTree>
    <p:extLst>
      <p:ext uri="{BB962C8B-B14F-4D97-AF65-F5344CB8AC3E}">
        <p14:creationId xmlns:p14="http://schemas.microsoft.com/office/powerpoint/2010/main" val="210017741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_Content Slide - Side Circle (White Text)">
    <p:spTree>
      <p:nvGrpSpPr>
        <p:cNvPr id="1" name=""/>
        <p:cNvGrpSpPr/>
        <p:nvPr/>
      </p:nvGrpSpPr>
      <p:grpSpPr>
        <a:xfrm>
          <a:off x="0" y="0"/>
          <a:ext cx="0" cy="0"/>
          <a:chOff x="0" y="0"/>
          <a:chExt cx="0" cy="0"/>
        </a:xfrm>
      </p:grpSpPr>
      <p:sp>
        <p:nvSpPr>
          <p:cNvPr id="2" name="Title 1"/>
          <p:cNvSpPr>
            <a:spLocks noGrp="1"/>
          </p:cNvSpPr>
          <p:nvPr>
            <p:ph type="title"/>
          </p:nvPr>
        </p:nvSpPr>
        <p:spPr>
          <a:xfrm>
            <a:off x="1168151" y="2805403"/>
            <a:ext cx="3740734" cy="1247195"/>
          </a:xfrm>
          <a:noFill/>
        </p:spPr>
        <p:txBody>
          <a:bodyPr/>
          <a:lstStyle>
            <a:lvl1pPr algn="r">
              <a:defRPr sz="2000">
                <a:solidFill>
                  <a:schemeClr val="bg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161983238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2_Content Slide - Side Circle (Black Text)">
    <p:spTree>
      <p:nvGrpSpPr>
        <p:cNvPr id="1" name=""/>
        <p:cNvGrpSpPr/>
        <p:nvPr/>
      </p:nvGrpSpPr>
      <p:grpSpPr>
        <a:xfrm>
          <a:off x="0" y="0"/>
          <a:ext cx="0" cy="0"/>
          <a:chOff x="0" y="0"/>
          <a:chExt cx="0" cy="0"/>
        </a:xfrm>
      </p:grpSpPr>
      <p:sp>
        <p:nvSpPr>
          <p:cNvPr id="2" name="Title 1"/>
          <p:cNvSpPr>
            <a:spLocks noGrp="1"/>
          </p:cNvSpPr>
          <p:nvPr>
            <p:ph type="title"/>
          </p:nvPr>
        </p:nvSpPr>
        <p:spPr>
          <a:xfrm>
            <a:off x="1168151" y="2805403"/>
            <a:ext cx="3740734" cy="1247195"/>
          </a:xfrm>
        </p:spPr>
        <p:txBody>
          <a:bodyPr/>
          <a:lstStyle>
            <a:lvl1pPr algn="r">
              <a:defRPr sz="2000">
                <a:solidFill>
                  <a:schemeClr val="accent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306294937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3_Content Slide - Side Circle (Blue Text)">
    <p:spTree>
      <p:nvGrpSpPr>
        <p:cNvPr id="1" name=""/>
        <p:cNvGrpSpPr/>
        <p:nvPr/>
      </p:nvGrpSpPr>
      <p:grpSpPr>
        <a:xfrm>
          <a:off x="0" y="0"/>
          <a:ext cx="0" cy="0"/>
          <a:chOff x="0" y="0"/>
          <a:chExt cx="0" cy="0"/>
        </a:xfrm>
      </p:grpSpPr>
      <p:sp>
        <p:nvSpPr>
          <p:cNvPr id="2" name="Title 1"/>
          <p:cNvSpPr>
            <a:spLocks noGrp="1"/>
          </p:cNvSpPr>
          <p:nvPr>
            <p:ph type="title"/>
          </p:nvPr>
        </p:nvSpPr>
        <p:spPr>
          <a:xfrm>
            <a:off x="1168151" y="2805403"/>
            <a:ext cx="3740734" cy="1247195"/>
          </a:xfrm>
        </p:spPr>
        <p:txBody>
          <a:bodyPr/>
          <a:lstStyle>
            <a:lvl1pPr algn="r">
              <a:defRPr sz="2000">
                <a:solidFill>
                  <a:schemeClr val="accent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411995470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2_Content Slide - Top Bar (Whit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a:solidFill>
                  <a:schemeClr val="bg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395937505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_Content Slide - Top Bar (Black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a:solidFill>
                  <a:schemeClr val="accent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394899538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_Content Slide - Top Bar (Blu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a:solidFill>
                  <a:schemeClr val="accent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335998695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cSld name="Map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C449D-517E-7341-A77E-201DF981887E}"/>
              </a:ext>
            </a:extLst>
          </p:cNvPr>
          <p:cNvSpPr>
            <a:spLocks noGrp="1"/>
          </p:cNvSpPr>
          <p:nvPr>
            <p:ph type="title"/>
          </p:nvPr>
        </p:nvSpPr>
        <p:spPr/>
        <p:txBody>
          <a:bodyPr/>
          <a:lstStyle>
            <a:lvl1pPr algn="ctr">
              <a:defRPr sz="1800" cap="all" spc="700" baseline="0">
                <a:solidFill>
                  <a:schemeClr val="bg1"/>
                </a:solidFill>
              </a:defRPr>
            </a:lvl1pPr>
          </a:lstStyle>
          <a:p>
            <a:r>
              <a:rPr lang="en-US" dirty="0"/>
              <a:t>Click to edit Master title style</a:t>
            </a:r>
          </a:p>
        </p:txBody>
      </p:sp>
      <p:sp>
        <p:nvSpPr>
          <p:cNvPr id="5" name="Footer Placeholder 4">
            <a:extLst>
              <a:ext uri="{FF2B5EF4-FFF2-40B4-BE49-F238E27FC236}">
                <a16:creationId xmlns:a16="http://schemas.microsoft.com/office/drawing/2014/main" id="{D0F5AEE6-DC3F-5349-8290-E320FA6B14E9}"/>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bg1"/>
                </a:solidFill>
              </a:defRPr>
            </a:lvl1pPr>
          </a:lstStyle>
          <a:p>
            <a:endParaRPr lang="en-US"/>
          </a:p>
        </p:txBody>
      </p:sp>
      <p:sp>
        <p:nvSpPr>
          <p:cNvPr id="8" name="Slide Number Placeholder 5">
            <a:extLst>
              <a:ext uri="{FF2B5EF4-FFF2-40B4-BE49-F238E27FC236}">
                <a16:creationId xmlns:a16="http://schemas.microsoft.com/office/drawing/2014/main" id="{518DF74A-BC56-9A48-A87A-86FD4ECEAA6F}"/>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bg1"/>
                </a:solidFill>
              </a:defRPr>
            </a:lvl1pPr>
          </a:lstStyle>
          <a:p>
            <a:fld id="{08B32DCC-C169-6242-A663-729B7647A34C}" type="slidenum">
              <a:rPr lang="en-US" smtClean="0"/>
              <a:pPr/>
              <a:t>‹#›</a:t>
            </a:fld>
            <a:endParaRPr lang="en-US"/>
          </a:p>
        </p:txBody>
      </p:sp>
    </p:spTree>
    <p:extLst>
      <p:ext uri="{BB962C8B-B14F-4D97-AF65-F5344CB8AC3E}">
        <p14:creationId xmlns:p14="http://schemas.microsoft.com/office/powerpoint/2010/main" val="354564489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39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39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1510410" y="5841999"/>
            <a:ext cx="2208808" cy="644972"/>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A7750DF2-3393-5544-8CED-BA62DB2BCAAE}"/>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11" name="Straight Connector 10">
            <a:extLst>
              <a:ext uri="{FF2B5EF4-FFF2-40B4-BE49-F238E27FC236}">
                <a16:creationId xmlns:a16="http://schemas.microsoft.com/office/drawing/2014/main" id="{5C4476AB-9595-3945-82FD-3FFD7BA4E6E8}"/>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14190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chemeClr val="accent1"/>
        </a:solidFill>
        <a:effectLst/>
      </p:bgPr>
    </p:bg>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FF15D0BC-4DD3-8F0C-91D3-9F43F98E7FA6}"/>
              </a:ext>
            </a:extLst>
          </p:cNvPr>
          <p:cNvSpPr/>
          <p:nvPr userDrawn="1"/>
        </p:nvSpPr>
        <p:spPr>
          <a:xfrm rot="10800000">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8" name="Slice - Solid">
            <a:extLst>
              <a:ext uri="{FF2B5EF4-FFF2-40B4-BE49-F238E27FC236}">
                <a16:creationId xmlns:a16="http://schemas.microsoft.com/office/drawing/2014/main" id="{048419A5-D689-FFED-7D77-A8CA9BBA0F23}"/>
              </a:ext>
            </a:extLst>
          </p:cNvPr>
          <p:cNvSpPr/>
          <p:nvPr userDrawn="1"/>
        </p:nvSpPr>
        <p:spPr>
          <a:xfrm rot="10800000">
            <a:off x="0" y="-8023"/>
            <a:ext cx="1095049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686905"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260645031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5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3CD42D-FF1A-0C47-8231-7E899959E7A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screenshot of a cell phone&#10;&#10;Description automatically generated">
            <a:extLst>
              <a:ext uri="{FF2B5EF4-FFF2-40B4-BE49-F238E27FC236}">
                <a16:creationId xmlns:a16="http://schemas.microsoft.com/office/drawing/2014/main" id="{D0ABA9C3-B604-9240-A0AD-A85DB7C7FB9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3" name="Picture 12" descr="A picture containing food, drawing&#10;&#10;Description automatically generated">
            <a:extLst>
              <a:ext uri="{FF2B5EF4-FFF2-40B4-BE49-F238E27FC236}">
                <a16:creationId xmlns:a16="http://schemas.microsoft.com/office/drawing/2014/main" id="{3C30ABBF-2E74-FC4C-B25D-B2CE07E7D27C}"/>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4" name="Straight Connector 13">
            <a:extLst>
              <a:ext uri="{FF2B5EF4-FFF2-40B4-BE49-F238E27FC236}">
                <a16:creationId xmlns:a16="http://schemas.microsoft.com/office/drawing/2014/main" id="{45AFF672-4880-0248-871D-56B0BED9A01F}"/>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5" name="Slide Number Placeholder 19">
            <a:extLst>
              <a:ext uri="{FF2B5EF4-FFF2-40B4-BE49-F238E27FC236}">
                <a16:creationId xmlns:a16="http://schemas.microsoft.com/office/drawing/2014/main" id="{0F46DA33-1B5C-0B4A-A918-EB6397868ADB}"/>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a:solidFill>
                <a:schemeClr val="bg1"/>
              </a:solidFill>
            </a:endParaRPr>
          </a:p>
        </p:txBody>
      </p:sp>
      <p:sp>
        <p:nvSpPr>
          <p:cNvPr id="16" name="Title 1">
            <a:extLst>
              <a:ext uri="{FF2B5EF4-FFF2-40B4-BE49-F238E27FC236}">
                <a16:creationId xmlns:a16="http://schemas.microsoft.com/office/drawing/2014/main" id="{2414C3AC-72BD-E543-B9D2-0ECB6D60714D}"/>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7" name="Text Placeholder 4">
            <a:extLst>
              <a:ext uri="{FF2B5EF4-FFF2-40B4-BE49-F238E27FC236}">
                <a16:creationId xmlns:a16="http://schemas.microsoft.com/office/drawing/2014/main" id="{D8E4F99F-BC94-DA4B-940F-63D0F0D9F4EA}"/>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9062460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Tree>
    <p:extLst>
      <p:ext uri="{BB962C8B-B14F-4D97-AF65-F5344CB8AC3E}">
        <p14:creationId xmlns:p14="http://schemas.microsoft.com/office/powerpoint/2010/main" val="116778794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_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89864" y="1381408"/>
            <a:ext cx="3073344" cy="2340864"/>
          </a:xfrm>
          <a:prstGeom prst="rect">
            <a:avLst/>
          </a:prstGeom>
        </p:spPr>
      </p:pic>
    </p:spTree>
    <p:extLst>
      <p:ext uri="{BB962C8B-B14F-4D97-AF65-F5344CB8AC3E}">
        <p14:creationId xmlns:p14="http://schemas.microsoft.com/office/powerpoint/2010/main" val="256982131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Content Slide - Top Bar (Whit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B2FFF44-DBF6-4F9F-9F70-A48E8AF83361}" type="slidenum">
              <a:rPr lang="en-US" smtClean="0"/>
              <a:pPr/>
              <a:t>‹#›</a:t>
            </a:fld>
            <a:endParaRPr lang="en-US" dirty="0"/>
          </a:p>
        </p:txBody>
      </p:sp>
    </p:spTree>
    <p:extLst>
      <p:ext uri="{BB962C8B-B14F-4D97-AF65-F5344CB8AC3E}">
        <p14:creationId xmlns:p14="http://schemas.microsoft.com/office/powerpoint/2010/main" val="250365825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Section Slide - Campaign 100 (Lion Blue)">
    <p:bg>
      <p:bgPr>
        <a:solidFill>
          <a:schemeClr val="tx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40000"/>
              <a:lumOff val="6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50754570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Note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spc="300">
                <a:latin typeface="Arial" panose="020B0604020202020204" pitchFamily="34" charset="0"/>
                <a:cs typeface="Arial" panose="020B0604020202020204" pitchFamily="34" charset="0"/>
              </a:defRPr>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B2FFF44-DBF6-4F9F-9F70-A48E8AF83361}" type="slidenum">
              <a:rPr lang="en-US" smtClean="0"/>
              <a:t>‹#›</a:t>
            </a:fld>
            <a:endParaRPr lang="en-US"/>
          </a:p>
        </p:txBody>
      </p:sp>
      <p:sp>
        <p:nvSpPr>
          <p:cNvPr id="6" name="Text Placeholder 5"/>
          <p:cNvSpPr>
            <a:spLocks noGrp="1"/>
          </p:cNvSpPr>
          <p:nvPr>
            <p:ph type="body" sz="quarter" idx="12"/>
          </p:nvPr>
        </p:nvSpPr>
        <p:spPr>
          <a:xfrm>
            <a:off x="430213" y="1146175"/>
            <a:ext cx="11337925" cy="4859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959017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Presenter Slide - Cam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64081" y="1327684"/>
            <a:ext cx="3724915" cy="2342971"/>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tx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2" name="Text Placeholder 10"/>
          <p:cNvSpPr>
            <a:spLocks noGrp="1"/>
          </p:cNvSpPr>
          <p:nvPr>
            <p:ph type="body" sz="quarter" idx="11" hasCustomPrompt="1"/>
          </p:nvPr>
        </p:nvSpPr>
        <p:spPr>
          <a:xfrm>
            <a:off x="6938963" y="5433953"/>
            <a:ext cx="4375150" cy="1171945"/>
          </a:xfrm>
        </p:spPr>
        <p:txBody>
          <a:bodyPr>
            <a:normAutofit/>
          </a:bodyPr>
          <a:lstStyle>
            <a:lvl1pPr marL="0" indent="0" algn="ctr">
              <a:buNone/>
              <a:defRPr sz="1800" b="0" spc="0" baseline="0">
                <a:solidFill>
                  <a:schemeClr val="accent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2618" y="417404"/>
            <a:ext cx="1966916" cy="574340"/>
          </a:xfrm>
          <a:prstGeom prst="rect">
            <a:avLst/>
          </a:prstGeom>
        </p:spPr>
      </p:pic>
      <p:cxnSp>
        <p:nvCxnSpPr>
          <p:cNvPr id="10" name="Straight Connector 9">
            <a:extLst>
              <a:ext uri="{FF2B5EF4-FFF2-40B4-BE49-F238E27FC236}">
                <a16:creationId xmlns:a16="http://schemas.microsoft.com/office/drawing/2014/main" id="{F4C40AB8-98C1-0C42-B5FD-48529EB36ABB}"/>
              </a:ext>
            </a:extLst>
          </p:cNvPr>
          <p:cNvCxnSpPr/>
          <p:nvPr userDrawn="1"/>
        </p:nvCxnSpPr>
        <p:spPr>
          <a:xfrm>
            <a:off x="8773248" y="5290049"/>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371549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2_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9864" y="1381408"/>
            <a:ext cx="3073344" cy="2340864"/>
          </a:xfrm>
          <a:prstGeom prst="rect">
            <a:avLst/>
          </a:prstGeom>
        </p:spPr>
      </p:pic>
    </p:spTree>
    <p:extLst>
      <p:ext uri="{BB962C8B-B14F-4D97-AF65-F5344CB8AC3E}">
        <p14:creationId xmlns:p14="http://schemas.microsoft.com/office/powerpoint/2010/main" val="64208664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_Presenter Slide - Cam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tx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2" name="Text Placeholder 10"/>
          <p:cNvSpPr>
            <a:spLocks noGrp="1"/>
          </p:cNvSpPr>
          <p:nvPr>
            <p:ph type="body" sz="quarter" idx="11" hasCustomPrompt="1"/>
          </p:nvPr>
        </p:nvSpPr>
        <p:spPr>
          <a:xfrm>
            <a:off x="6938963" y="5433953"/>
            <a:ext cx="4375150" cy="1171945"/>
          </a:xfrm>
        </p:spPr>
        <p:txBody>
          <a:bodyPr>
            <a:normAutofit/>
          </a:bodyPr>
          <a:lstStyle>
            <a:lvl1pPr marL="0" indent="0" algn="ctr">
              <a:buNone/>
              <a:defRPr sz="1800" b="0" spc="0" baseline="0">
                <a:solidFill>
                  <a:schemeClr val="accent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cxnSp>
        <p:nvCxnSpPr>
          <p:cNvPr id="10" name="Straight Connector 9">
            <a:extLst>
              <a:ext uri="{FF2B5EF4-FFF2-40B4-BE49-F238E27FC236}">
                <a16:creationId xmlns:a16="http://schemas.microsoft.com/office/drawing/2014/main" id="{F4C40AB8-98C1-0C42-B5FD-48529EB36ABB}"/>
              </a:ext>
            </a:extLst>
          </p:cNvPr>
          <p:cNvCxnSpPr/>
          <p:nvPr userDrawn="1"/>
        </p:nvCxnSpPr>
        <p:spPr>
          <a:xfrm>
            <a:off x="8773248" y="5290049"/>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9864" y="1381408"/>
            <a:ext cx="3073344" cy="2340863"/>
          </a:xfrm>
          <a:prstGeom prst="rect">
            <a:avLst/>
          </a:prstGeom>
        </p:spPr>
      </p:pic>
    </p:spTree>
    <p:extLst>
      <p:ext uri="{BB962C8B-B14F-4D97-AF65-F5344CB8AC3E}">
        <p14:creationId xmlns:p14="http://schemas.microsoft.com/office/powerpoint/2010/main" val="130404924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Section Slide - Campaign 100 (Light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8750259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44DD407-FAA6-55B7-A0FF-5C2F0A021676}"/>
              </a:ext>
            </a:extLst>
          </p:cNvPr>
          <p:cNvSpPr/>
          <p:nvPr userDrawn="1"/>
        </p:nvSpPr>
        <p:spPr>
          <a:xfrm>
            <a:off x="3274927" y="-8022"/>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chemeClr val="bg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364898034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Section Slide - LCIF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1433082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Section Slide - LCIF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53335256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Section Slide - Campaign 100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6"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8890117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Section Slide - LCIF (Lion Yel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08613671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_Section Slide - Campaign 100 (Lion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6"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48519459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Section Slide - LCIF (Dark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2097829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C100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pic>
        <p:nvPicPr>
          <p:cNvPr id="10" name="Picture 9"/>
          <p:cNvPicPr>
            <a:picLocks noChangeAspect="1"/>
          </p:cNvPicPr>
          <p:nvPr userDrawn="1"/>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8" name="Picture 7">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103612611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LCIF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pic>
        <p:nvPicPr>
          <p:cNvPr id="11" name="Picture 10"/>
          <p:cNvPicPr>
            <a:picLocks noChangeAspect="1"/>
          </p:cNvPicPr>
          <p:nvPr userDrawn="1"/>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415736214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C100 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3" name="Picture 12"/>
          <p:cNvPicPr>
            <a:picLocks noChangeAspect="1"/>
          </p:cNvPicPr>
          <p:nvPr userDrawn="1"/>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140560952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LCIF 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8" name="Picture 7"/>
          <p:cNvPicPr>
            <a:picLocks noChangeAspect="1"/>
          </p:cNvPicPr>
          <p:nvPr userDrawn="1"/>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11350002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chemeClr val="accent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7A83E1B-CD1D-6C88-BFCB-C60F7F0CA341}"/>
              </a:ext>
            </a:extLst>
          </p:cNvPr>
          <p:cNvGrpSpPr/>
          <p:nvPr userDrawn="1"/>
        </p:nvGrpSpPr>
        <p:grpSpPr>
          <a:xfrm>
            <a:off x="0" y="0"/>
            <a:ext cx="12192000" cy="6858000"/>
            <a:chOff x="0" y="0"/>
            <a:chExt cx="12192000" cy="6858000"/>
          </a:xfrm>
        </p:grpSpPr>
        <p:sp>
          <p:nvSpPr>
            <p:cNvPr id="8" name="Background - Solid">
              <a:extLst>
                <a:ext uri="{FF2B5EF4-FFF2-40B4-BE49-F238E27FC236}">
                  <a16:creationId xmlns:a16="http://schemas.microsoft.com/office/drawing/2014/main" id="{B4440424-12E7-D97F-CFF8-0C038676953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D2240">
                    <a:alpha val="44000"/>
                  </a:srgbClr>
                </a:solidFill>
              </a:endParaRPr>
            </a:p>
          </p:txBody>
        </p:sp>
        <p:sp>
          <p:nvSpPr>
            <p:cNvPr id="9" name="Freeform 8">
              <a:extLst>
                <a:ext uri="{FF2B5EF4-FFF2-40B4-BE49-F238E27FC236}">
                  <a16:creationId xmlns:a16="http://schemas.microsoft.com/office/drawing/2014/main" id="{722C9D25-9EEB-411D-72E3-90C4194444B5}"/>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10" name="Group 9">
              <a:extLst>
                <a:ext uri="{FF2B5EF4-FFF2-40B4-BE49-F238E27FC236}">
                  <a16:creationId xmlns:a16="http://schemas.microsoft.com/office/drawing/2014/main" id="{523D93AD-AFAF-1FB6-46B2-01C24332518D}"/>
                </a:ext>
              </a:extLst>
            </p:cNvPr>
            <p:cNvGrpSpPr/>
            <p:nvPr/>
          </p:nvGrpSpPr>
          <p:grpSpPr>
            <a:xfrm>
              <a:off x="4955038" y="0"/>
              <a:ext cx="1677492" cy="6858000"/>
              <a:chOff x="4955038" y="0"/>
              <a:chExt cx="1677492" cy="6858000"/>
            </a:xfrm>
          </p:grpSpPr>
          <p:sp>
            <p:nvSpPr>
              <p:cNvPr id="11" name="Freeform 10">
                <a:extLst>
                  <a:ext uri="{FF2B5EF4-FFF2-40B4-BE49-F238E27FC236}">
                    <a16:creationId xmlns:a16="http://schemas.microsoft.com/office/drawing/2014/main" id="{BD1EF664-F240-F597-F784-FEA0E449BB93}"/>
                  </a:ext>
                </a:extLst>
              </p:cNvPr>
              <p:cNvSpPr/>
              <p:nvPr/>
            </p:nvSpPr>
            <p:spPr>
              <a:xfrm>
                <a:off x="4955038"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2" name="Freeform 11">
                <a:extLst>
                  <a:ext uri="{FF2B5EF4-FFF2-40B4-BE49-F238E27FC236}">
                    <a16:creationId xmlns:a16="http://schemas.microsoft.com/office/drawing/2014/main" id="{66774CC9-542D-F645-A1B9-0BE2E4B68180}"/>
                  </a:ext>
                </a:extLst>
              </p:cNvPr>
              <p:cNvSpPr/>
              <p:nvPr/>
            </p:nvSpPr>
            <p:spPr>
              <a:xfrm>
                <a:off x="5271561"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gr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310366084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C100 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pic>
        <p:nvPicPr>
          <p:cNvPr id="12" name="Picture 11"/>
          <p:cNvPicPr>
            <a:picLocks noChangeAspect="1"/>
          </p:cNvPicPr>
          <p:nvPr userDrawn="1"/>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pic>
        <p:nvPicPr>
          <p:cNvPr id="11" name="Picture 10">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
        <p:nvSpPr>
          <p:cNvPr id="13" name="Title 1"/>
          <p:cNvSpPr>
            <a:spLocks noGrp="1"/>
          </p:cNvSpPr>
          <p:nvPr>
            <p:ph type="title"/>
          </p:nvPr>
        </p:nvSpPr>
        <p:spPr>
          <a:xfrm>
            <a:off x="430212" y="1440446"/>
            <a:ext cx="4032605" cy="1179924"/>
          </a:xfrm>
        </p:spPr>
        <p:txBody>
          <a:bodyPr/>
          <a:lstStyle>
            <a:lvl1pPr algn="r">
              <a:defRPr sz="2400"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4"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latin typeface="Arial" panose="020B0604020202020204" pitchFamily="34" charset="0"/>
                <a:cs typeface="Arial" panose="020B0604020202020204" pitchFamily="34" charset="0"/>
              </a:defRPr>
            </a:lvl1pPr>
            <a:lvl2pPr marL="285750" indent="-285750">
              <a:lnSpc>
                <a:spcPct val="100000"/>
              </a:lnSpc>
              <a:buClr>
                <a:schemeClr val="accent1"/>
              </a:buClr>
              <a:buFont typeface="Arial" panose="020B0604020202020204" pitchFamily="34" charset="0"/>
              <a:buChar char="•"/>
              <a:tabLst/>
              <a:defRPr sz="2000">
                <a:solidFill>
                  <a:schemeClr val="accent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392791321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LCIF 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9" name="Title 1"/>
          <p:cNvSpPr>
            <a:spLocks noGrp="1"/>
          </p:cNvSpPr>
          <p:nvPr>
            <p:ph type="title"/>
          </p:nvPr>
        </p:nvSpPr>
        <p:spPr>
          <a:xfrm>
            <a:off x="430213" y="1440446"/>
            <a:ext cx="4032605" cy="1179924"/>
          </a:xfrm>
        </p:spPr>
        <p:txBody>
          <a:bodyPr/>
          <a:lstStyle>
            <a:lvl1pPr algn="r">
              <a:defRPr sz="2400"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latin typeface="Arial" panose="020B0604020202020204" pitchFamily="34" charset="0"/>
                <a:cs typeface="Arial" panose="020B0604020202020204" pitchFamily="34" charset="0"/>
              </a:defRPr>
            </a:lvl1pPr>
            <a:lvl2pPr marL="285750" indent="-285750">
              <a:lnSpc>
                <a:spcPct val="100000"/>
              </a:lnSpc>
              <a:buClr>
                <a:schemeClr val="accent1"/>
              </a:buClr>
              <a:buFont typeface="Arial" panose="020B0604020202020204" pitchFamily="34" charset="0"/>
              <a:buChar char="•"/>
              <a:tabLst/>
              <a:defRPr sz="2000">
                <a:solidFill>
                  <a:schemeClr val="accent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365802549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C100 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4" name="Picture 13"/>
          <p:cNvPicPr>
            <a:picLocks noChangeAspect="1"/>
          </p:cNvPicPr>
          <p:nvPr userDrawn="1"/>
        </p:nvPicPr>
        <p:blipFill rotWithShape="1">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148319781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LCIF 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9" name="Picture 8"/>
          <p:cNvPicPr>
            <a:picLocks noChangeAspect="1"/>
          </p:cNvPicPr>
          <p:nvPr userDrawn="1"/>
        </p:nvPicPr>
        <p:blipFill rotWithShape="1">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326349125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C100 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9"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1" name="Picture 10">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396358498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LCIF 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9"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352057096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C100 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3" name="Picture 12"/>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193088473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LCIF 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8" name="Picture 7"/>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288517583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Content Slide - Side Circle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0315" y="2805403"/>
            <a:ext cx="3175250" cy="1247195"/>
          </a:xfrm>
          <a:noFill/>
        </p:spPr>
        <p:txBody>
          <a:bodyPr/>
          <a:lstStyle>
            <a:lvl1pPr algn="r">
              <a:defRPr sz="2400" strike="noStrike"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74067414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_Content Slide - Side Circle (Black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120315" y="2805403"/>
            <a:ext cx="3175250" cy="1247195"/>
          </a:xfrm>
          <a:noFill/>
        </p:spPr>
        <p:txBody>
          <a:bodyPr/>
          <a:lstStyle>
            <a:lvl1pPr algn="r">
              <a:defRPr sz="2400" strike="noStrike" cap="none" spc="300">
                <a:solidFill>
                  <a:srgbClr val="000000"/>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276965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E5A96AA-219D-061E-DF5F-4CBFAF3BEBEC}"/>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7298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6603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6603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660399" y="5613399"/>
            <a:ext cx="3036959" cy="886792"/>
          </a:xfrm>
          <a:prstGeom prst="rect">
            <a:avLst/>
          </a:prstGeom>
        </p:spPr>
      </p:pic>
      <p:pic>
        <p:nvPicPr>
          <p:cNvPr id="8" name="Picture 7">
            <a:extLst>
              <a:ext uri="{FF2B5EF4-FFF2-40B4-BE49-F238E27FC236}">
                <a16:creationId xmlns:a16="http://schemas.microsoft.com/office/drawing/2014/main" id="{9910118D-F9B2-8F07-E81B-DBF8212BE3A5}"/>
              </a:ext>
            </a:extLst>
          </p:cNvPr>
          <p:cNvPicPr>
            <a:picLocks noChangeAspect="1"/>
          </p:cNvPicPr>
          <p:nvPr userDrawn="1"/>
        </p:nvPicPr>
        <p:blipFill>
          <a:blip r:embed="rId3">
            <a:alphaModFix amt="60000"/>
          </a:blip>
          <a:srcRect/>
          <a:stretch/>
        </p:blipFill>
        <p:spPr>
          <a:xfrm>
            <a:off x="9906000" y="-1"/>
            <a:ext cx="2286000" cy="2286000"/>
          </a:xfrm>
          <a:prstGeom prst="rect">
            <a:avLst/>
          </a:prstGeom>
        </p:spPr>
      </p:pic>
    </p:spTree>
    <p:extLst>
      <p:ext uri="{BB962C8B-B14F-4D97-AF65-F5344CB8AC3E}">
        <p14:creationId xmlns:p14="http://schemas.microsoft.com/office/powerpoint/2010/main" val="38540923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bg1"/>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334856226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2_Content Slide - Side Circle (Blue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120315" y="2805403"/>
            <a:ext cx="3175250" cy="1247195"/>
          </a:xfrm>
          <a:noFill/>
        </p:spPr>
        <p:txBody>
          <a:bodyPr/>
          <a:lstStyle>
            <a:lvl1pPr algn="r">
              <a:defRPr sz="2400" strike="noStrike" cap="none"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9451530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1_Content Slide - Top Bar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183608912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Content Slide - Top Bar (Black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430213" y="375921"/>
            <a:ext cx="11337925" cy="603503"/>
          </a:xfrm>
        </p:spPr>
        <p:txBody>
          <a:bodyPr/>
          <a:lstStyle>
            <a:lvl1pPr>
              <a:defRPr sz="2000" cap="none" spc="300">
                <a:solidFill>
                  <a:srgbClr val="000000"/>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05248874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Content Slide - Top Bar (Blue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430213" y="375921"/>
            <a:ext cx="11337925" cy="603503"/>
          </a:xfrm>
        </p:spPr>
        <p:txBody>
          <a:bodyPr/>
          <a:lstStyle>
            <a:lvl1pPr>
              <a:defRPr sz="2000" cap="none"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80510962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1_Note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B2FFF44-DBF6-4F9F-9F70-A48E8AF83361}" type="slidenum">
              <a:rPr lang="en-US" smtClean="0"/>
              <a:t>‹#›</a:t>
            </a:fld>
            <a:endParaRPr lang="en-US"/>
          </a:p>
        </p:txBody>
      </p:sp>
      <p:sp>
        <p:nvSpPr>
          <p:cNvPr id="6" name="Text Placeholder 5"/>
          <p:cNvSpPr>
            <a:spLocks noGrp="1"/>
          </p:cNvSpPr>
          <p:nvPr>
            <p:ph type="body" sz="quarter" idx="12"/>
          </p:nvPr>
        </p:nvSpPr>
        <p:spPr>
          <a:xfrm>
            <a:off x="430213" y="1146175"/>
            <a:ext cx="11337925" cy="4859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839880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2_Presenter Slide - Campaign 100">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64081" y="1327684"/>
            <a:ext cx="3724915" cy="2342971"/>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2618" y="417404"/>
            <a:ext cx="1966916" cy="574340"/>
          </a:xfrm>
          <a:prstGeom prst="rect">
            <a:avLst/>
          </a:prstGeom>
        </p:spPr>
      </p:pic>
    </p:spTree>
    <p:extLst>
      <p:ext uri="{BB962C8B-B14F-4D97-AF65-F5344CB8AC3E}">
        <p14:creationId xmlns:p14="http://schemas.microsoft.com/office/powerpoint/2010/main" val="47971123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itle Slide - LCIF">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8483" y="1327684"/>
            <a:ext cx="3076110" cy="2342971"/>
          </a:xfrm>
          <a:prstGeom prst="rect">
            <a:avLst/>
          </a:prstGeom>
        </p:spPr>
      </p:pic>
      <p:sp>
        <p:nvSpPr>
          <p:cNvPr id="11" name="Text Placeholder 10"/>
          <p:cNvSpPr>
            <a:spLocks noGrp="1"/>
          </p:cNvSpPr>
          <p:nvPr>
            <p:ph type="body" sz="quarter" idx="10" hasCustomPrompt="1"/>
          </p:nvPr>
        </p:nvSpPr>
        <p:spPr>
          <a:xfrm>
            <a:off x="6938963" y="4144963"/>
            <a:ext cx="4375150" cy="889000"/>
          </a:xfrm>
        </p:spPr>
        <p:txBody>
          <a:bodyPr>
            <a:normAutofit/>
          </a:bodyPr>
          <a:lstStyle>
            <a:lvl1pPr marL="0" indent="0" algn="ctr">
              <a:buNone/>
              <a:defRPr sz="1800" b="1"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spTree>
    <p:extLst>
      <p:ext uri="{BB962C8B-B14F-4D97-AF65-F5344CB8AC3E}">
        <p14:creationId xmlns:p14="http://schemas.microsoft.com/office/powerpoint/2010/main" val="128391849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Presenter Slide - LCIF">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8483" y="1327684"/>
            <a:ext cx="3076110" cy="2342971"/>
          </a:xfrm>
          <a:prstGeom prst="rect">
            <a:avLst/>
          </a:prstGeom>
        </p:spPr>
      </p:pic>
      <p:sp>
        <p:nvSpPr>
          <p:cNvPr id="9"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0"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spTree>
    <p:extLst>
      <p:ext uri="{BB962C8B-B14F-4D97-AF65-F5344CB8AC3E}">
        <p14:creationId xmlns:p14="http://schemas.microsoft.com/office/powerpoint/2010/main" val="425783300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1_Section Slide - Campaign 100 (Light Blue)">
    <p:bg>
      <p:bgPr>
        <a:solidFill>
          <a:schemeClr val="accent3"/>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55039755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Section Slide - LCIF (Light Blue)">
    <p:bg>
      <p:bgPr>
        <a:solidFill>
          <a:schemeClr val="accent3"/>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9340400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Title and Content">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2C74E7-5A3E-AFCA-DCD1-F30C658B7D2D}"/>
              </a:ext>
            </a:extLst>
          </p:cNvPr>
          <p:cNvSpPr/>
          <p:nvPr userDrawn="1"/>
        </p:nvSpPr>
        <p:spPr>
          <a:xfrm>
            <a:off x="0" y="6339840"/>
            <a:ext cx="12192000" cy="518160"/>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389129620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Section Slide - Campaign 100 (Purple)">
    <p:bg>
      <p:bgPr>
        <a:solidFill>
          <a:schemeClr val="accent4"/>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5752199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1_Section Slide - LCIF (Purple)">
    <p:bg>
      <p:bgPr>
        <a:solidFill>
          <a:schemeClr val="accent4"/>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227982380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Section Slide - Campaign 100 (Green)">
    <p:bg>
      <p:bgPr>
        <a:solidFill>
          <a:schemeClr val="accent5"/>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97597873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1_Section Slide - LCIF (Green)">
    <p:bg>
      <p:bgPr>
        <a:solidFill>
          <a:schemeClr val="accent5"/>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259543951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1_Section Slide - Campaign 100 (Orange)">
    <p:bg>
      <p:bgPr>
        <a:solidFill>
          <a:schemeClr val="accent6"/>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4095398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Section Slide - LCIF (Red-Orange)">
    <p:bg>
      <p:bgPr>
        <a:solidFill>
          <a:schemeClr val="accent6"/>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29106234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Section Slide - Campaign 100 (Lion Yellow)">
    <p:bg>
      <p:bgPr>
        <a:solidFill>
          <a:schemeClr val="accent2"/>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9"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392858515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1_Section Slide - LCIF (Lion Yellow)">
    <p:bg>
      <p:bgPr>
        <a:solidFill>
          <a:schemeClr val="accent2"/>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9"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accent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212333332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Section Slide - LCIF (Lion Blue)">
    <p:bg>
      <p:bgPr>
        <a:solidFill>
          <a:schemeClr val="tx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40000"/>
              <a:lumOff val="6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398527221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Section Slide - Campaign 100 (Dark Blue)">
    <p:bg>
      <p:bgPr>
        <a:solidFill>
          <a:schemeClr val="accent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6127542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F138AD2-EFC0-BE54-E28E-3B61CECDF92B}"/>
              </a:ext>
            </a:extLst>
          </p:cNvPr>
          <p:cNvGrpSpPr/>
          <p:nvPr userDrawn="1"/>
        </p:nvGrpSpPr>
        <p:grpSpPr>
          <a:xfrm>
            <a:off x="-165759" y="-8021"/>
            <a:ext cx="12357759" cy="6866021"/>
            <a:chOff x="-165759" y="-8021"/>
            <a:chExt cx="12357759" cy="6866021"/>
          </a:xfrm>
        </p:grpSpPr>
        <p:sp>
          <p:nvSpPr>
            <p:cNvPr id="7" name="Background - Solid">
              <a:extLst>
                <a:ext uri="{FF2B5EF4-FFF2-40B4-BE49-F238E27FC236}">
                  <a16:creationId xmlns:a16="http://schemas.microsoft.com/office/drawing/2014/main" id="{168D6320-8B75-EBD5-3113-8195718AED00}"/>
                </a:ext>
              </a:extLst>
            </p:cNvPr>
            <p:cNvSpPr/>
            <p:nvPr userDrawn="1"/>
          </p:nvSpPr>
          <p:spPr>
            <a:xfrm rot="10800000">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8" name="Slice - Solid">
              <a:extLst>
                <a:ext uri="{FF2B5EF4-FFF2-40B4-BE49-F238E27FC236}">
                  <a16:creationId xmlns:a16="http://schemas.microsoft.com/office/drawing/2014/main" id="{585D9042-D4FA-CA8B-F235-4C1A902C1A7F}"/>
                </a:ext>
              </a:extLst>
            </p:cNvPr>
            <p:cNvSpPr/>
            <p:nvPr userDrawn="1"/>
          </p:nvSpPr>
          <p:spPr>
            <a:xfrm rot="10800000">
              <a:off x="-165759" y="-8021"/>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134339423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1_Section Slide - LCIF (Dark Blue)">
    <p:bg>
      <p:bgPr>
        <a:solidFill>
          <a:schemeClr val="accent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381389351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5"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42341551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8"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a:p>
            <a:pPr lvl="2"/>
            <a:endParaRPr lang="en-US" dirty="0"/>
          </a:p>
        </p:txBody>
      </p:sp>
    </p:spTree>
    <p:extLst>
      <p:ext uri="{BB962C8B-B14F-4D97-AF65-F5344CB8AC3E}">
        <p14:creationId xmlns:p14="http://schemas.microsoft.com/office/powerpoint/2010/main" val="164406061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2" name="Title 1"/>
          <p:cNvSpPr>
            <a:spLocks noGrp="1"/>
          </p:cNvSpPr>
          <p:nvPr>
            <p:ph type="title"/>
          </p:nvPr>
        </p:nvSpPr>
        <p:spPr>
          <a:xfrm>
            <a:off x="430213" y="1440446"/>
            <a:ext cx="4032605" cy="1179924"/>
          </a:xfrm>
        </p:spPr>
        <p:txBody>
          <a:bodyPr/>
          <a:lstStyle>
            <a:lvl1pPr algn="r">
              <a:defRPr sz="2000">
                <a:solidFill>
                  <a:schemeClr val="accent1"/>
                </a:solidFill>
              </a:defRPr>
            </a:lvl1pPr>
          </a:lstStyle>
          <a:p>
            <a:r>
              <a:rPr lang="en-US" dirty="0"/>
              <a:t>Click to edit Master title style</a:t>
            </a:r>
          </a:p>
        </p:txBody>
      </p:sp>
      <p:sp>
        <p:nvSpPr>
          <p:cNvPr id="5" name="Slide Number Placeholder 3"/>
          <p:cNvSpPr>
            <a:spLocks noGrp="1"/>
          </p:cNvSpPr>
          <p:nvPr>
            <p:ph type="sldNum" sz="quarter" idx="11"/>
          </p:nvPr>
        </p:nvSpPr>
        <p:spPr>
          <a:xfrm>
            <a:off x="8610600" y="6300784"/>
            <a:ext cx="3157538" cy="320675"/>
          </a:xfrm>
        </p:spPr>
        <p:txBody>
          <a:bodyPr/>
          <a:lstStyle>
            <a:lvl1pPr>
              <a:defRPr>
                <a:solidFill>
                  <a:schemeClr val="tx1"/>
                </a:solidFill>
              </a:defRPr>
            </a:lvl1pPr>
          </a:lstStyle>
          <a:p>
            <a:fld id="{2B2FFF44-DBF6-4F9F-9F70-A48E8AF83361}" type="slidenum">
              <a:rPr lang="en-US" smtClean="0"/>
              <a:pPr/>
              <a:t>‹#›</a:t>
            </a:fld>
            <a:endParaRPr lang="en-US"/>
          </a:p>
        </p:txBody>
      </p:sp>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defRPr>
            </a:lvl1pPr>
            <a:lvl2pPr marL="285750" indent="-285750">
              <a:lnSpc>
                <a:spcPct val="100000"/>
              </a:lnSpc>
              <a:buClr>
                <a:schemeClr val="accent1"/>
              </a:buClr>
              <a:buFont typeface="Arial" panose="020B0604020202020204" pitchFamily="34" charset="0"/>
              <a:buChar char="•"/>
              <a:tabLst/>
              <a:defRPr sz="2200">
                <a:solidFill>
                  <a:schemeClr val="accent1"/>
                </a:solidFill>
              </a:defRPr>
            </a:lvl2pPr>
          </a:lstStyle>
          <a:p>
            <a:pPr lvl="0"/>
            <a:r>
              <a:rPr lang="en-US" dirty="0"/>
              <a:t>Edit Master text styles</a:t>
            </a:r>
          </a:p>
          <a:p>
            <a:pPr lvl="1"/>
            <a:r>
              <a:rPr lang="en-US" dirty="0"/>
              <a:t>Second level</a:t>
            </a:r>
          </a:p>
          <a:p>
            <a:pPr lvl="2"/>
            <a:endParaRPr lang="en-US" dirty="0"/>
          </a:p>
        </p:txBody>
      </p:sp>
    </p:spTree>
    <p:extLst>
      <p:ext uri="{BB962C8B-B14F-4D97-AF65-F5344CB8AC3E}">
        <p14:creationId xmlns:p14="http://schemas.microsoft.com/office/powerpoint/2010/main" val="199749311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9"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a:p>
            <a:pPr lvl="2"/>
            <a:endParaRPr lang="en-US" dirty="0"/>
          </a:p>
        </p:txBody>
      </p:sp>
    </p:spTree>
    <p:extLst>
      <p:ext uri="{BB962C8B-B14F-4D97-AF65-F5344CB8AC3E}">
        <p14:creationId xmlns:p14="http://schemas.microsoft.com/office/powerpoint/2010/main" val="86773026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3"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a:p>
            <a:pPr lvl="2"/>
            <a:endParaRPr lang="en-US" dirty="0"/>
          </a:p>
        </p:txBody>
      </p:sp>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401981829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8"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a:p>
            <a:pPr lvl="2"/>
            <a:endParaRPr lang="en-US" dirty="0"/>
          </a:p>
        </p:txBody>
      </p:sp>
    </p:spTree>
    <p:extLst>
      <p:ext uri="{BB962C8B-B14F-4D97-AF65-F5344CB8AC3E}">
        <p14:creationId xmlns:p14="http://schemas.microsoft.com/office/powerpoint/2010/main" val="160153000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1_Content Slide - Side Circle (White Text)">
    <p:spTree>
      <p:nvGrpSpPr>
        <p:cNvPr id="1" name=""/>
        <p:cNvGrpSpPr/>
        <p:nvPr/>
      </p:nvGrpSpPr>
      <p:grpSpPr>
        <a:xfrm>
          <a:off x="0" y="0"/>
          <a:ext cx="0" cy="0"/>
          <a:chOff x="0" y="0"/>
          <a:chExt cx="0" cy="0"/>
        </a:xfrm>
      </p:grpSpPr>
      <p:sp>
        <p:nvSpPr>
          <p:cNvPr id="2" name="Title 1"/>
          <p:cNvSpPr>
            <a:spLocks noGrp="1"/>
          </p:cNvSpPr>
          <p:nvPr>
            <p:ph type="title"/>
          </p:nvPr>
        </p:nvSpPr>
        <p:spPr>
          <a:xfrm>
            <a:off x="1168151" y="2805403"/>
            <a:ext cx="3740734" cy="1247195"/>
          </a:xfrm>
          <a:noFill/>
        </p:spPr>
        <p:txBody>
          <a:bodyPr/>
          <a:lstStyle>
            <a:lvl1pPr algn="r">
              <a:defRPr sz="2000">
                <a:solidFill>
                  <a:schemeClr val="bg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41313083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2_Content Slide - Side Circle (Black Text)">
    <p:spTree>
      <p:nvGrpSpPr>
        <p:cNvPr id="1" name=""/>
        <p:cNvGrpSpPr/>
        <p:nvPr/>
      </p:nvGrpSpPr>
      <p:grpSpPr>
        <a:xfrm>
          <a:off x="0" y="0"/>
          <a:ext cx="0" cy="0"/>
          <a:chOff x="0" y="0"/>
          <a:chExt cx="0" cy="0"/>
        </a:xfrm>
      </p:grpSpPr>
      <p:sp>
        <p:nvSpPr>
          <p:cNvPr id="2" name="Title 1"/>
          <p:cNvSpPr>
            <a:spLocks noGrp="1"/>
          </p:cNvSpPr>
          <p:nvPr>
            <p:ph type="title"/>
          </p:nvPr>
        </p:nvSpPr>
        <p:spPr>
          <a:xfrm>
            <a:off x="1168151" y="2805403"/>
            <a:ext cx="3740734" cy="1247195"/>
          </a:xfrm>
        </p:spPr>
        <p:txBody>
          <a:bodyPr/>
          <a:lstStyle>
            <a:lvl1pPr algn="r">
              <a:defRPr sz="2000">
                <a:solidFill>
                  <a:schemeClr val="accent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69887927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3_Content Slide - Side Circle (Blue Text)">
    <p:spTree>
      <p:nvGrpSpPr>
        <p:cNvPr id="1" name=""/>
        <p:cNvGrpSpPr/>
        <p:nvPr/>
      </p:nvGrpSpPr>
      <p:grpSpPr>
        <a:xfrm>
          <a:off x="0" y="0"/>
          <a:ext cx="0" cy="0"/>
          <a:chOff x="0" y="0"/>
          <a:chExt cx="0" cy="0"/>
        </a:xfrm>
      </p:grpSpPr>
      <p:sp>
        <p:nvSpPr>
          <p:cNvPr id="2" name="Title 1"/>
          <p:cNvSpPr>
            <a:spLocks noGrp="1"/>
          </p:cNvSpPr>
          <p:nvPr>
            <p:ph type="title"/>
          </p:nvPr>
        </p:nvSpPr>
        <p:spPr>
          <a:xfrm>
            <a:off x="1168151" y="2805403"/>
            <a:ext cx="3740734" cy="1247195"/>
          </a:xfrm>
        </p:spPr>
        <p:txBody>
          <a:bodyPr/>
          <a:lstStyle>
            <a:lvl1pPr algn="r">
              <a:defRPr sz="2000">
                <a:solidFill>
                  <a:schemeClr val="accent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18110309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E128937-A975-D8FD-7664-B71F4AA72669}"/>
              </a:ext>
            </a:extLst>
          </p:cNvPr>
          <p:cNvGrpSpPr/>
          <p:nvPr userDrawn="1"/>
        </p:nvGrpSpPr>
        <p:grpSpPr>
          <a:xfrm>
            <a:off x="0" y="-8022"/>
            <a:ext cx="12192000" cy="6866022"/>
            <a:chOff x="0" y="-8022"/>
            <a:chExt cx="12192000" cy="6866022"/>
          </a:xfrm>
        </p:grpSpPr>
        <p:sp>
          <p:nvSpPr>
            <p:cNvPr id="8" name="Background - Solid">
              <a:extLst>
                <a:ext uri="{FF2B5EF4-FFF2-40B4-BE49-F238E27FC236}">
                  <a16:creationId xmlns:a16="http://schemas.microsoft.com/office/drawing/2014/main" id="{CF15B74C-0297-D31C-0C16-DF4A9001EF2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bg1">
                      <a:alpha val="44000"/>
                    </a:schemeClr>
                  </a:solidFill>
                </a:rPr>
                <a:t>aa</a:t>
              </a:r>
            </a:p>
          </p:txBody>
        </p:sp>
        <p:sp>
          <p:nvSpPr>
            <p:cNvPr id="9" name="Background - Solid">
              <a:extLst>
                <a:ext uri="{FF2B5EF4-FFF2-40B4-BE49-F238E27FC236}">
                  <a16:creationId xmlns:a16="http://schemas.microsoft.com/office/drawing/2014/main" id="{939BDFE8-86BC-5C3F-37C0-8EE684C2D623}"/>
                </a:ext>
              </a:extLst>
            </p:cNvPr>
            <p:cNvSpPr/>
            <p:nvPr/>
          </p:nvSpPr>
          <p:spPr>
            <a:xfrm>
              <a:off x="4556963" y="-8022"/>
              <a:ext cx="7635036" cy="6866021"/>
            </a:xfrm>
            <a:custGeom>
              <a:avLst/>
              <a:gdLst>
                <a:gd name="connsiteX0" fmla="*/ 0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0 w 6978316"/>
                <a:gd name="connsiteY4" fmla="*/ 0 h 6858000"/>
                <a:gd name="connsiteX0" fmla="*/ 3649579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3649579 w 6978316"/>
                <a:gd name="connsiteY4" fmla="*/ 0 h 6858000"/>
                <a:gd name="connsiteX0" fmla="*/ 505326 w 6978316"/>
                <a:gd name="connsiteY0" fmla="*/ 0 h 6866021"/>
                <a:gd name="connsiteX1" fmla="*/ 6978316 w 6978316"/>
                <a:gd name="connsiteY1" fmla="*/ 8021 h 6866021"/>
                <a:gd name="connsiteX2" fmla="*/ 6978316 w 6978316"/>
                <a:gd name="connsiteY2" fmla="*/ 6866021 h 6866021"/>
                <a:gd name="connsiteX3" fmla="*/ 0 w 6978316"/>
                <a:gd name="connsiteY3" fmla="*/ 6866021 h 6866021"/>
                <a:gd name="connsiteX4" fmla="*/ 505326 w 6978316"/>
                <a:gd name="connsiteY4" fmla="*/ 0 h 6866021"/>
                <a:gd name="connsiteX0" fmla="*/ 1700463 w 8173453"/>
                <a:gd name="connsiteY0" fmla="*/ 0 h 6866021"/>
                <a:gd name="connsiteX1" fmla="*/ 8173453 w 8173453"/>
                <a:gd name="connsiteY1" fmla="*/ 8021 h 6866021"/>
                <a:gd name="connsiteX2" fmla="*/ 8173453 w 8173453"/>
                <a:gd name="connsiteY2" fmla="*/ 6866021 h 6866021"/>
                <a:gd name="connsiteX3" fmla="*/ 0 w 8173453"/>
                <a:gd name="connsiteY3" fmla="*/ 6866021 h 6866021"/>
                <a:gd name="connsiteX4" fmla="*/ 1700463 w 8173453"/>
                <a:gd name="connsiteY4" fmla="*/ 0 h 686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3453" h="6866021">
                  <a:moveTo>
                    <a:pt x="1700463" y="0"/>
                  </a:moveTo>
                  <a:lnTo>
                    <a:pt x="8173453" y="8021"/>
                  </a:lnTo>
                  <a:lnTo>
                    <a:pt x="8173453" y="6866021"/>
                  </a:lnTo>
                  <a:lnTo>
                    <a:pt x="0" y="6866021"/>
                  </a:lnTo>
                  <a:lnTo>
                    <a:pt x="170046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t>
              </a:r>
            </a:p>
          </p:txBody>
        </p:sp>
      </p:gr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231242624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2_Content Slide - Top Bar (Whit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a:solidFill>
                  <a:schemeClr val="bg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122134897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1_Content Slide - Top Bar (Black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a:solidFill>
                  <a:schemeClr val="accent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45638003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1_Content Slide - Top Bar (Blu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a:solidFill>
                  <a:schemeClr val="accent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72517707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cSld name="Map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C449D-517E-7341-A77E-201DF981887E}"/>
              </a:ext>
            </a:extLst>
          </p:cNvPr>
          <p:cNvSpPr>
            <a:spLocks noGrp="1"/>
          </p:cNvSpPr>
          <p:nvPr>
            <p:ph type="title"/>
          </p:nvPr>
        </p:nvSpPr>
        <p:spPr/>
        <p:txBody>
          <a:bodyPr/>
          <a:lstStyle>
            <a:lvl1pPr algn="ctr">
              <a:defRPr sz="1800" cap="all" spc="700" baseline="0">
                <a:solidFill>
                  <a:schemeClr val="bg1"/>
                </a:solidFill>
              </a:defRPr>
            </a:lvl1pPr>
          </a:lstStyle>
          <a:p>
            <a:r>
              <a:rPr lang="en-US" dirty="0"/>
              <a:t>Click to edit Master title style</a:t>
            </a:r>
          </a:p>
        </p:txBody>
      </p:sp>
      <p:sp>
        <p:nvSpPr>
          <p:cNvPr id="5" name="Footer Placeholder 4">
            <a:extLst>
              <a:ext uri="{FF2B5EF4-FFF2-40B4-BE49-F238E27FC236}">
                <a16:creationId xmlns:a16="http://schemas.microsoft.com/office/drawing/2014/main" id="{D0F5AEE6-DC3F-5349-8290-E320FA6B14E9}"/>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bg1"/>
                </a:solidFill>
              </a:defRPr>
            </a:lvl1pPr>
          </a:lstStyle>
          <a:p>
            <a:endParaRPr lang="en-US"/>
          </a:p>
        </p:txBody>
      </p:sp>
      <p:sp>
        <p:nvSpPr>
          <p:cNvPr id="8" name="Slide Number Placeholder 5">
            <a:extLst>
              <a:ext uri="{FF2B5EF4-FFF2-40B4-BE49-F238E27FC236}">
                <a16:creationId xmlns:a16="http://schemas.microsoft.com/office/drawing/2014/main" id="{518DF74A-BC56-9A48-A87A-86FD4ECEAA6F}"/>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bg1"/>
                </a:solidFill>
              </a:defRPr>
            </a:lvl1pPr>
          </a:lstStyle>
          <a:p>
            <a:fld id="{08B32DCC-C169-6242-A663-729B7647A34C}" type="slidenum">
              <a:rPr lang="en-US" smtClean="0"/>
              <a:pPr/>
              <a:t>‹#›</a:t>
            </a:fld>
            <a:endParaRPr lang="en-US"/>
          </a:p>
        </p:txBody>
      </p:sp>
    </p:spTree>
    <p:extLst>
      <p:ext uri="{BB962C8B-B14F-4D97-AF65-F5344CB8AC3E}">
        <p14:creationId xmlns:p14="http://schemas.microsoft.com/office/powerpoint/2010/main" val="353876570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39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39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1510410" y="5841999"/>
            <a:ext cx="2208808" cy="644972"/>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A7750DF2-3393-5544-8CED-BA62DB2BCAAE}"/>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11" name="Straight Connector 10">
            <a:extLst>
              <a:ext uri="{FF2B5EF4-FFF2-40B4-BE49-F238E27FC236}">
                <a16:creationId xmlns:a16="http://schemas.microsoft.com/office/drawing/2014/main" id="{5C4476AB-9595-3945-82FD-3FFD7BA4E6E8}"/>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266119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5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3CD42D-FF1A-0C47-8231-7E899959E7A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screenshot of a cell phone&#10;&#10;Description automatically generated">
            <a:extLst>
              <a:ext uri="{FF2B5EF4-FFF2-40B4-BE49-F238E27FC236}">
                <a16:creationId xmlns:a16="http://schemas.microsoft.com/office/drawing/2014/main" id="{D0ABA9C3-B604-9240-A0AD-A85DB7C7FB9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3" name="Picture 12" descr="A picture containing food, drawing&#10;&#10;Description automatically generated">
            <a:extLst>
              <a:ext uri="{FF2B5EF4-FFF2-40B4-BE49-F238E27FC236}">
                <a16:creationId xmlns:a16="http://schemas.microsoft.com/office/drawing/2014/main" id="{3C30ABBF-2E74-FC4C-B25D-B2CE07E7D27C}"/>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4" name="Straight Connector 13">
            <a:extLst>
              <a:ext uri="{FF2B5EF4-FFF2-40B4-BE49-F238E27FC236}">
                <a16:creationId xmlns:a16="http://schemas.microsoft.com/office/drawing/2014/main" id="{45AFF672-4880-0248-871D-56B0BED9A01F}"/>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5" name="Slide Number Placeholder 19">
            <a:extLst>
              <a:ext uri="{FF2B5EF4-FFF2-40B4-BE49-F238E27FC236}">
                <a16:creationId xmlns:a16="http://schemas.microsoft.com/office/drawing/2014/main" id="{0F46DA33-1B5C-0B4A-A918-EB6397868ADB}"/>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a:solidFill>
                <a:schemeClr val="bg1"/>
              </a:solidFill>
            </a:endParaRPr>
          </a:p>
        </p:txBody>
      </p:sp>
      <p:sp>
        <p:nvSpPr>
          <p:cNvPr id="16" name="Title 1">
            <a:extLst>
              <a:ext uri="{FF2B5EF4-FFF2-40B4-BE49-F238E27FC236}">
                <a16:creationId xmlns:a16="http://schemas.microsoft.com/office/drawing/2014/main" id="{2414C3AC-72BD-E543-B9D2-0ECB6D60714D}"/>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7" name="Text Placeholder 4">
            <a:extLst>
              <a:ext uri="{FF2B5EF4-FFF2-40B4-BE49-F238E27FC236}">
                <a16:creationId xmlns:a16="http://schemas.microsoft.com/office/drawing/2014/main" id="{D8E4F99F-BC94-DA4B-940F-63D0F0D9F4EA}"/>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9802125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E5A96AA-219D-061E-DF5F-4CBFAF3BEBEC}"/>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7298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6603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6603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660399" y="5613399"/>
            <a:ext cx="3036959" cy="886792"/>
          </a:xfrm>
          <a:prstGeom prst="rect">
            <a:avLst/>
          </a:prstGeom>
        </p:spPr>
      </p:pic>
      <p:pic>
        <p:nvPicPr>
          <p:cNvPr id="8" name="Picture 7">
            <a:extLst>
              <a:ext uri="{FF2B5EF4-FFF2-40B4-BE49-F238E27FC236}">
                <a16:creationId xmlns:a16="http://schemas.microsoft.com/office/drawing/2014/main" id="{9910118D-F9B2-8F07-E81B-DBF8212BE3A5}"/>
              </a:ext>
            </a:extLst>
          </p:cNvPr>
          <p:cNvPicPr>
            <a:picLocks noChangeAspect="1"/>
          </p:cNvPicPr>
          <p:nvPr userDrawn="1"/>
        </p:nvPicPr>
        <p:blipFill>
          <a:blip r:embed="rId3">
            <a:alphaModFix amt="60000"/>
          </a:blip>
          <a:srcRect/>
          <a:stretch/>
        </p:blipFill>
        <p:spPr>
          <a:xfrm>
            <a:off x="9906000" y="-1"/>
            <a:ext cx="2286000" cy="2286000"/>
          </a:xfrm>
          <a:prstGeom prst="rect">
            <a:avLst/>
          </a:prstGeom>
        </p:spPr>
      </p:pic>
    </p:spTree>
    <p:extLst>
      <p:ext uri="{BB962C8B-B14F-4D97-AF65-F5344CB8AC3E}">
        <p14:creationId xmlns:p14="http://schemas.microsoft.com/office/powerpoint/2010/main" val="220448333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Note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spc="300">
                <a:latin typeface="Arial" panose="020B0604020202020204" pitchFamily="34" charset="0"/>
                <a:cs typeface="Arial" panose="020B0604020202020204" pitchFamily="34" charset="0"/>
              </a:defRPr>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2B2FFF44-DBF6-4F9F-9F70-A48E8AF83361}" type="slidenum">
              <a:rPr lang="en-US" smtClean="0"/>
              <a:t>‹#›</a:t>
            </a:fld>
            <a:endParaRPr lang="en-US" dirty="0"/>
          </a:p>
        </p:txBody>
      </p:sp>
      <p:sp>
        <p:nvSpPr>
          <p:cNvPr id="6" name="Text Placeholder 5"/>
          <p:cNvSpPr>
            <a:spLocks noGrp="1"/>
          </p:cNvSpPr>
          <p:nvPr>
            <p:ph type="body" sz="quarter" idx="12"/>
          </p:nvPr>
        </p:nvSpPr>
        <p:spPr>
          <a:xfrm>
            <a:off x="430213" y="1146175"/>
            <a:ext cx="11337925" cy="4859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3604476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Presenter Slide - Cam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64081" y="1327684"/>
            <a:ext cx="3724915" cy="2342971"/>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tx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2" name="Text Placeholder 10"/>
          <p:cNvSpPr>
            <a:spLocks noGrp="1"/>
          </p:cNvSpPr>
          <p:nvPr>
            <p:ph type="body" sz="quarter" idx="11" hasCustomPrompt="1"/>
          </p:nvPr>
        </p:nvSpPr>
        <p:spPr>
          <a:xfrm>
            <a:off x="6938963" y="5433953"/>
            <a:ext cx="4375150" cy="1171945"/>
          </a:xfrm>
        </p:spPr>
        <p:txBody>
          <a:bodyPr>
            <a:normAutofit/>
          </a:bodyPr>
          <a:lstStyle>
            <a:lvl1pPr marL="0" indent="0" algn="ctr">
              <a:buNone/>
              <a:defRPr sz="1800" b="0" spc="0" baseline="0">
                <a:solidFill>
                  <a:schemeClr val="accent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2618" y="417404"/>
            <a:ext cx="1966916" cy="574340"/>
          </a:xfrm>
          <a:prstGeom prst="rect">
            <a:avLst/>
          </a:prstGeom>
        </p:spPr>
      </p:pic>
      <p:cxnSp>
        <p:nvCxnSpPr>
          <p:cNvPr id="10" name="Straight Connector 9">
            <a:extLst>
              <a:ext uri="{FF2B5EF4-FFF2-40B4-BE49-F238E27FC236}">
                <a16:creationId xmlns:a16="http://schemas.microsoft.com/office/drawing/2014/main" id="{F4C40AB8-98C1-0C42-B5FD-48529EB36ABB}"/>
              </a:ext>
            </a:extLst>
          </p:cNvPr>
          <p:cNvCxnSpPr/>
          <p:nvPr userDrawn="1"/>
        </p:nvCxnSpPr>
        <p:spPr>
          <a:xfrm>
            <a:off x="8773248" y="5290049"/>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621290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1_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9864" y="1381408"/>
            <a:ext cx="3073344" cy="2340864"/>
          </a:xfrm>
          <a:prstGeom prst="rect">
            <a:avLst/>
          </a:prstGeom>
        </p:spPr>
      </p:pic>
    </p:spTree>
    <p:extLst>
      <p:ext uri="{BB962C8B-B14F-4D97-AF65-F5344CB8AC3E}">
        <p14:creationId xmlns:p14="http://schemas.microsoft.com/office/powerpoint/2010/main" val="9000747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E128937-A975-D8FD-7664-B71F4AA72669}"/>
              </a:ext>
            </a:extLst>
          </p:cNvPr>
          <p:cNvGrpSpPr/>
          <p:nvPr userDrawn="1"/>
        </p:nvGrpSpPr>
        <p:grpSpPr>
          <a:xfrm>
            <a:off x="0" y="-8022"/>
            <a:ext cx="12192000" cy="6866022"/>
            <a:chOff x="0" y="-8022"/>
            <a:chExt cx="12192000" cy="6866022"/>
          </a:xfrm>
        </p:grpSpPr>
        <p:sp>
          <p:nvSpPr>
            <p:cNvPr id="8" name="Background - Solid">
              <a:extLst>
                <a:ext uri="{FF2B5EF4-FFF2-40B4-BE49-F238E27FC236}">
                  <a16:creationId xmlns:a16="http://schemas.microsoft.com/office/drawing/2014/main" id="{CF15B74C-0297-D31C-0C16-DF4A9001EF2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bg1">
                      <a:alpha val="44000"/>
                    </a:schemeClr>
                  </a:solidFill>
                </a:rPr>
                <a:t>aa</a:t>
              </a:r>
            </a:p>
          </p:txBody>
        </p:sp>
        <p:sp>
          <p:nvSpPr>
            <p:cNvPr id="9" name="Background - Solid">
              <a:extLst>
                <a:ext uri="{FF2B5EF4-FFF2-40B4-BE49-F238E27FC236}">
                  <a16:creationId xmlns:a16="http://schemas.microsoft.com/office/drawing/2014/main" id="{939BDFE8-86BC-5C3F-37C0-8EE684C2D623}"/>
                </a:ext>
              </a:extLst>
            </p:cNvPr>
            <p:cNvSpPr/>
            <p:nvPr/>
          </p:nvSpPr>
          <p:spPr>
            <a:xfrm>
              <a:off x="4556963" y="-8022"/>
              <a:ext cx="7635036" cy="6866021"/>
            </a:xfrm>
            <a:custGeom>
              <a:avLst/>
              <a:gdLst>
                <a:gd name="connsiteX0" fmla="*/ 0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0 w 6978316"/>
                <a:gd name="connsiteY4" fmla="*/ 0 h 6858000"/>
                <a:gd name="connsiteX0" fmla="*/ 3649579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3649579 w 6978316"/>
                <a:gd name="connsiteY4" fmla="*/ 0 h 6858000"/>
                <a:gd name="connsiteX0" fmla="*/ 505326 w 6978316"/>
                <a:gd name="connsiteY0" fmla="*/ 0 h 6866021"/>
                <a:gd name="connsiteX1" fmla="*/ 6978316 w 6978316"/>
                <a:gd name="connsiteY1" fmla="*/ 8021 h 6866021"/>
                <a:gd name="connsiteX2" fmla="*/ 6978316 w 6978316"/>
                <a:gd name="connsiteY2" fmla="*/ 6866021 h 6866021"/>
                <a:gd name="connsiteX3" fmla="*/ 0 w 6978316"/>
                <a:gd name="connsiteY3" fmla="*/ 6866021 h 6866021"/>
                <a:gd name="connsiteX4" fmla="*/ 505326 w 6978316"/>
                <a:gd name="connsiteY4" fmla="*/ 0 h 6866021"/>
                <a:gd name="connsiteX0" fmla="*/ 1700463 w 8173453"/>
                <a:gd name="connsiteY0" fmla="*/ 0 h 6866021"/>
                <a:gd name="connsiteX1" fmla="*/ 8173453 w 8173453"/>
                <a:gd name="connsiteY1" fmla="*/ 8021 h 6866021"/>
                <a:gd name="connsiteX2" fmla="*/ 8173453 w 8173453"/>
                <a:gd name="connsiteY2" fmla="*/ 6866021 h 6866021"/>
                <a:gd name="connsiteX3" fmla="*/ 0 w 8173453"/>
                <a:gd name="connsiteY3" fmla="*/ 6866021 h 6866021"/>
                <a:gd name="connsiteX4" fmla="*/ 1700463 w 8173453"/>
                <a:gd name="connsiteY4" fmla="*/ 0 h 686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3453" h="6866021">
                  <a:moveTo>
                    <a:pt x="1700463" y="0"/>
                  </a:moveTo>
                  <a:lnTo>
                    <a:pt x="8173453" y="8021"/>
                  </a:lnTo>
                  <a:lnTo>
                    <a:pt x="8173453" y="6866021"/>
                  </a:lnTo>
                  <a:lnTo>
                    <a:pt x="0" y="6866021"/>
                  </a:lnTo>
                  <a:lnTo>
                    <a:pt x="170046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t>
              </a:r>
            </a:p>
          </p:txBody>
        </p:sp>
      </p:gr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
        <p:nvSpPr>
          <p:cNvPr id="11" name="Freeform 10">
            <a:extLst>
              <a:ext uri="{FF2B5EF4-FFF2-40B4-BE49-F238E27FC236}">
                <a16:creationId xmlns:a16="http://schemas.microsoft.com/office/drawing/2014/main" id="{42CC58A6-5F92-59CD-4A41-EC1E5CFF5758}"/>
              </a:ext>
            </a:extLst>
          </p:cNvPr>
          <p:cNvSpPr/>
          <p:nvPr userDrawn="1"/>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12" name="Group 11">
            <a:extLst>
              <a:ext uri="{FF2B5EF4-FFF2-40B4-BE49-F238E27FC236}">
                <a16:creationId xmlns:a16="http://schemas.microsoft.com/office/drawing/2014/main" id="{6FA41A12-ADBE-1BF1-2D37-B1E6CCA9FFE3}"/>
              </a:ext>
            </a:extLst>
          </p:cNvPr>
          <p:cNvGrpSpPr/>
          <p:nvPr userDrawn="1"/>
        </p:nvGrpSpPr>
        <p:grpSpPr>
          <a:xfrm>
            <a:off x="4955038" y="0"/>
            <a:ext cx="1677492" cy="6858000"/>
            <a:chOff x="3697870" y="0"/>
            <a:chExt cx="1677492" cy="6858000"/>
          </a:xfrm>
        </p:grpSpPr>
        <p:sp>
          <p:nvSpPr>
            <p:cNvPr id="13" name="Freeform 12">
              <a:extLst>
                <a:ext uri="{FF2B5EF4-FFF2-40B4-BE49-F238E27FC236}">
                  <a16:creationId xmlns:a16="http://schemas.microsoft.com/office/drawing/2014/main" id="{1A192462-0168-F4E9-A5A5-90C5309E4D5B}"/>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4" name="Freeform 13">
              <a:extLst>
                <a:ext uri="{FF2B5EF4-FFF2-40B4-BE49-F238E27FC236}">
                  <a16:creationId xmlns:a16="http://schemas.microsoft.com/office/drawing/2014/main" id="{5211459F-DC91-A240-289F-9B885AAF5CD6}"/>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Tree>
    <p:extLst>
      <p:ext uri="{BB962C8B-B14F-4D97-AF65-F5344CB8AC3E}">
        <p14:creationId xmlns:p14="http://schemas.microsoft.com/office/powerpoint/2010/main" val="367253869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1_Presenter Slide - Cam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tx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2" name="Text Placeholder 10"/>
          <p:cNvSpPr>
            <a:spLocks noGrp="1"/>
          </p:cNvSpPr>
          <p:nvPr>
            <p:ph type="body" sz="quarter" idx="11" hasCustomPrompt="1"/>
          </p:nvPr>
        </p:nvSpPr>
        <p:spPr>
          <a:xfrm>
            <a:off x="6938963" y="5433953"/>
            <a:ext cx="4375150" cy="1171945"/>
          </a:xfrm>
        </p:spPr>
        <p:txBody>
          <a:bodyPr>
            <a:normAutofit/>
          </a:bodyPr>
          <a:lstStyle>
            <a:lvl1pPr marL="0" indent="0" algn="ctr">
              <a:buNone/>
              <a:defRPr sz="1800" b="0" spc="0" baseline="0">
                <a:solidFill>
                  <a:schemeClr val="accent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cxnSp>
        <p:nvCxnSpPr>
          <p:cNvPr id="10" name="Straight Connector 9">
            <a:extLst>
              <a:ext uri="{FF2B5EF4-FFF2-40B4-BE49-F238E27FC236}">
                <a16:creationId xmlns:a16="http://schemas.microsoft.com/office/drawing/2014/main" id="{F4C40AB8-98C1-0C42-B5FD-48529EB36ABB}"/>
              </a:ext>
            </a:extLst>
          </p:cNvPr>
          <p:cNvCxnSpPr/>
          <p:nvPr userDrawn="1"/>
        </p:nvCxnSpPr>
        <p:spPr>
          <a:xfrm>
            <a:off x="8773248" y="5290049"/>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9864" y="1381408"/>
            <a:ext cx="3073344" cy="2340863"/>
          </a:xfrm>
          <a:prstGeom prst="rect">
            <a:avLst/>
          </a:prstGeom>
        </p:spPr>
      </p:pic>
    </p:spTree>
    <p:extLst>
      <p:ext uri="{BB962C8B-B14F-4D97-AF65-F5344CB8AC3E}">
        <p14:creationId xmlns:p14="http://schemas.microsoft.com/office/powerpoint/2010/main" val="272263017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Section Slide - Campaign 100 (Light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33892335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Section Slide - LCIF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70115161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Section Slide - LCIF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55542448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Section Slide - Campaign 100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6"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09956304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Section Slide - LCIF (Lion Yel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87618441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Section Slide - Campaign 100 (Lion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6"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58656881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Section Slide - LCIF (Dark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67794196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C100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pic>
        <p:nvPicPr>
          <p:cNvPr id="10" name="Picture 9"/>
          <p:cNvPicPr>
            <a:picLocks noChangeAspect="1"/>
          </p:cNvPicPr>
          <p:nvPr userDrawn="1"/>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8" name="Picture 7">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415884764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LCIF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pic>
        <p:nvPicPr>
          <p:cNvPr id="11" name="Picture 10"/>
          <p:cNvPicPr>
            <a:picLocks noChangeAspect="1"/>
          </p:cNvPicPr>
          <p:nvPr userDrawn="1"/>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4277515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bg1"/>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3B06EB3-25D1-F725-9205-EF747398575A}"/>
              </a:ext>
            </a:extLst>
          </p:cNvPr>
          <p:cNvSpPr/>
          <p:nvPr userDrawn="1"/>
        </p:nvSpPr>
        <p:spPr>
          <a:xfrm rot="10800000" flipV="1">
            <a:off x="0" y="3451034"/>
            <a:ext cx="12192000" cy="3428999"/>
          </a:xfrm>
          <a:custGeom>
            <a:avLst/>
            <a:gdLst>
              <a:gd name="connsiteX0" fmla="*/ 6858000 w 6858000"/>
              <a:gd name="connsiteY0" fmla="*/ 1978237 h 1978237"/>
              <a:gd name="connsiteX1" fmla="*/ 6858000 w 6858000"/>
              <a:gd name="connsiteY1" fmla="*/ 0 h 1978237"/>
              <a:gd name="connsiteX2" fmla="*/ 0 w 6858000"/>
              <a:gd name="connsiteY2" fmla="*/ 922089 h 1978237"/>
              <a:gd name="connsiteX3" fmla="*/ 0 w 6858000"/>
              <a:gd name="connsiteY3" fmla="*/ 1978237 h 1978237"/>
            </a:gdLst>
            <a:ahLst/>
            <a:cxnLst>
              <a:cxn ang="0">
                <a:pos x="connsiteX0" y="connsiteY0"/>
              </a:cxn>
              <a:cxn ang="0">
                <a:pos x="connsiteX1" y="connsiteY1"/>
              </a:cxn>
              <a:cxn ang="0">
                <a:pos x="connsiteX2" y="connsiteY2"/>
              </a:cxn>
              <a:cxn ang="0">
                <a:pos x="connsiteX3" y="connsiteY3"/>
              </a:cxn>
            </a:cxnLst>
            <a:rect l="l" t="t" r="r" b="b"/>
            <a:pathLst>
              <a:path w="6858000" h="1978237">
                <a:moveTo>
                  <a:pt x="6858000" y="1978237"/>
                </a:moveTo>
                <a:lnTo>
                  <a:pt x="6858000" y="0"/>
                </a:lnTo>
                <a:lnTo>
                  <a:pt x="0" y="922089"/>
                </a:lnTo>
                <a:lnTo>
                  <a:pt x="0" y="1978237"/>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62588925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C100 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3" name="Picture 12"/>
          <p:cNvPicPr>
            <a:picLocks noChangeAspect="1"/>
          </p:cNvPicPr>
          <p:nvPr userDrawn="1"/>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409453061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LCIF 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8" name="Picture 7"/>
          <p:cNvPicPr>
            <a:picLocks noChangeAspect="1"/>
          </p:cNvPicPr>
          <p:nvPr userDrawn="1"/>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158007499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C100 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pic>
        <p:nvPicPr>
          <p:cNvPr id="12" name="Picture 11"/>
          <p:cNvPicPr>
            <a:picLocks noChangeAspect="1"/>
          </p:cNvPicPr>
          <p:nvPr userDrawn="1"/>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pic>
        <p:nvPicPr>
          <p:cNvPr id="11" name="Picture 10">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
        <p:nvSpPr>
          <p:cNvPr id="13" name="Title 1"/>
          <p:cNvSpPr>
            <a:spLocks noGrp="1"/>
          </p:cNvSpPr>
          <p:nvPr>
            <p:ph type="title"/>
          </p:nvPr>
        </p:nvSpPr>
        <p:spPr>
          <a:xfrm>
            <a:off x="430212" y="1440446"/>
            <a:ext cx="4032605" cy="1179924"/>
          </a:xfrm>
        </p:spPr>
        <p:txBody>
          <a:bodyPr/>
          <a:lstStyle>
            <a:lvl1pPr algn="r">
              <a:defRPr sz="2400"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4"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latin typeface="Arial" panose="020B0604020202020204" pitchFamily="34" charset="0"/>
                <a:cs typeface="Arial" panose="020B0604020202020204" pitchFamily="34" charset="0"/>
              </a:defRPr>
            </a:lvl1pPr>
            <a:lvl2pPr marL="285750" indent="-285750">
              <a:lnSpc>
                <a:spcPct val="100000"/>
              </a:lnSpc>
              <a:buClr>
                <a:schemeClr val="accent1"/>
              </a:buClr>
              <a:buFont typeface="Arial" panose="020B0604020202020204" pitchFamily="34" charset="0"/>
              <a:buChar char="•"/>
              <a:tabLst/>
              <a:defRPr sz="2000">
                <a:solidFill>
                  <a:schemeClr val="accent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188746830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LCIF 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9" name="Title 1"/>
          <p:cNvSpPr>
            <a:spLocks noGrp="1"/>
          </p:cNvSpPr>
          <p:nvPr>
            <p:ph type="title"/>
          </p:nvPr>
        </p:nvSpPr>
        <p:spPr>
          <a:xfrm>
            <a:off x="430213" y="1440446"/>
            <a:ext cx="4032605" cy="1179924"/>
          </a:xfrm>
        </p:spPr>
        <p:txBody>
          <a:bodyPr/>
          <a:lstStyle>
            <a:lvl1pPr algn="r">
              <a:defRPr sz="2400"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latin typeface="Arial" panose="020B0604020202020204" pitchFamily="34" charset="0"/>
                <a:cs typeface="Arial" panose="020B0604020202020204" pitchFamily="34" charset="0"/>
              </a:defRPr>
            </a:lvl1pPr>
            <a:lvl2pPr marL="285750" indent="-285750">
              <a:lnSpc>
                <a:spcPct val="100000"/>
              </a:lnSpc>
              <a:buClr>
                <a:schemeClr val="accent1"/>
              </a:buClr>
              <a:buFont typeface="Arial" panose="020B0604020202020204" pitchFamily="34" charset="0"/>
              <a:buChar char="•"/>
              <a:tabLst/>
              <a:defRPr sz="2000">
                <a:solidFill>
                  <a:schemeClr val="accent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95046622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C100 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4" name="Picture 13"/>
          <p:cNvPicPr>
            <a:picLocks noChangeAspect="1"/>
          </p:cNvPicPr>
          <p:nvPr userDrawn="1"/>
        </p:nvPicPr>
        <p:blipFill rotWithShape="1">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421865518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LCIF 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9" name="Picture 8"/>
          <p:cNvPicPr>
            <a:picLocks noChangeAspect="1"/>
          </p:cNvPicPr>
          <p:nvPr userDrawn="1"/>
        </p:nvPicPr>
        <p:blipFill rotWithShape="1">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151809910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C100 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9"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1" name="Picture 10">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239455371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LCIF 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9"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334766628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C100 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3" name="Picture 12"/>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231869198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LCIF 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8" name="Picture 7"/>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18222682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B09E638-0A33-BD8D-EF9D-131CE48AEBEC}"/>
              </a:ext>
            </a:extLst>
          </p:cNvPr>
          <p:cNvGrpSpPr/>
          <p:nvPr userDrawn="1"/>
        </p:nvGrpSpPr>
        <p:grpSpPr>
          <a:xfrm>
            <a:off x="0" y="-8022"/>
            <a:ext cx="12192000" cy="6866022"/>
            <a:chOff x="0" y="-8022"/>
            <a:chExt cx="12192000" cy="6866022"/>
          </a:xfrm>
        </p:grpSpPr>
        <p:sp>
          <p:nvSpPr>
            <p:cNvPr id="10" name="Background - Solid">
              <a:extLst>
                <a:ext uri="{FF2B5EF4-FFF2-40B4-BE49-F238E27FC236}">
                  <a16:creationId xmlns:a16="http://schemas.microsoft.com/office/drawing/2014/main" id="{925977B4-C602-8D6C-6A7B-44C765AFA37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11" name="Group 10">
              <a:extLst>
                <a:ext uri="{FF2B5EF4-FFF2-40B4-BE49-F238E27FC236}">
                  <a16:creationId xmlns:a16="http://schemas.microsoft.com/office/drawing/2014/main" id="{B6B00819-6582-02B3-44BE-19D404134C3B}"/>
                </a:ext>
              </a:extLst>
            </p:cNvPr>
            <p:cNvGrpSpPr/>
            <p:nvPr/>
          </p:nvGrpSpPr>
          <p:grpSpPr>
            <a:xfrm>
              <a:off x="2021885" y="-8022"/>
              <a:ext cx="10170115" cy="174639"/>
              <a:chOff x="2021885" y="-1574"/>
              <a:chExt cx="10417812" cy="268274"/>
            </a:xfrm>
          </p:grpSpPr>
          <p:sp>
            <p:nvSpPr>
              <p:cNvPr id="13" name="Background - Solid">
                <a:extLst>
                  <a:ext uri="{FF2B5EF4-FFF2-40B4-BE49-F238E27FC236}">
                    <a16:creationId xmlns:a16="http://schemas.microsoft.com/office/drawing/2014/main" id="{9FB2979B-AE0E-62B0-58A6-392A9C8CCD2F}"/>
                  </a:ext>
                </a:extLst>
              </p:cNvPr>
              <p:cNvSpPr/>
              <p:nvPr/>
            </p:nvSpPr>
            <p:spPr>
              <a:xfrm>
                <a:off x="2021885" y="-1574"/>
                <a:ext cx="1492331" cy="268274"/>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0EBC0316-CA05-9603-7866-F1A262439FBD}"/>
                  </a:ext>
                </a:extLst>
              </p:cNvPr>
              <p:cNvSpPr/>
              <p:nvPr/>
            </p:nvSpPr>
            <p:spPr>
              <a:xfrm>
                <a:off x="3509465" y="-1574"/>
                <a:ext cx="1492331" cy="268274"/>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96467501-7C6D-9B2A-32CC-C6DB1BCABFE0}"/>
                  </a:ext>
                </a:extLst>
              </p:cNvPr>
              <p:cNvSpPr/>
              <p:nvPr/>
            </p:nvSpPr>
            <p:spPr>
              <a:xfrm>
                <a:off x="4997045" y="-1574"/>
                <a:ext cx="1492331" cy="268274"/>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Background - Solid">
                <a:extLst>
                  <a:ext uri="{FF2B5EF4-FFF2-40B4-BE49-F238E27FC236}">
                    <a16:creationId xmlns:a16="http://schemas.microsoft.com/office/drawing/2014/main" id="{5DB76155-84F0-6B4E-A668-0536B0368C61}"/>
                  </a:ext>
                </a:extLst>
              </p:cNvPr>
              <p:cNvSpPr/>
              <p:nvPr/>
            </p:nvSpPr>
            <p:spPr>
              <a:xfrm>
                <a:off x="6484625" y="-1574"/>
                <a:ext cx="1492331" cy="268274"/>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73B0FF6D-C58F-FF65-7AD1-33FA94AE3B0B}"/>
                  </a:ext>
                </a:extLst>
              </p:cNvPr>
              <p:cNvSpPr/>
              <p:nvPr/>
            </p:nvSpPr>
            <p:spPr>
              <a:xfrm>
                <a:off x="7972205" y="-1574"/>
                <a:ext cx="1492331" cy="268274"/>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A9343DE0-2EBE-8273-5320-5F1D6DF68CF2}"/>
                  </a:ext>
                </a:extLst>
              </p:cNvPr>
              <p:cNvSpPr/>
              <p:nvPr/>
            </p:nvSpPr>
            <p:spPr>
              <a:xfrm>
                <a:off x="9459785" y="-1574"/>
                <a:ext cx="1492331" cy="268274"/>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8EE76241-EBA0-A575-0972-5B5AE92858AD}"/>
                  </a:ext>
                </a:extLst>
              </p:cNvPr>
              <p:cNvSpPr/>
              <p:nvPr/>
            </p:nvSpPr>
            <p:spPr>
              <a:xfrm>
                <a:off x="10947366" y="-1574"/>
                <a:ext cx="1492331" cy="268274"/>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12" name="Freeform 11">
              <a:extLst>
                <a:ext uri="{FF2B5EF4-FFF2-40B4-BE49-F238E27FC236}">
                  <a16:creationId xmlns:a16="http://schemas.microsoft.com/office/drawing/2014/main" id="{583EC3B6-C230-EE19-4CEC-39EBF76C2AAC}"/>
                </a:ext>
              </a:extLst>
            </p:cNvPr>
            <p:cNvSpPr/>
            <p:nvPr/>
          </p:nvSpPr>
          <p:spPr>
            <a:xfrm>
              <a:off x="0" y="-8022"/>
              <a:ext cx="2193729" cy="6866022"/>
            </a:xfrm>
            <a:custGeom>
              <a:avLst/>
              <a:gdLst>
                <a:gd name="connsiteX0" fmla="*/ 372975 w 2193729"/>
                <a:gd name="connsiteY0" fmla="*/ 0 h 6866022"/>
                <a:gd name="connsiteX1" fmla="*/ 1774629 w 2193729"/>
                <a:gd name="connsiteY1" fmla="*/ 0 h 6866022"/>
                <a:gd name="connsiteX2" fmla="*/ 2193729 w 2193729"/>
                <a:gd name="connsiteY2" fmla="*/ 0 h 6866022"/>
                <a:gd name="connsiteX3" fmla="*/ 605282 w 2193729"/>
                <a:gd name="connsiteY3" fmla="*/ 6866021 h 6866022"/>
                <a:gd name="connsiteX4" fmla="*/ 469279 w 2193729"/>
                <a:gd name="connsiteY4" fmla="*/ 6865841 h 6866022"/>
                <a:gd name="connsiteX5" fmla="*/ 469279 w 2193729"/>
                <a:gd name="connsiteY5" fmla="*/ 6866022 h 6866022"/>
                <a:gd name="connsiteX6" fmla="*/ 0 w 2193729"/>
                <a:gd name="connsiteY6" fmla="*/ 6866022 h 6866022"/>
                <a:gd name="connsiteX7" fmla="*/ 0 w 2193729"/>
                <a:gd name="connsiteY7" fmla="*/ 8022 h 6866022"/>
                <a:gd name="connsiteX8" fmla="*/ 372975 w 2193729"/>
                <a:gd name="connsiteY8" fmla="*/ 8022 h 686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3729" h="6866022">
                  <a:moveTo>
                    <a:pt x="372975" y="0"/>
                  </a:moveTo>
                  <a:lnTo>
                    <a:pt x="1774629" y="0"/>
                  </a:lnTo>
                  <a:lnTo>
                    <a:pt x="2193729" y="0"/>
                  </a:lnTo>
                  <a:lnTo>
                    <a:pt x="605282" y="6866021"/>
                  </a:lnTo>
                  <a:lnTo>
                    <a:pt x="469279" y="6865841"/>
                  </a:lnTo>
                  <a:lnTo>
                    <a:pt x="469279" y="6866022"/>
                  </a:lnTo>
                  <a:lnTo>
                    <a:pt x="0" y="6866022"/>
                  </a:lnTo>
                  <a:lnTo>
                    <a:pt x="0" y="8022"/>
                  </a:lnTo>
                  <a:lnTo>
                    <a:pt x="372975" y="802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59750023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Content Slide - Side Circle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0315" y="2805403"/>
            <a:ext cx="3175250" cy="1247195"/>
          </a:xfrm>
          <a:noFill/>
        </p:spPr>
        <p:txBody>
          <a:bodyPr/>
          <a:lstStyle>
            <a:lvl1pPr algn="r">
              <a:defRPr sz="2400" strike="noStrike"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Tree>
    <p:extLst>
      <p:ext uri="{BB962C8B-B14F-4D97-AF65-F5344CB8AC3E}">
        <p14:creationId xmlns:p14="http://schemas.microsoft.com/office/powerpoint/2010/main" val="367215409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1_Content Slide - Side Circle (Black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6" name="Title 1"/>
          <p:cNvSpPr>
            <a:spLocks noGrp="1"/>
          </p:cNvSpPr>
          <p:nvPr>
            <p:ph type="title" hasCustomPrompt="1"/>
          </p:nvPr>
        </p:nvSpPr>
        <p:spPr>
          <a:xfrm>
            <a:off x="120315" y="2805403"/>
            <a:ext cx="3175250" cy="1247195"/>
          </a:xfrm>
          <a:noFill/>
        </p:spPr>
        <p:txBody>
          <a:bodyPr/>
          <a:lstStyle>
            <a:lvl1pPr algn="r">
              <a:defRPr sz="2400" strike="noStrike" cap="none" spc="300">
                <a:solidFill>
                  <a:srgbClr val="000000"/>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4103557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2_Content Slide - Side Circle (Blue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6" name="Title 1"/>
          <p:cNvSpPr>
            <a:spLocks noGrp="1"/>
          </p:cNvSpPr>
          <p:nvPr>
            <p:ph type="title" hasCustomPrompt="1"/>
          </p:nvPr>
        </p:nvSpPr>
        <p:spPr>
          <a:xfrm>
            <a:off x="120315" y="2805403"/>
            <a:ext cx="3175250" cy="1247195"/>
          </a:xfrm>
          <a:noFill/>
        </p:spPr>
        <p:txBody>
          <a:bodyPr/>
          <a:lstStyle>
            <a:lvl1pPr algn="r">
              <a:defRPr sz="2400" strike="noStrike" cap="none"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94111255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Content Slide - Top Bar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4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Tree>
    <p:extLst>
      <p:ext uri="{BB962C8B-B14F-4D97-AF65-F5344CB8AC3E}">
        <p14:creationId xmlns:p14="http://schemas.microsoft.com/office/powerpoint/2010/main" val="357668418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Content Slide - Top Bar (Black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6" name="Title 1"/>
          <p:cNvSpPr>
            <a:spLocks noGrp="1"/>
          </p:cNvSpPr>
          <p:nvPr>
            <p:ph type="title" hasCustomPrompt="1"/>
          </p:nvPr>
        </p:nvSpPr>
        <p:spPr>
          <a:xfrm>
            <a:off x="430213" y="375921"/>
            <a:ext cx="11337925" cy="603503"/>
          </a:xfrm>
        </p:spPr>
        <p:txBody>
          <a:bodyPr/>
          <a:lstStyle>
            <a:lvl1pPr>
              <a:defRPr sz="2400" cap="none" spc="300">
                <a:solidFill>
                  <a:srgbClr val="000000"/>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77891194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Content Slide - Top Bar (Blue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6" name="Title 1"/>
          <p:cNvSpPr>
            <a:spLocks noGrp="1"/>
          </p:cNvSpPr>
          <p:nvPr>
            <p:ph type="title" hasCustomPrompt="1"/>
          </p:nvPr>
        </p:nvSpPr>
        <p:spPr>
          <a:xfrm>
            <a:off x="430213" y="375921"/>
            <a:ext cx="11337925" cy="603503"/>
          </a:xfrm>
        </p:spPr>
        <p:txBody>
          <a:bodyPr/>
          <a:lstStyle>
            <a:lvl1pPr>
              <a:defRPr sz="2400" cap="none"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99310143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cSld name="Map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C449D-517E-7341-A77E-201DF981887E}"/>
              </a:ext>
            </a:extLst>
          </p:cNvPr>
          <p:cNvSpPr>
            <a:spLocks noGrp="1"/>
          </p:cNvSpPr>
          <p:nvPr>
            <p:ph type="title"/>
          </p:nvPr>
        </p:nvSpPr>
        <p:spPr/>
        <p:txBody>
          <a:bodyPr/>
          <a:lstStyle>
            <a:lvl1pPr algn="ctr">
              <a:defRPr sz="1800" cap="all" spc="700" baseline="0">
                <a:solidFill>
                  <a:schemeClr val="bg1"/>
                </a:solidFill>
              </a:defRPr>
            </a:lvl1pPr>
          </a:lstStyle>
          <a:p>
            <a:r>
              <a:rPr lang="en-US" dirty="0"/>
              <a:t>Click to edit Master title style</a:t>
            </a:r>
          </a:p>
        </p:txBody>
      </p:sp>
      <p:sp>
        <p:nvSpPr>
          <p:cNvPr id="5" name="Footer Placeholder 4">
            <a:extLst>
              <a:ext uri="{FF2B5EF4-FFF2-40B4-BE49-F238E27FC236}">
                <a16:creationId xmlns:a16="http://schemas.microsoft.com/office/drawing/2014/main" id="{D0F5AEE6-DC3F-5349-8290-E320FA6B14E9}"/>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bg1"/>
                </a:solidFill>
              </a:defRPr>
            </a:lvl1pPr>
          </a:lstStyle>
          <a:p>
            <a:endParaRPr lang="en-US" dirty="0"/>
          </a:p>
        </p:txBody>
      </p:sp>
      <p:sp>
        <p:nvSpPr>
          <p:cNvPr id="8" name="Slide Number Placeholder 5">
            <a:extLst>
              <a:ext uri="{FF2B5EF4-FFF2-40B4-BE49-F238E27FC236}">
                <a16:creationId xmlns:a16="http://schemas.microsoft.com/office/drawing/2014/main" id="{518DF74A-BC56-9A48-A87A-86FD4ECEAA6F}"/>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bg1"/>
                </a:solidFill>
              </a:defRPr>
            </a:lvl1pPr>
          </a:lstStyle>
          <a:p>
            <a:fld id="{08B32DCC-C169-6242-A663-729B7647A34C}" type="slidenum">
              <a:rPr lang="en-US" smtClean="0"/>
              <a:pPr/>
              <a:t>‹#›</a:t>
            </a:fld>
            <a:endParaRPr lang="en-US" dirty="0"/>
          </a:p>
        </p:txBody>
      </p:sp>
    </p:spTree>
    <p:extLst>
      <p:ext uri="{BB962C8B-B14F-4D97-AF65-F5344CB8AC3E}">
        <p14:creationId xmlns:p14="http://schemas.microsoft.com/office/powerpoint/2010/main" val="86230381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50" y="5613399"/>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4000" y="5033961"/>
            <a:ext cx="5953760" cy="579438"/>
          </a:xfrm>
        </p:spPr>
        <p:txBody>
          <a:bodyPr anchor="ct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4000" y="5740401"/>
            <a:ext cx="4310063" cy="518160"/>
          </a:xfrm>
        </p:spPr>
        <p:txBody>
          <a:bodyPr>
            <a:norm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26536976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838199" y="365126"/>
            <a:ext cx="8653041" cy="665022"/>
          </a:xfrm>
        </p:spPr>
        <p:txBody>
          <a:bodyPr>
            <a:normAutofit/>
          </a:bodyPr>
          <a:lstStyle>
            <a:lvl1pPr>
              <a:defRPr sz="3600">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83819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7264199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37667968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chemeClr val="bg1"/>
        </a:solidFill>
        <a:effectLst/>
      </p:bgPr>
    </p:bg>
    <p:spTree>
      <p:nvGrpSpPr>
        <p:cNvPr id="1" name=""/>
        <p:cNvGrpSpPr/>
        <p:nvPr/>
      </p:nvGrpSpPr>
      <p:grpSpPr>
        <a:xfrm>
          <a:off x="0" y="0"/>
          <a:ext cx="0" cy="0"/>
          <a:chOff x="0" y="0"/>
          <a:chExt cx="0" cy="0"/>
        </a:xfrm>
      </p:grpSpPr>
      <p:sp>
        <p:nvSpPr>
          <p:cNvPr id="10" name="Background - Solid">
            <a:extLst>
              <a:ext uri="{FF2B5EF4-FFF2-40B4-BE49-F238E27FC236}">
                <a16:creationId xmlns:a16="http://schemas.microsoft.com/office/drawing/2014/main" id="{925977B4-C602-8D6C-6A7B-44C765AFA37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Freeform 11">
            <a:extLst>
              <a:ext uri="{FF2B5EF4-FFF2-40B4-BE49-F238E27FC236}">
                <a16:creationId xmlns:a16="http://schemas.microsoft.com/office/drawing/2014/main" id="{583EC3B6-C230-EE19-4CEC-39EBF76C2AAC}"/>
              </a:ext>
            </a:extLst>
          </p:cNvPr>
          <p:cNvSpPr/>
          <p:nvPr/>
        </p:nvSpPr>
        <p:spPr>
          <a:xfrm>
            <a:off x="0" y="-8022"/>
            <a:ext cx="2193729" cy="6866022"/>
          </a:xfrm>
          <a:custGeom>
            <a:avLst/>
            <a:gdLst>
              <a:gd name="connsiteX0" fmla="*/ 372975 w 2193729"/>
              <a:gd name="connsiteY0" fmla="*/ 0 h 6866022"/>
              <a:gd name="connsiteX1" fmla="*/ 1774629 w 2193729"/>
              <a:gd name="connsiteY1" fmla="*/ 0 h 6866022"/>
              <a:gd name="connsiteX2" fmla="*/ 2193729 w 2193729"/>
              <a:gd name="connsiteY2" fmla="*/ 0 h 6866022"/>
              <a:gd name="connsiteX3" fmla="*/ 605282 w 2193729"/>
              <a:gd name="connsiteY3" fmla="*/ 6866021 h 6866022"/>
              <a:gd name="connsiteX4" fmla="*/ 469279 w 2193729"/>
              <a:gd name="connsiteY4" fmla="*/ 6865841 h 6866022"/>
              <a:gd name="connsiteX5" fmla="*/ 469279 w 2193729"/>
              <a:gd name="connsiteY5" fmla="*/ 6866022 h 6866022"/>
              <a:gd name="connsiteX6" fmla="*/ 0 w 2193729"/>
              <a:gd name="connsiteY6" fmla="*/ 6866022 h 6866022"/>
              <a:gd name="connsiteX7" fmla="*/ 0 w 2193729"/>
              <a:gd name="connsiteY7" fmla="*/ 8022 h 6866022"/>
              <a:gd name="connsiteX8" fmla="*/ 372975 w 2193729"/>
              <a:gd name="connsiteY8" fmla="*/ 8022 h 686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3729" h="6866022">
                <a:moveTo>
                  <a:pt x="372975" y="0"/>
                </a:moveTo>
                <a:lnTo>
                  <a:pt x="1774629" y="0"/>
                </a:lnTo>
                <a:lnTo>
                  <a:pt x="2193729" y="0"/>
                </a:lnTo>
                <a:lnTo>
                  <a:pt x="605282" y="6866021"/>
                </a:lnTo>
                <a:lnTo>
                  <a:pt x="469279" y="6865841"/>
                </a:lnTo>
                <a:lnTo>
                  <a:pt x="469279" y="6866022"/>
                </a:lnTo>
                <a:lnTo>
                  <a:pt x="0" y="6866022"/>
                </a:lnTo>
                <a:lnTo>
                  <a:pt x="0" y="8022"/>
                </a:lnTo>
                <a:lnTo>
                  <a:pt x="372975" y="802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96176493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Angle Half">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E39E4B24-8DD0-8746-989F-ADE4C1B100E8}"/>
              </a:ext>
            </a:extLst>
          </p:cNvPr>
          <p:cNvSpPr/>
          <p:nvPr userDrawn="1"/>
        </p:nvSpPr>
        <p:spPr>
          <a:xfrm rot="16200000" flipV="1">
            <a:off x="-381000" y="381000"/>
            <a:ext cx="6858000" cy="609600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7" name="Group 6">
            <a:extLst>
              <a:ext uri="{FF2B5EF4-FFF2-40B4-BE49-F238E27FC236}">
                <a16:creationId xmlns:a16="http://schemas.microsoft.com/office/drawing/2014/main" id="{74A5E45F-A3AE-2E46-A663-87F532F6A4EC}"/>
              </a:ext>
            </a:extLst>
          </p:cNvPr>
          <p:cNvGrpSpPr/>
          <p:nvPr userDrawn="1"/>
        </p:nvGrpSpPr>
        <p:grpSpPr>
          <a:xfrm>
            <a:off x="4418508" y="0"/>
            <a:ext cx="1677492" cy="6858001"/>
            <a:chOff x="4955038" y="0"/>
            <a:chExt cx="1677492" cy="6858000"/>
          </a:xfrm>
        </p:grpSpPr>
        <p:sp>
          <p:nvSpPr>
            <p:cNvPr id="8" name="Freeform 7">
              <a:extLst>
                <a:ext uri="{FF2B5EF4-FFF2-40B4-BE49-F238E27FC236}">
                  <a16:creationId xmlns:a16="http://schemas.microsoft.com/office/drawing/2014/main" id="{0ABA8735-21A0-D941-BAFF-2C6DFDE50D15}"/>
                </a:ext>
              </a:extLst>
            </p:cNvPr>
            <p:cNvSpPr/>
            <p:nvPr/>
          </p:nvSpPr>
          <p:spPr>
            <a:xfrm>
              <a:off x="4955038"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9" name="Freeform 8">
              <a:extLst>
                <a:ext uri="{FF2B5EF4-FFF2-40B4-BE49-F238E27FC236}">
                  <a16:creationId xmlns:a16="http://schemas.microsoft.com/office/drawing/2014/main" id="{1AABB41B-29AE-AA4C-A273-97195EE7BD4E}"/>
                </a:ext>
              </a:extLst>
            </p:cNvPr>
            <p:cNvSpPr/>
            <p:nvPr/>
          </p:nvSpPr>
          <p:spPr>
            <a:xfrm>
              <a:off x="5271561"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6" name="Text Placeholder 5"/>
          <p:cNvSpPr>
            <a:spLocks noGrp="1"/>
          </p:cNvSpPr>
          <p:nvPr>
            <p:ph type="body" sz="quarter" idx="10" hasCustomPrompt="1"/>
          </p:nvPr>
        </p:nvSpPr>
        <p:spPr>
          <a:xfrm>
            <a:off x="6553200" y="1752600"/>
            <a:ext cx="4953000" cy="4114800"/>
          </a:xfrm>
          <a:prstGeom prst="rect">
            <a:avLst/>
          </a:prstGeom>
        </p:spPr>
        <p:txBody>
          <a:bodyPr anchor="ctr"/>
          <a:lstStyle>
            <a:lvl1pPr marL="466725" indent="-466725">
              <a:lnSpc>
                <a:spcPct val="110000"/>
              </a:lnSpc>
              <a:spcBef>
                <a:spcPts val="600"/>
              </a:spcBef>
              <a:spcAft>
                <a:spcPts val="600"/>
              </a:spcAft>
              <a:buClr>
                <a:schemeClr val="accent1"/>
              </a:buClr>
              <a:buFont typeface="Wingdings 3" panose="05040102010807070707" pitchFamily="18" charset="2"/>
              <a:buChar char="u"/>
              <a:defRPr sz="2800">
                <a:solidFill>
                  <a:schemeClr val="bg1"/>
                </a:solidFill>
                <a:latin typeface="Helvetica" panose="020B0604020202020204" pitchFamily="34" charset="0"/>
                <a:cs typeface="Helvetica"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Bullet 1</a:t>
            </a:r>
          </a:p>
          <a:p>
            <a:pPr lvl="0"/>
            <a:r>
              <a:rPr lang="en-US" dirty="0"/>
              <a:t>Bullet 2</a:t>
            </a:r>
          </a:p>
          <a:p>
            <a:pPr lvl="0"/>
            <a:r>
              <a:rPr lang="en-US" dirty="0"/>
              <a:t>Bullet 3</a:t>
            </a:r>
          </a:p>
        </p:txBody>
      </p:sp>
      <p:sp>
        <p:nvSpPr>
          <p:cNvPr id="2" name="Title 1"/>
          <p:cNvSpPr>
            <a:spLocks noGrp="1"/>
          </p:cNvSpPr>
          <p:nvPr>
            <p:ph type="title"/>
          </p:nvPr>
        </p:nvSpPr>
        <p:spPr>
          <a:xfrm>
            <a:off x="490434" y="-461168"/>
            <a:ext cx="4419600" cy="2019731"/>
          </a:xfrm>
          <a:prstGeom prst="rect">
            <a:avLst/>
          </a:prstGeom>
        </p:spPr>
        <p:txBody>
          <a:bodyPr anchor="ctr"/>
          <a:lstStyle>
            <a:lvl1pPr>
              <a:defRPr sz="4000" b="1">
                <a:solidFill>
                  <a:srgbClr val="0D2240"/>
                </a:solidFill>
                <a:latin typeface="Helvetica" panose="020B0604020202020204" pitchFamily="34" charset="0"/>
                <a:cs typeface="Helvetica"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20506954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1_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89864" y="1381408"/>
            <a:ext cx="3073344" cy="2340864"/>
          </a:xfrm>
          <a:prstGeom prst="rect">
            <a:avLst/>
          </a:prstGeom>
        </p:spPr>
      </p:pic>
    </p:spTree>
    <p:extLst>
      <p:ext uri="{BB962C8B-B14F-4D97-AF65-F5344CB8AC3E}">
        <p14:creationId xmlns:p14="http://schemas.microsoft.com/office/powerpoint/2010/main" val="26334497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Content Slide - Top Bar (Whit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B2FFF44-DBF6-4F9F-9F70-A48E8AF83361}" type="slidenum">
              <a:rPr lang="en-US" smtClean="0"/>
              <a:pPr/>
              <a:t>‹#›</a:t>
            </a:fld>
            <a:endParaRPr lang="en-US" dirty="0"/>
          </a:p>
        </p:txBody>
      </p:sp>
    </p:spTree>
    <p:extLst>
      <p:ext uri="{BB962C8B-B14F-4D97-AF65-F5344CB8AC3E}">
        <p14:creationId xmlns:p14="http://schemas.microsoft.com/office/powerpoint/2010/main" val="299071110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Section Slide - Campaign 100 (Lion Blue)">
    <p:bg>
      <p:bgPr>
        <a:solidFill>
          <a:schemeClr val="tx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40000"/>
              <a:lumOff val="6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85659706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Note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spc="300">
                <a:latin typeface="Arial" panose="020B0604020202020204" pitchFamily="34" charset="0"/>
                <a:cs typeface="Arial" panose="020B0604020202020204" pitchFamily="34" charset="0"/>
              </a:defRPr>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B2FFF44-DBF6-4F9F-9F70-A48E8AF83361}" type="slidenum">
              <a:rPr lang="en-US" smtClean="0"/>
              <a:t>‹#›</a:t>
            </a:fld>
            <a:endParaRPr lang="en-US"/>
          </a:p>
        </p:txBody>
      </p:sp>
      <p:sp>
        <p:nvSpPr>
          <p:cNvPr id="6" name="Text Placeholder 5"/>
          <p:cNvSpPr>
            <a:spLocks noGrp="1"/>
          </p:cNvSpPr>
          <p:nvPr>
            <p:ph type="body" sz="quarter" idx="12"/>
          </p:nvPr>
        </p:nvSpPr>
        <p:spPr>
          <a:xfrm>
            <a:off x="430213" y="1146175"/>
            <a:ext cx="11337925" cy="4859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773253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Presenter Slide - Cam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64081" y="1327684"/>
            <a:ext cx="3724915" cy="2342971"/>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tx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2" name="Text Placeholder 10"/>
          <p:cNvSpPr>
            <a:spLocks noGrp="1"/>
          </p:cNvSpPr>
          <p:nvPr>
            <p:ph type="body" sz="quarter" idx="11" hasCustomPrompt="1"/>
          </p:nvPr>
        </p:nvSpPr>
        <p:spPr>
          <a:xfrm>
            <a:off x="6938963" y="5433953"/>
            <a:ext cx="4375150" cy="1171945"/>
          </a:xfrm>
        </p:spPr>
        <p:txBody>
          <a:bodyPr>
            <a:normAutofit/>
          </a:bodyPr>
          <a:lstStyle>
            <a:lvl1pPr marL="0" indent="0" algn="ctr">
              <a:buNone/>
              <a:defRPr sz="1800" b="0" spc="0" baseline="0">
                <a:solidFill>
                  <a:schemeClr val="accent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2618" y="417404"/>
            <a:ext cx="1966916" cy="574340"/>
          </a:xfrm>
          <a:prstGeom prst="rect">
            <a:avLst/>
          </a:prstGeom>
        </p:spPr>
      </p:pic>
      <p:cxnSp>
        <p:nvCxnSpPr>
          <p:cNvPr id="10" name="Straight Connector 9">
            <a:extLst>
              <a:ext uri="{FF2B5EF4-FFF2-40B4-BE49-F238E27FC236}">
                <a16:creationId xmlns:a16="http://schemas.microsoft.com/office/drawing/2014/main" id="{F4C40AB8-98C1-0C42-B5FD-48529EB36ABB}"/>
              </a:ext>
            </a:extLst>
          </p:cNvPr>
          <p:cNvCxnSpPr/>
          <p:nvPr userDrawn="1"/>
        </p:nvCxnSpPr>
        <p:spPr>
          <a:xfrm>
            <a:off x="8773248" y="5290049"/>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391245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2_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9864" y="1381408"/>
            <a:ext cx="3073344" cy="2340864"/>
          </a:xfrm>
          <a:prstGeom prst="rect">
            <a:avLst/>
          </a:prstGeom>
        </p:spPr>
      </p:pic>
    </p:spTree>
    <p:extLst>
      <p:ext uri="{BB962C8B-B14F-4D97-AF65-F5344CB8AC3E}">
        <p14:creationId xmlns:p14="http://schemas.microsoft.com/office/powerpoint/2010/main" val="415975237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1_Presenter Slide - Cam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tx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2" name="Text Placeholder 10"/>
          <p:cNvSpPr>
            <a:spLocks noGrp="1"/>
          </p:cNvSpPr>
          <p:nvPr>
            <p:ph type="body" sz="quarter" idx="11" hasCustomPrompt="1"/>
          </p:nvPr>
        </p:nvSpPr>
        <p:spPr>
          <a:xfrm>
            <a:off x="6938963" y="5433953"/>
            <a:ext cx="4375150" cy="1171945"/>
          </a:xfrm>
        </p:spPr>
        <p:txBody>
          <a:bodyPr>
            <a:normAutofit/>
          </a:bodyPr>
          <a:lstStyle>
            <a:lvl1pPr marL="0" indent="0" algn="ctr">
              <a:buNone/>
              <a:defRPr sz="1800" b="0" spc="0" baseline="0">
                <a:solidFill>
                  <a:schemeClr val="accent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cxnSp>
        <p:nvCxnSpPr>
          <p:cNvPr id="10" name="Straight Connector 9">
            <a:extLst>
              <a:ext uri="{FF2B5EF4-FFF2-40B4-BE49-F238E27FC236}">
                <a16:creationId xmlns:a16="http://schemas.microsoft.com/office/drawing/2014/main" id="{F4C40AB8-98C1-0C42-B5FD-48529EB36ABB}"/>
              </a:ext>
            </a:extLst>
          </p:cNvPr>
          <p:cNvCxnSpPr/>
          <p:nvPr userDrawn="1"/>
        </p:nvCxnSpPr>
        <p:spPr>
          <a:xfrm>
            <a:off x="8773248" y="5290049"/>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9864" y="1381408"/>
            <a:ext cx="3073344" cy="2340863"/>
          </a:xfrm>
          <a:prstGeom prst="rect">
            <a:avLst/>
          </a:prstGeom>
        </p:spPr>
      </p:pic>
    </p:spTree>
    <p:extLst>
      <p:ext uri="{BB962C8B-B14F-4D97-AF65-F5344CB8AC3E}">
        <p14:creationId xmlns:p14="http://schemas.microsoft.com/office/powerpoint/2010/main" val="325820770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Section Slide - Campaign 100 (Light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62320039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Section Slide - LCIF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5458779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chemeClr val="bg1"/>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7FCA3B97-2395-2E49-3664-1A72163C8181}"/>
              </a:ext>
            </a:extLst>
          </p:cNvPr>
          <p:cNvSpPr/>
          <p:nvPr userDrawn="1"/>
        </p:nvSpPr>
        <p:spPr>
          <a:xfrm rot="10800000" flipV="1">
            <a:off x="0" y="3517136"/>
            <a:ext cx="12192000" cy="3428999"/>
          </a:xfrm>
          <a:custGeom>
            <a:avLst/>
            <a:gdLst>
              <a:gd name="connsiteX0" fmla="*/ 6858000 w 6858000"/>
              <a:gd name="connsiteY0" fmla="*/ 1978237 h 1978237"/>
              <a:gd name="connsiteX1" fmla="*/ 6858000 w 6858000"/>
              <a:gd name="connsiteY1" fmla="*/ 0 h 1978237"/>
              <a:gd name="connsiteX2" fmla="*/ 0 w 6858000"/>
              <a:gd name="connsiteY2" fmla="*/ 922089 h 1978237"/>
              <a:gd name="connsiteX3" fmla="*/ 0 w 6858000"/>
              <a:gd name="connsiteY3" fmla="*/ 1978237 h 1978237"/>
            </a:gdLst>
            <a:ahLst/>
            <a:cxnLst>
              <a:cxn ang="0">
                <a:pos x="connsiteX0" y="connsiteY0"/>
              </a:cxn>
              <a:cxn ang="0">
                <a:pos x="connsiteX1" y="connsiteY1"/>
              </a:cxn>
              <a:cxn ang="0">
                <a:pos x="connsiteX2" y="connsiteY2"/>
              </a:cxn>
              <a:cxn ang="0">
                <a:pos x="connsiteX3" y="connsiteY3"/>
              </a:cxn>
            </a:cxnLst>
            <a:rect l="l" t="t" r="r" b="b"/>
            <a:pathLst>
              <a:path w="6858000" h="1978237">
                <a:moveTo>
                  <a:pt x="6858000" y="1978237"/>
                </a:moveTo>
                <a:lnTo>
                  <a:pt x="6858000" y="0"/>
                </a:lnTo>
                <a:lnTo>
                  <a:pt x="0" y="922089"/>
                </a:lnTo>
                <a:lnTo>
                  <a:pt x="0" y="197823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r>
              <a:rPr lang="en-US" dirty="0">
                <a:solidFill>
                  <a:schemeClr val="lt1">
                    <a:alpha val="44000"/>
                  </a:schemeClr>
                </a:solidFill>
              </a:rPr>
              <a:t>m</a:t>
            </a:r>
          </a:p>
        </p:txBody>
      </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324719621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Section Slide - LCIF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28332275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Section Slide - Campaign 100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6"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5805516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Section Slide - LCIF (Lion Yel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24648272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1_Section Slide - Campaign 100 (Lion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6"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72089344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Section Slide - LCIF (Dark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82528539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C100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pic>
        <p:nvPicPr>
          <p:cNvPr id="10" name="Picture 9"/>
          <p:cNvPicPr>
            <a:picLocks noChangeAspect="1"/>
          </p:cNvPicPr>
          <p:nvPr userDrawn="1"/>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8" name="Picture 7">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224863047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LCIF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pic>
        <p:nvPicPr>
          <p:cNvPr id="11" name="Picture 10"/>
          <p:cNvPicPr>
            <a:picLocks noChangeAspect="1"/>
          </p:cNvPicPr>
          <p:nvPr userDrawn="1"/>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84837628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C100 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3" name="Picture 12"/>
          <p:cNvPicPr>
            <a:picLocks noChangeAspect="1"/>
          </p:cNvPicPr>
          <p:nvPr userDrawn="1"/>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170721103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LCIF 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8" name="Picture 7"/>
          <p:cNvPicPr>
            <a:picLocks noChangeAspect="1"/>
          </p:cNvPicPr>
          <p:nvPr userDrawn="1"/>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53458095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C100 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pic>
        <p:nvPicPr>
          <p:cNvPr id="12" name="Picture 11"/>
          <p:cNvPicPr>
            <a:picLocks noChangeAspect="1"/>
          </p:cNvPicPr>
          <p:nvPr userDrawn="1"/>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pic>
        <p:nvPicPr>
          <p:cNvPr id="11" name="Picture 10">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
        <p:nvSpPr>
          <p:cNvPr id="13" name="Title 1"/>
          <p:cNvSpPr>
            <a:spLocks noGrp="1"/>
          </p:cNvSpPr>
          <p:nvPr>
            <p:ph type="title"/>
          </p:nvPr>
        </p:nvSpPr>
        <p:spPr>
          <a:xfrm>
            <a:off x="430212" y="1440446"/>
            <a:ext cx="4032605" cy="1179924"/>
          </a:xfrm>
        </p:spPr>
        <p:txBody>
          <a:bodyPr/>
          <a:lstStyle>
            <a:lvl1pPr algn="r">
              <a:defRPr sz="2400"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4"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latin typeface="Arial" panose="020B0604020202020204" pitchFamily="34" charset="0"/>
                <a:cs typeface="Arial" panose="020B0604020202020204" pitchFamily="34" charset="0"/>
              </a:defRPr>
            </a:lvl1pPr>
            <a:lvl2pPr marL="285750" indent="-285750">
              <a:lnSpc>
                <a:spcPct val="100000"/>
              </a:lnSpc>
              <a:buClr>
                <a:schemeClr val="accent1"/>
              </a:buClr>
              <a:buFont typeface="Arial" panose="020B0604020202020204" pitchFamily="34" charset="0"/>
              <a:buChar char="•"/>
              <a:tabLst/>
              <a:defRPr sz="2000">
                <a:solidFill>
                  <a:schemeClr val="accent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39641400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bg1"/>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
        <p:nvSpPr>
          <p:cNvPr id="8" name="Freeform 7">
            <a:extLst>
              <a:ext uri="{FF2B5EF4-FFF2-40B4-BE49-F238E27FC236}">
                <a16:creationId xmlns:a16="http://schemas.microsoft.com/office/drawing/2014/main" id="{67D4130B-DFAC-123A-76F8-6446387BA6A8}"/>
              </a:ext>
            </a:extLst>
          </p:cNvPr>
          <p:cNvSpPr/>
          <p:nvPr userDrawn="1"/>
        </p:nvSpPr>
        <p:spPr>
          <a:xfrm>
            <a:off x="3274927" y="-8022"/>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rgbClr val="00338D">
              <a:alpha val="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50000"/>
                </a:schemeClr>
              </a:solidFill>
            </a:endParaRPr>
          </a:p>
        </p:txBody>
      </p:sp>
    </p:spTree>
    <p:extLst>
      <p:ext uri="{BB962C8B-B14F-4D97-AF65-F5344CB8AC3E}">
        <p14:creationId xmlns:p14="http://schemas.microsoft.com/office/powerpoint/2010/main" val="163807711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LCIF 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9" name="Title 1"/>
          <p:cNvSpPr>
            <a:spLocks noGrp="1"/>
          </p:cNvSpPr>
          <p:nvPr>
            <p:ph type="title"/>
          </p:nvPr>
        </p:nvSpPr>
        <p:spPr>
          <a:xfrm>
            <a:off x="430213" y="1440446"/>
            <a:ext cx="4032605" cy="1179924"/>
          </a:xfrm>
        </p:spPr>
        <p:txBody>
          <a:bodyPr/>
          <a:lstStyle>
            <a:lvl1pPr algn="r">
              <a:defRPr sz="2400"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latin typeface="Arial" panose="020B0604020202020204" pitchFamily="34" charset="0"/>
                <a:cs typeface="Arial" panose="020B0604020202020204" pitchFamily="34" charset="0"/>
              </a:defRPr>
            </a:lvl1pPr>
            <a:lvl2pPr marL="285750" indent="-285750">
              <a:lnSpc>
                <a:spcPct val="100000"/>
              </a:lnSpc>
              <a:buClr>
                <a:schemeClr val="accent1"/>
              </a:buClr>
              <a:buFont typeface="Arial" panose="020B0604020202020204" pitchFamily="34" charset="0"/>
              <a:buChar char="•"/>
              <a:tabLst/>
              <a:defRPr sz="2000">
                <a:solidFill>
                  <a:schemeClr val="accent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76902786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C100 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4" name="Picture 13"/>
          <p:cNvPicPr>
            <a:picLocks noChangeAspect="1"/>
          </p:cNvPicPr>
          <p:nvPr userDrawn="1"/>
        </p:nvPicPr>
        <p:blipFill rotWithShape="1">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302501480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LCIF 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9" name="Picture 8"/>
          <p:cNvPicPr>
            <a:picLocks noChangeAspect="1"/>
          </p:cNvPicPr>
          <p:nvPr userDrawn="1"/>
        </p:nvPicPr>
        <p:blipFill rotWithShape="1">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161113509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C100 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9"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1" name="Picture 10">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40886653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LCIF 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9"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135977455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C100 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3" name="Picture 12"/>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104262129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LCIF 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8" name="Picture 7"/>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1890465724"/>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Content Slide - Side Circle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0315" y="2805403"/>
            <a:ext cx="3175250" cy="1247195"/>
          </a:xfrm>
          <a:noFill/>
        </p:spPr>
        <p:txBody>
          <a:bodyPr/>
          <a:lstStyle>
            <a:lvl1pPr algn="r">
              <a:defRPr sz="2400" strike="noStrike"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03927045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1_Content Slide - Side Circle (Black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120315" y="2805403"/>
            <a:ext cx="3175250" cy="1247195"/>
          </a:xfrm>
          <a:noFill/>
        </p:spPr>
        <p:txBody>
          <a:bodyPr/>
          <a:lstStyle>
            <a:lvl1pPr algn="r">
              <a:defRPr sz="2400" strike="noStrike" cap="none" spc="300">
                <a:solidFill>
                  <a:srgbClr val="000000"/>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92255471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2_Content Slide - Side Circle (Blue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120315" y="2805403"/>
            <a:ext cx="3175250" cy="1247195"/>
          </a:xfrm>
          <a:noFill/>
        </p:spPr>
        <p:txBody>
          <a:bodyPr/>
          <a:lstStyle>
            <a:lvl1pPr algn="r">
              <a:defRPr sz="2400" strike="noStrike" cap="none"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751094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0E41FF-E248-1EA4-A943-0BC35D873CCC}"/>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sp>
        <p:nvSpPr>
          <p:cNvPr id="5" name="Title 1">
            <a:extLst>
              <a:ext uri="{FF2B5EF4-FFF2-40B4-BE49-F238E27FC236}">
                <a16:creationId xmlns:a16="http://schemas.microsoft.com/office/drawing/2014/main" id="{B36D0290-D344-59A7-3676-4BD06B9956B2}"/>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pic>
        <p:nvPicPr>
          <p:cNvPr id="9" name="Picture 8" descr="Graphical user interface&#10;&#10;Description automatically generated with medium confidence">
            <a:extLst>
              <a:ext uri="{FF2B5EF4-FFF2-40B4-BE49-F238E27FC236}">
                <a16:creationId xmlns:a16="http://schemas.microsoft.com/office/drawing/2014/main" id="{E0E86D0F-5AC8-EAB7-4A47-FF7934D30679}"/>
              </a:ext>
            </a:extLst>
          </p:cNvPr>
          <p:cNvPicPr>
            <a:picLocks noChangeAspect="1"/>
          </p:cNvPicPr>
          <p:nvPr userDrawn="1"/>
        </p:nvPicPr>
        <p:blipFill>
          <a:blip r:embed="rId4"/>
          <a:stretch>
            <a:fillRect/>
          </a:stretch>
        </p:blipFill>
        <p:spPr>
          <a:xfrm>
            <a:off x="660399" y="5613399"/>
            <a:ext cx="3036959" cy="886792"/>
          </a:xfrm>
          <a:prstGeom prst="rect">
            <a:avLst/>
          </a:prstGeom>
        </p:spPr>
      </p:pic>
      <p:pic>
        <p:nvPicPr>
          <p:cNvPr id="11" name="Picture 10">
            <a:extLst>
              <a:ext uri="{FF2B5EF4-FFF2-40B4-BE49-F238E27FC236}">
                <a16:creationId xmlns:a16="http://schemas.microsoft.com/office/drawing/2014/main" id="{6FA45F9E-C4AF-EFE3-4260-8FB402B1D822}"/>
              </a:ext>
            </a:extLst>
          </p:cNvPr>
          <p:cNvPicPr>
            <a:picLocks noChangeAspect="1"/>
          </p:cNvPicPr>
          <p:nvPr userDrawn="1"/>
        </p:nvPicPr>
        <p:blipFill>
          <a:blip r:embed="rId3">
            <a:alphaModFix amt="60000"/>
          </a:blip>
          <a:srcRect/>
          <a:stretch/>
        </p:blipFill>
        <p:spPr>
          <a:xfrm>
            <a:off x="9906000" y="-1"/>
            <a:ext cx="2286000" cy="2286000"/>
          </a:xfrm>
          <a:prstGeom prst="rect">
            <a:avLst/>
          </a:prstGeom>
        </p:spPr>
      </p:pic>
      <p:sp>
        <p:nvSpPr>
          <p:cNvPr id="13" name="Text Placeholder 12">
            <a:extLst>
              <a:ext uri="{FF2B5EF4-FFF2-40B4-BE49-F238E27FC236}">
                <a16:creationId xmlns:a16="http://schemas.microsoft.com/office/drawing/2014/main" id="{3F42C7ED-03DB-B4BE-2EB5-A9BF582C85F0}"/>
              </a:ext>
            </a:extLst>
          </p:cNvPr>
          <p:cNvSpPr>
            <a:spLocks noGrp="1"/>
          </p:cNvSpPr>
          <p:nvPr>
            <p:ph type="body" sz="quarter" idx="10"/>
          </p:nvPr>
        </p:nvSpPr>
        <p:spPr>
          <a:xfrm>
            <a:off x="660400" y="3632200"/>
            <a:ext cx="6360160" cy="746125"/>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17550871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a:solidFill>
                <a:schemeClr val="bg1"/>
              </a:solidFill>
            </a:endParaRPr>
          </a:p>
        </p:txBody>
      </p:sp>
    </p:spTree>
    <p:extLst>
      <p:ext uri="{BB962C8B-B14F-4D97-AF65-F5344CB8AC3E}">
        <p14:creationId xmlns:p14="http://schemas.microsoft.com/office/powerpoint/2010/main" val="427001267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1_Content Slide - Top Bar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7004593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Content Slide - Top Bar (Black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430213" y="375921"/>
            <a:ext cx="11337925" cy="603503"/>
          </a:xfrm>
        </p:spPr>
        <p:txBody>
          <a:bodyPr/>
          <a:lstStyle>
            <a:lvl1pPr>
              <a:defRPr sz="2000" cap="none" spc="300">
                <a:solidFill>
                  <a:srgbClr val="000000"/>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83588689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Content Slide - Top Bar (Blue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430213" y="375921"/>
            <a:ext cx="11337925" cy="603503"/>
          </a:xfrm>
        </p:spPr>
        <p:txBody>
          <a:bodyPr/>
          <a:lstStyle>
            <a:lvl1pPr>
              <a:defRPr sz="2000" cap="none"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99085768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1_Note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B2FFF44-DBF6-4F9F-9F70-A48E8AF83361}" type="slidenum">
              <a:rPr lang="en-US" smtClean="0"/>
              <a:t>‹#›</a:t>
            </a:fld>
            <a:endParaRPr lang="en-US"/>
          </a:p>
        </p:txBody>
      </p:sp>
      <p:sp>
        <p:nvSpPr>
          <p:cNvPr id="6" name="Text Placeholder 5"/>
          <p:cNvSpPr>
            <a:spLocks noGrp="1"/>
          </p:cNvSpPr>
          <p:nvPr>
            <p:ph type="body" sz="quarter" idx="12"/>
          </p:nvPr>
        </p:nvSpPr>
        <p:spPr>
          <a:xfrm>
            <a:off x="430213" y="1146175"/>
            <a:ext cx="11337925" cy="4859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09806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2_Presenter Slide - Campaign 100">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64081" y="1327684"/>
            <a:ext cx="3724915" cy="2342971"/>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2618" y="417404"/>
            <a:ext cx="1966916" cy="574340"/>
          </a:xfrm>
          <a:prstGeom prst="rect">
            <a:avLst/>
          </a:prstGeom>
        </p:spPr>
      </p:pic>
    </p:spTree>
    <p:extLst>
      <p:ext uri="{BB962C8B-B14F-4D97-AF65-F5344CB8AC3E}">
        <p14:creationId xmlns:p14="http://schemas.microsoft.com/office/powerpoint/2010/main" val="32445362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Title Slide - LCIF">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8483" y="1327684"/>
            <a:ext cx="3076110" cy="2342971"/>
          </a:xfrm>
          <a:prstGeom prst="rect">
            <a:avLst/>
          </a:prstGeom>
        </p:spPr>
      </p:pic>
      <p:sp>
        <p:nvSpPr>
          <p:cNvPr id="11" name="Text Placeholder 10"/>
          <p:cNvSpPr>
            <a:spLocks noGrp="1"/>
          </p:cNvSpPr>
          <p:nvPr>
            <p:ph type="body" sz="quarter" idx="10" hasCustomPrompt="1"/>
          </p:nvPr>
        </p:nvSpPr>
        <p:spPr>
          <a:xfrm>
            <a:off x="6938963" y="4144963"/>
            <a:ext cx="4375150" cy="889000"/>
          </a:xfrm>
        </p:spPr>
        <p:txBody>
          <a:bodyPr>
            <a:normAutofit/>
          </a:bodyPr>
          <a:lstStyle>
            <a:lvl1pPr marL="0" indent="0" algn="ctr">
              <a:buNone/>
              <a:defRPr sz="1800" b="1"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spTree>
    <p:extLst>
      <p:ext uri="{BB962C8B-B14F-4D97-AF65-F5344CB8AC3E}">
        <p14:creationId xmlns:p14="http://schemas.microsoft.com/office/powerpoint/2010/main" val="104680688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Presenter Slide - LCIF">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8483" y="1327684"/>
            <a:ext cx="3076110" cy="2342971"/>
          </a:xfrm>
          <a:prstGeom prst="rect">
            <a:avLst/>
          </a:prstGeom>
        </p:spPr>
      </p:pic>
      <p:sp>
        <p:nvSpPr>
          <p:cNvPr id="9"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0"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spTree>
    <p:extLst>
      <p:ext uri="{BB962C8B-B14F-4D97-AF65-F5344CB8AC3E}">
        <p14:creationId xmlns:p14="http://schemas.microsoft.com/office/powerpoint/2010/main" val="424755511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1_Section Slide - Campaign 100 (Light Blue)">
    <p:bg>
      <p:bgPr>
        <a:solidFill>
          <a:schemeClr val="accent3"/>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10065522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Section Slide - LCIF (Light Blue)">
    <p:bg>
      <p:bgPr>
        <a:solidFill>
          <a:schemeClr val="accent3"/>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26093495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Section Slide - Campaign 100 (Purple)">
    <p:bg>
      <p:bgPr>
        <a:solidFill>
          <a:schemeClr val="accent4"/>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8870106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0D2240"/>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71E0CEC9-9D2F-5544-87AE-66A08FEBD43C}"/>
              </a:ext>
            </a:extLst>
          </p:cNvPr>
          <p:cNvSpPr>
            <a:spLocks noGrp="1"/>
          </p:cNvSpPr>
          <p:nvPr>
            <p:ph type="pic" sz="quarter" idx="15"/>
          </p:nvPr>
        </p:nvSpPr>
        <p:spPr>
          <a:xfrm>
            <a:off x="410818" y="346722"/>
            <a:ext cx="914400" cy="914400"/>
          </a:xfrm>
        </p:spPr>
        <p:txBody>
          <a:bodyPr/>
          <a:lstStyle/>
          <a:p>
            <a:endParaRPr lang="en-US"/>
          </a:p>
        </p:txBody>
      </p:sp>
      <p:sp>
        <p:nvSpPr>
          <p:cNvPr id="20" name="Text Placeholder 19">
            <a:extLst>
              <a:ext uri="{FF2B5EF4-FFF2-40B4-BE49-F238E27FC236}">
                <a16:creationId xmlns:a16="http://schemas.microsoft.com/office/drawing/2014/main" id="{ECAD6617-8761-4247-A702-E4F2A27BAE14}"/>
              </a:ext>
            </a:extLst>
          </p:cNvPr>
          <p:cNvSpPr>
            <a:spLocks noGrp="1"/>
          </p:cNvSpPr>
          <p:nvPr>
            <p:ph type="body" sz="quarter" idx="14"/>
          </p:nvPr>
        </p:nvSpPr>
        <p:spPr>
          <a:xfrm>
            <a:off x="411163" y="1392238"/>
            <a:ext cx="5684837" cy="4879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
        <p:nvSpPr>
          <p:cNvPr id="3" name="Title 2">
            <a:extLst>
              <a:ext uri="{FF2B5EF4-FFF2-40B4-BE49-F238E27FC236}">
                <a16:creationId xmlns:a16="http://schemas.microsoft.com/office/drawing/2014/main" id="{E16BCC36-4B75-9949-9C55-D7B729C668DF}"/>
              </a:ext>
            </a:extLst>
          </p:cNvPr>
          <p:cNvSpPr>
            <a:spLocks noGrp="1"/>
          </p:cNvSpPr>
          <p:nvPr>
            <p:ph type="title" hasCustomPrompt="1"/>
          </p:nvPr>
        </p:nvSpPr>
        <p:spPr>
          <a:xfrm>
            <a:off x="1411193" y="450565"/>
            <a:ext cx="10515600" cy="706714"/>
          </a:xfrm>
        </p:spPr>
        <p:txBody>
          <a:bodyPr>
            <a:no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18192573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1_Section Slide - LCIF (Purple)">
    <p:bg>
      <p:bgPr>
        <a:solidFill>
          <a:schemeClr val="accent4"/>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210886191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Section Slide - Campaign 100 (Green)">
    <p:bg>
      <p:bgPr>
        <a:solidFill>
          <a:schemeClr val="accent5"/>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719275423"/>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1_Section Slide - LCIF (Green)">
    <p:bg>
      <p:bgPr>
        <a:solidFill>
          <a:schemeClr val="accent5"/>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2613430208"/>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1_Section Slide - Campaign 100 (Orange)">
    <p:bg>
      <p:bgPr>
        <a:solidFill>
          <a:schemeClr val="accent6"/>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875409472"/>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Section Slide - LCIF (Red-Orange)">
    <p:bg>
      <p:bgPr>
        <a:solidFill>
          <a:schemeClr val="accent6"/>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758693518"/>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Section Slide - Campaign 100 (Lion Yellow)">
    <p:bg>
      <p:bgPr>
        <a:solidFill>
          <a:schemeClr val="accent2"/>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9"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51060090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1_Section Slide - LCIF (Lion Yellow)">
    <p:bg>
      <p:bgPr>
        <a:solidFill>
          <a:schemeClr val="accent2"/>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9"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accent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3454588273"/>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Section Slide - LCIF (Lion Blue)">
    <p:bg>
      <p:bgPr>
        <a:solidFill>
          <a:schemeClr val="tx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40000"/>
              <a:lumOff val="6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251171597"/>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Section Slide - Campaign 100 (Dark Blue)">
    <p:bg>
      <p:bgPr>
        <a:solidFill>
          <a:schemeClr val="accent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297245790"/>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1_Section Slide - LCIF (Dark Blue)">
    <p:bg>
      <p:bgPr>
        <a:solidFill>
          <a:schemeClr val="accent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8907197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0D2240"/>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71E0CEC9-9D2F-5544-87AE-66A08FEBD43C}"/>
              </a:ext>
            </a:extLst>
          </p:cNvPr>
          <p:cNvSpPr>
            <a:spLocks noGrp="1"/>
          </p:cNvSpPr>
          <p:nvPr>
            <p:ph type="pic" sz="quarter" idx="15"/>
          </p:nvPr>
        </p:nvSpPr>
        <p:spPr>
          <a:xfrm>
            <a:off x="410818" y="346722"/>
            <a:ext cx="914400" cy="914400"/>
          </a:xfrm>
        </p:spPr>
        <p:txBody>
          <a:bodyPr/>
          <a:lstStyle/>
          <a:p>
            <a:endParaRPr lang="en-US"/>
          </a:p>
        </p:txBody>
      </p:sp>
      <p:sp>
        <p:nvSpPr>
          <p:cNvPr id="20" name="Text Placeholder 19">
            <a:extLst>
              <a:ext uri="{FF2B5EF4-FFF2-40B4-BE49-F238E27FC236}">
                <a16:creationId xmlns:a16="http://schemas.microsoft.com/office/drawing/2014/main" id="{ECAD6617-8761-4247-A702-E4F2A27BAE14}"/>
              </a:ext>
            </a:extLst>
          </p:cNvPr>
          <p:cNvSpPr>
            <a:spLocks noGrp="1"/>
          </p:cNvSpPr>
          <p:nvPr>
            <p:ph type="body" sz="quarter" idx="14"/>
          </p:nvPr>
        </p:nvSpPr>
        <p:spPr>
          <a:xfrm>
            <a:off x="411163" y="1392238"/>
            <a:ext cx="5684837" cy="4879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a:solidFill>
                <a:schemeClr val="bg1"/>
              </a:solidFill>
            </a:endParaRPr>
          </a:p>
        </p:txBody>
      </p:sp>
      <p:cxnSp>
        <p:nvCxnSpPr>
          <p:cNvPr id="16" name="Straight Connector 15">
            <a:extLst>
              <a:ext uri="{FF2B5EF4-FFF2-40B4-BE49-F238E27FC236}">
                <a16:creationId xmlns:a16="http://schemas.microsoft.com/office/drawing/2014/main" id="{1D1A8763-65A3-F047-804A-2CB08763CBB5}"/>
              </a:ext>
            </a:extLst>
          </p:cNvPr>
          <p:cNvCxnSpPr>
            <a:cxnSpLocks/>
          </p:cNvCxnSpPr>
          <p:nvPr userDrawn="1"/>
        </p:nvCxnSpPr>
        <p:spPr>
          <a:xfrm>
            <a:off x="1529556" y="1063681"/>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E16BCC36-4B75-9949-9C55-D7B729C668DF}"/>
              </a:ext>
            </a:extLst>
          </p:cNvPr>
          <p:cNvSpPr>
            <a:spLocks noGrp="1"/>
          </p:cNvSpPr>
          <p:nvPr>
            <p:ph type="title" hasCustomPrompt="1"/>
          </p:nvPr>
        </p:nvSpPr>
        <p:spPr>
          <a:xfrm>
            <a:off x="1411193" y="450565"/>
            <a:ext cx="10515600" cy="706714"/>
          </a:xfrm>
        </p:spPr>
        <p:txBody>
          <a:bodyPr>
            <a:no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609251931"/>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5"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578225178"/>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8"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a:p>
            <a:pPr lvl="2"/>
            <a:endParaRPr lang="en-US" dirty="0"/>
          </a:p>
        </p:txBody>
      </p:sp>
    </p:spTree>
    <p:extLst>
      <p:ext uri="{BB962C8B-B14F-4D97-AF65-F5344CB8AC3E}">
        <p14:creationId xmlns:p14="http://schemas.microsoft.com/office/powerpoint/2010/main" val="2822877221"/>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2" name="Title 1"/>
          <p:cNvSpPr>
            <a:spLocks noGrp="1"/>
          </p:cNvSpPr>
          <p:nvPr>
            <p:ph type="title"/>
          </p:nvPr>
        </p:nvSpPr>
        <p:spPr>
          <a:xfrm>
            <a:off x="430213" y="1440446"/>
            <a:ext cx="4032605" cy="1179924"/>
          </a:xfrm>
        </p:spPr>
        <p:txBody>
          <a:bodyPr/>
          <a:lstStyle>
            <a:lvl1pPr algn="r">
              <a:defRPr sz="2000">
                <a:solidFill>
                  <a:schemeClr val="accent1"/>
                </a:solidFill>
              </a:defRPr>
            </a:lvl1pPr>
          </a:lstStyle>
          <a:p>
            <a:r>
              <a:rPr lang="en-US" dirty="0"/>
              <a:t>Click to edit Master title style</a:t>
            </a:r>
          </a:p>
        </p:txBody>
      </p:sp>
      <p:sp>
        <p:nvSpPr>
          <p:cNvPr id="5" name="Slide Number Placeholder 3"/>
          <p:cNvSpPr>
            <a:spLocks noGrp="1"/>
          </p:cNvSpPr>
          <p:nvPr>
            <p:ph type="sldNum" sz="quarter" idx="11"/>
          </p:nvPr>
        </p:nvSpPr>
        <p:spPr>
          <a:xfrm>
            <a:off x="8610600" y="6300784"/>
            <a:ext cx="3157538" cy="320675"/>
          </a:xfrm>
        </p:spPr>
        <p:txBody>
          <a:bodyPr/>
          <a:lstStyle>
            <a:lvl1pPr>
              <a:defRPr>
                <a:solidFill>
                  <a:schemeClr val="tx1"/>
                </a:solidFill>
              </a:defRPr>
            </a:lvl1pPr>
          </a:lstStyle>
          <a:p>
            <a:fld id="{2B2FFF44-DBF6-4F9F-9F70-A48E8AF83361}" type="slidenum">
              <a:rPr lang="en-US" smtClean="0"/>
              <a:pPr/>
              <a:t>‹#›</a:t>
            </a:fld>
            <a:endParaRPr lang="en-US"/>
          </a:p>
        </p:txBody>
      </p:sp>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defRPr>
            </a:lvl1pPr>
            <a:lvl2pPr marL="285750" indent="-285750">
              <a:lnSpc>
                <a:spcPct val="100000"/>
              </a:lnSpc>
              <a:buClr>
                <a:schemeClr val="accent1"/>
              </a:buClr>
              <a:buFont typeface="Arial" panose="020B0604020202020204" pitchFamily="34" charset="0"/>
              <a:buChar char="•"/>
              <a:tabLst/>
              <a:defRPr sz="2200">
                <a:solidFill>
                  <a:schemeClr val="accent1"/>
                </a:solidFill>
              </a:defRPr>
            </a:lvl2pPr>
          </a:lstStyle>
          <a:p>
            <a:pPr lvl="0"/>
            <a:r>
              <a:rPr lang="en-US" dirty="0"/>
              <a:t>Edit Master text styles</a:t>
            </a:r>
          </a:p>
          <a:p>
            <a:pPr lvl="1"/>
            <a:r>
              <a:rPr lang="en-US" dirty="0"/>
              <a:t>Second level</a:t>
            </a:r>
          </a:p>
          <a:p>
            <a:pPr lvl="2"/>
            <a:endParaRPr lang="en-US" dirty="0"/>
          </a:p>
        </p:txBody>
      </p:sp>
    </p:spTree>
    <p:extLst>
      <p:ext uri="{BB962C8B-B14F-4D97-AF65-F5344CB8AC3E}">
        <p14:creationId xmlns:p14="http://schemas.microsoft.com/office/powerpoint/2010/main" val="1662799906"/>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9"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a:p>
            <a:pPr lvl="2"/>
            <a:endParaRPr lang="en-US" dirty="0"/>
          </a:p>
        </p:txBody>
      </p:sp>
    </p:spTree>
    <p:extLst>
      <p:ext uri="{BB962C8B-B14F-4D97-AF65-F5344CB8AC3E}">
        <p14:creationId xmlns:p14="http://schemas.microsoft.com/office/powerpoint/2010/main" val="379518711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3"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a:p>
            <a:pPr lvl="2"/>
            <a:endParaRPr lang="en-US" dirty="0"/>
          </a:p>
        </p:txBody>
      </p:sp>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4116492679"/>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8"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a:p>
            <a:pPr lvl="2"/>
            <a:endParaRPr lang="en-US" dirty="0"/>
          </a:p>
        </p:txBody>
      </p:sp>
    </p:spTree>
    <p:extLst>
      <p:ext uri="{BB962C8B-B14F-4D97-AF65-F5344CB8AC3E}">
        <p14:creationId xmlns:p14="http://schemas.microsoft.com/office/powerpoint/2010/main" val="3521093475"/>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1_Content Slide - Side Circle (White Text)">
    <p:spTree>
      <p:nvGrpSpPr>
        <p:cNvPr id="1" name=""/>
        <p:cNvGrpSpPr/>
        <p:nvPr/>
      </p:nvGrpSpPr>
      <p:grpSpPr>
        <a:xfrm>
          <a:off x="0" y="0"/>
          <a:ext cx="0" cy="0"/>
          <a:chOff x="0" y="0"/>
          <a:chExt cx="0" cy="0"/>
        </a:xfrm>
      </p:grpSpPr>
      <p:sp>
        <p:nvSpPr>
          <p:cNvPr id="2" name="Title 1"/>
          <p:cNvSpPr>
            <a:spLocks noGrp="1"/>
          </p:cNvSpPr>
          <p:nvPr>
            <p:ph type="title"/>
          </p:nvPr>
        </p:nvSpPr>
        <p:spPr>
          <a:xfrm>
            <a:off x="1168151" y="2805403"/>
            <a:ext cx="3740734" cy="1247195"/>
          </a:xfrm>
          <a:noFill/>
        </p:spPr>
        <p:txBody>
          <a:bodyPr/>
          <a:lstStyle>
            <a:lvl1pPr algn="r">
              <a:defRPr sz="2000">
                <a:solidFill>
                  <a:schemeClr val="bg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1711887549"/>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2_Content Slide - Side Circle (Black Text)">
    <p:spTree>
      <p:nvGrpSpPr>
        <p:cNvPr id="1" name=""/>
        <p:cNvGrpSpPr/>
        <p:nvPr/>
      </p:nvGrpSpPr>
      <p:grpSpPr>
        <a:xfrm>
          <a:off x="0" y="0"/>
          <a:ext cx="0" cy="0"/>
          <a:chOff x="0" y="0"/>
          <a:chExt cx="0" cy="0"/>
        </a:xfrm>
      </p:grpSpPr>
      <p:sp>
        <p:nvSpPr>
          <p:cNvPr id="2" name="Title 1"/>
          <p:cNvSpPr>
            <a:spLocks noGrp="1"/>
          </p:cNvSpPr>
          <p:nvPr>
            <p:ph type="title"/>
          </p:nvPr>
        </p:nvSpPr>
        <p:spPr>
          <a:xfrm>
            <a:off x="1168151" y="2805403"/>
            <a:ext cx="3740734" cy="1247195"/>
          </a:xfrm>
        </p:spPr>
        <p:txBody>
          <a:bodyPr/>
          <a:lstStyle>
            <a:lvl1pPr algn="r">
              <a:defRPr sz="2000">
                <a:solidFill>
                  <a:schemeClr val="accent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174835765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3_Content Slide - Side Circle (Blue Text)">
    <p:spTree>
      <p:nvGrpSpPr>
        <p:cNvPr id="1" name=""/>
        <p:cNvGrpSpPr/>
        <p:nvPr/>
      </p:nvGrpSpPr>
      <p:grpSpPr>
        <a:xfrm>
          <a:off x="0" y="0"/>
          <a:ext cx="0" cy="0"/>
          <a:chOff x="0" y="0"/>
          <a:chExt cx="0" cy="0"/>
        </a:xfrm>
      </p:grpSpPr>
      <p:sp>
        <p:nvSpPr>
          <p:cNvPr id="2" name="Title 1"/>
          <p:cNvSpPr>
            <a:spLocks noGrp="1"/>
          </p:cNvSpPr>
          <p:nvPr>
            <p:ph type="title"/>
          </p:nvPr>
        </p:nvSpPr>
        <p:spPr>
          <a:xfrm>
            <a:off x="1168151" y="2805403"/>
            <a:ext cx="3740734" cy="1247195"/>
          </a:xfrm>
        </p:spPr>
        <p:txBody>
          <a:bodyPr/>
          <a:lstStyle>
            <a:lvl1pPr algn="r">
              <a:defRPr sz="2000">
                <a:solidFill>
                  <a:schemeClr val="accent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82256446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2_Content Slide - Top Bar (Whit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a:solidFill>
                  <a:schemeClr val="bg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36411969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BB8F37-0E51-C443-92E6-10DF3612109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5A6B55DA-FCD9-A84C-9BCE-A69F52E4EE5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94315B66-EBD7-0A42-ACB2-9E41FC05845F}"/>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B668BA2A-274A-4D46-995B-C2A36B15C76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AF04690-718A-5840-8633-94801BEDE96B}"/>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0FBA4552-0C65-DD4B-AC3A-C53B06E838B2}"/>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a:solidFill>
                <a:schemeClr val="bg1"/>
              </a:solidFill>
            </a:endParaRPr>
          </a:p>
        </p:txBody>
      </p:sp>
      <p:sp>
        <p:nvSpPr>
          <p:cNvPr id="11" name="Picture Placeholder 10">
            <a:extLst>
              <a:ext uri="{FF2B5EF4-FFF2-40B4-BE49-F238E27FC236}">
                <a16:creationId xmlns:a16="http://schemas.microsoft.com/office/drawing/2014/main" id="{CD5F0FFC-64E5-984E-8312-ADD1A478E1C8}"/>
              </a:ext>
            </a:extLst>
          </p:cNvPr>
          <p:cNvSpPr>
            <a:spLocks noGrp="1"/>
          </p:cNvSpPr>
          <p:nvPr>
            <p:ph type="pic" sz="quarter" idx="14"/>
          </p:nvPr>
        </p:nvSpPr>
        <p:spPr>
          <a:xfrm>
            <a:off x="7425755" y="1269612"/>
            <a:ext cx="4343884" cy="4830763"/>
          </a:xfrm>
          <a:ln w="28575">
            <a:solidFill>
              <a:schemeClr val="accent2"/>
            </a:solidFill>
          </a:ln>
        </p:spPr>
        <p:txBody>
          <a:bodyPr/>
          <a:lstStyle/>
          <a:p>
            <a:endParaRPr lang="en-US"/>
          </a:p>
        </p:txBody>
      </p:sp>
      <p:sp>
        <p:nvSpPr>
          <p:cNvPr id="12" name="Title 1">
            <a:extLst>
              <a:ext uri="{FF2B5EF4-FFF2-40B4-BE49-F238E27FC236}">
                <a16:creationId xmlns:a16="http://schemas.microsoft.com/office/drawing/2014/main" id="{60C04F88-9FFE-6240-A06C-F03D42D74C85}"/>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3" name="Text Placeholder 4">
            <a:extLst>
              <a:ext uri="{FF2B5EF4-FFF2-40B4-BE49-F238E27FC236}">
                <a16:creationId xmlns:a16="http://schemas.microsoft.com/office/drawing/2014/main" id="{80945393-5477-1243-A015-0E69F058B0BE}"/>
              </a:ext>
            </a:extLst>
          </p:cNvPr>
          <p:cNvSpPr>
            <a:spLocks noGrp="1"/>
          </p:cNvSpPr>
          <p:nvPr>
            <p:ph type="body" sz="quarter" idx="13"/>
          </p:nvPr>
        </p:nvSpPr>
        <p:spPr>
          <a:xfrm>
            <a:off x="410818" y="1269612"/>
            <a:ext cx="5354255" cy="49073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2362198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1_Content Slide - Top Bar (Black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a:solidFill>
                  <a:schemeClr val="accent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364118345"/>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1_Content Slide - Top Bar (Blu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a:solidFill>
                  <a:schemeClr val="accent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772694070"/>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Only">
  <p:cSld name="Map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C449D-517E-7341-A77E-201DF981887E}"/>
              </a:ext>
            </a:extLst>
          </p:cNvPr>
          <p:cNvSpPr>
            <a:spLocks noGrp="1"/>
          </p:cNvSpPr>
          <p:nvPr>
            <p:ph type="title"/>
          </p:nvPr>
        </p:nvSpPr>
        <p:spPr/>
        <p:txBody>
          <a:bodyPr/>
          <a:lstStyle>
            <a:lvl1pPr algn="ctr">
              <a:defRPr sz="1800" cap="all" spc="700" baseline="0">
                <a:solidFill>
                  <a:schemeClr val="bg1"/>
                </a:solidFill>
              </a:defRPr>
            </a:lvl1pPr>
          </a:lstStyle>
          <a:p>
            <a:r>
              <a:rPr lang="en-US" dirty="0"/>
              <a:t>Click to edit Master title style</a:t>
            </a:r>
          </a:p>
        </p:txBody>
      </p:sp>
      <p:sp>
        <p:nvSpPr>
          <p:cNvPr id="5" name="Footer Placeholder 4">
            <a:extLst>
              <a:ext uri="{FF2B5EF4-FFF2-40B4-BE49-F238E27FC236}">
                <a16:creationId xmlns:a16="http://schemas.microsoft.com/office/drawing/2014/main" id="{D0F5AEE6-DC3F-5349-8290-E320FA6B14E9}"/>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bg1"/>
                </a:solidFill>
              </a:defRPr>
            </a:lvl1pPr>
          </a:lstStyle>
          <a:p>
            <a:endParaRPr lang="en-US"/>
          </a:p>
        </p:txBody>
      </p:sp>
      <p:sp>
        <p:nvSpPr>
          <p:cNvPr id="8" name="Slide Number Placeholder 5">
            <a:extLst>
              <a:ext uri="{FF2B5EF4-FFF2-40B4-BE49-F238E27FC236}">
                <a16:creationId xmlns:a16="http://schemas.microsoft.com/office/drawing/2014/main" id="{518DF74A-BC56-9A48-A87A-86FD4ECEAA6F}"/>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bg1"/>
                </a:solidFill>
              </a:defRPr>
            </a:lvl1pPr>
          </a:lstStyle>
          <a:p>
            <a:fld id="{08B32DCC-C169-6242-A663-729B7647A34C}" type="slidenum">
              <a:rPr lang="en-US" smtClean="0"/>
              <a:pPr/>
              <a:t>‹#›</a:t>
            </a:fld>
            <a:endParaRPr lang="en-US"/>
          </a:p>
        </p:txBody>
      </p:sp>
    </p:spTree>
    <p:extLst>
      <p:ext uri="{BB962C8B-B14F-4D97-AF65-F5344CB8AC3E}">
        <p14:creationId xmlns:p14="http://schemas.microsoft.com/office/powerpoint/2010/main" val="337489677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39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39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1510410" y="5841999"/>
            <a:ext cx="2208808" cy="644972"/>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A7750DF2-3393-5544-8CED-BA62DB2BCAAE}"/>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11" name="Straight Connector 10">
            <a:extLst>
              <a:ext uri="{FF2B5EF4-FFF2-40B4-BE49-F238E27FC236}">
                <a16:creationId xmlns:a16="http://schemas.microsoft.com/office/drawing/2014/main" id="{5C4476AB-9595-3945-82FD-3FFD7BA4E6E8}"/>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5925924"/>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userDrawn="1">
  <p:cSld name="5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3CD42D-FF1A-0C47-8231-7E899959E7A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screenshot of a cell phone&#10;&#10;Description automatically generated">
            <a:extLst>
              <a:ext uri="{FF2B5EF4-FFF2-40B4-BE49-F238E27FC236}">
                <a16:creationId xmlns:a16="http://schemas.microsoft.com/office/drawing/2014/main" id="{D0ABA9C3-B604-9240-A0AD-A85DB7C7FB9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3" name="Picture 12" descr="A picture containing food, drawing&#10;&#10;Description automatically generated">
            <a:extLst>
              <a:ext uri="{FF2B5EF4-FFF2-40B4-BE49-F238E27FC236}">
                <a16:creationId xmlns:a16="http://schemas.microsoft.com/office/drawing/2014/main" id="{3C30ABBF-2E74-FC4C-B25D-B2CE07E7D27C}"/>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4" name="Straight Connector 13">
            <a:extLst>
              <a:ext uri="{FF2B5EF4-FFF2-40B4-BE49-F238E27FC236}">
                <a16:creationId xmlns:a16="http://schemas.microsoft.com/office/drawing/2014/main" id="{45AFF672-4880-0248-871D-56B0BED9A01F}"/>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5" name="Slide Number Placeholder 19">
            <a:extLst>
              <a:ext uri="{FF2B5EF4-FFF2-40B4-BE49-F238E27FC236}">
                <a16:creationId xmlns:a16="http://schemas.microsoft.com/office/drawing/2014/main" id="{0F46DA33-1B5C-0B4A-A918-EB6397868ADB}"/>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a:solidFill>
                <a:schemeClr val="bg1"/>
              </a:solidFill>
            </a:endParaRPr>
          </a:p>
        </p:txBody>
      </p:sp>
      <p:sp>
        <p:nvSpPr>
          <p:cNvPr id="16" name="Title 1">
            <a:extLst>
              <a:ext uri="{FF2B5EF4-FFF2-40B4-BE49-F238E27FC236}">
                <a16:creationId xmlns:a16="http://schemas.microsoft.com/office/drawing/2014/main" id="{2414C3AC-72BD-E543-B9D2-0ECB6D60714D}"/>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7" name="Text Placeholder 4">
            <a:extLst>
              <a:ext uri="{FF2B5EF4-FFF2-40B4-BE49-F238E27FC236}">
                <a16:creationId xmlns:a16="http://schemas.microsoft.com/office/drawing/2014/main" id="{D8E4F99F-BC94-DA4B-940F-63D0F0D9F4EA}"/>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8511697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0E41FF-E248-1EA4-A943-0BC35D873CCC}"/>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sp>
        <p:nvSpPr>
          <p:cNvPr id="5" name="Title 1">
            <a:extLst>
              <a:ext uri="{FF2B5EF4-FFF2-40B4-BE49-F238E27FC236}">
                <a16:creationId xmlns:a16="http://schemas.microsoft.com/office/drawing/2014/main" id="{B36D0290-D344-59A7-3676-4BD06B9956B2}"/>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pic>
        <p:nvPicPr>
          <p:cNvPr id="9" name="Picture 8" descr="Graphical user interface&#10;&#10;Description automatically generated with medium confidence">
            <a:extLst>
              <a:ext uri="{FF2B5EF4-FFF2-40B4-BE49-F238E27FC236}">
                <a16:creationId xmlns:a16="http://schemas.microsoft.com/office/drawing/2014/main" id="{E0E86D0F-5AC8-EAB7-4A47-FF7934D30679}"/>
              </a:ext>
            </a:extLst>
          </p:cNvPr>
          <p:cNvPicPr>
            <a:picLocks noChangeAspect="1"/>
          </p:cNvPicPr>
          <p:nvPr userDrawn="1"/>
        </p:nvPicPr>
        <p:blipFill>
          <a:blip r:embed="rId4"/>
          <a:stretch>
            <a:fillRect/>
          </a:stretch>
        </p:blipFill>
        <p:spPr>
          <a:xfrm>
            <a:off x="660399" y="5613399"/>
            <a:ext cx="3036959" cy="886792"/>
          </a:xfrm>
          <a:prstGeom prst="rect">
            <a:avLst/>
          </a:prstGeom>
        </p:spPr>
      </p:pic>
      <p:pic>
        <p:nvPicPr>
          <p:cNvPr id="11" name="Picture 10">
            <a:extLst>
              <a:ext uri="{FF2B5EF4-FFF2-40B4-BE49-F238E27FC236}">
                <a16:creationId xmlns:a16="http://schemas.microsoft.com/office/drawing/2014/main" id="{6FA45F9E-C4AF-EFE3-4260-8FB402B1D822}"/>
              </a:ext>
            </a:extLst>
          </p:cNvPr>
          <p:cNvPicPr>
            <a:picLocks noChangeAspect="1"/>
          </p:cNvPicPr>
          <p:nvPr userDrawn="1"/>
        </p:nvPicPr>
        <p:blipFill>
          <a:blip r:embed="rId3">
            <a:alphaModFix amt="60000"/>
          </a:blip>
          <a:srcRect/>
          <a:stretch/>
        </p:blipFill>
        <p:spPr>
          <a:xfrm>
            <a:off x="9906000" y="-1"/>
            <a:ext cx="2286000" cy="2286000"/>
          </a:xfrm>
          <a:prstGeom prst="rect">
            <a:avLst/>
          </a:prstGeom>
        </p:spPr>
      </p:pic>
      <p:sp>
        <p:nvSpPr>
          <p:cNvPr id="13" name="Text Placeholder 12">
            <a:extLst>
              <a:ext uri="{FF2B5EF4-FFF2-40B4-BE49-F238E27FC236}">
                <a16:creationId xmlns:a16="http://schemas.microsoft.com/office/drawing/2014/main" id="{3F42C7ED-03DB-B4BE-2EB5-A9BF582C85F0}"/>
              </a:ext>
            </a:extLst>
          </p:cNvPr>
          <p:cNvSpPr>
            <a:spLocks noGrp="1"/>
          </p:cNvSpPr>
          <p:nvPr>
            <p:ph type="body" sz="quarter" idx="10"/>
          </p:nvPr>
        </p:nvSpPr>
        <p:spPr>
          <a:xfrm>
            <a:off x="660400" y="3632200"/>
            <a:ext cx="6360160" cy="746125"/>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319131292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userDrawn="1">
  <p:cSld name="Title and Content">
    <p:bg>
      <p:bgPr>
        <a:solidFill>
          <a:srgbClr val="0D2240"/>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43396DB-1F56-6D4A-BCDC-A5F1B4E3E76F}"/>
              </a:ext>
            </a:extLst>
          </p:cNvPr>
          <p:cNvSpPr>
            <a:spLocks noGrp="1"/>
          </p:cNvSpPr>
          <p:nvPr>
            <p:ph sz="quarter" idx="14"/>
          </p:nvPr>
        </p:nvSpPr>
        <p:spPr>
          <a:xfrm>
            <a:off x="410818"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0FF74E8E-73DC-B94C-AC22-082FD083696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pic>
        <p:nvPicPr>
          <p:cNvPr id="12" name="Picture 11" descr="A picture containing food, drawing&#10;&#10;Description automatically generated">
            <a:extLst>
              <a:ext uri="{FF2B5EF4-FFF2-40B4-BE49-F238E27FC236}">
                <a16:creationId xmlns:a16="http://schemas.microsoft.com/office/drawing/2014/main" id="{A7F0D7D1-1430-0D43-B6B9-B46069553A7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5" name="Group 14">
            <a:extLst>
              <a:ext uri="{FF2B5EF4-FFF2-40B4-BE49-F238E27FC236}">
                <a16:creationId xmlns:a16="http://schemas.microsoft.com/office/drawing/2014/main" id="{41165531-C215-804F-AE12-55E8E3E82EFF}"/>
              </a:ext>
            </a:extLst>
          </p:cNvPr>
          <p:cNvGrpSpPr/>
          <p:nvPr userDrawn="1"/>
        </p:nvGrpSpPr>
        <p:grpSpPr>
          <a:xfrm>
            <a:off x="11273010" y="6416040"/>
            <a:ext cx="125096" cy="365760"/>
            <a:chOff x="9970956" y="6416040"/>
            <a:chExt cx="125096" cy="365760"/>
          </a:xfrm>
        </p:grpSpPr>
        <p:cxnSp>
          <p:nvCxnSpPr>
            <p:cNvPr id="22" name="Straight Connector 21">
              <a:extLst>
                <a:ext uri="{FF2B5EF4-FFF2-40B4-BE49-F238E27FC236}">
                  <a16:creationId xmlns:a16="http://schemas.microsoft.com/office/drawing/2014/main" id="{245DA1B5-E441-0844-B645-78621A908683}"/>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4E11239-27D7-A349-9313-6F72C8353D73}"/>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4" name="Slide Number Placeholder 19">
            <a:extLst>
              <a:ext uri="{FF2B5EF4-FFF2-40B4-BE49-F238E27FC236}">
                <a16:creationId xmlns:a16="http://schemas.microsoft.com/office/drawing/2014/main" id="{FFB1BE5A-FAB0-9A45-A856-0089E4ECC20C}"/>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69D2149-6FA0-4B4E-8818-1AEC2B97CF46}" type="slidenum">
              <a:rPr kumimoji="0" lang="en-US" sz="1400" b="0" i="0" u="none" strike="noStrike" kern="1200" cap="none" spc="0" normalizeH="0" baseline="0" noProof="0" smtClean="0">
                <a:ln>
                  <a:noFill/>
                </a:ln>
                <a:solidFill>
                  <a:srgbClr val="FFFFFF"/>
                </a:solidFill>
                <a:effectLst/>
                <a:uLnTx/>
                <a:uFillTx/>
                <a:latin typeface="Century Gothic" panose="020F03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25" name="Title 1">
            <a:extLst>
              <a:ext uri="{FF2B5EF4-FFF2-40B4-BE49-F238E27FC236}">
                <a16:creationId xmlns:a16="http://schemas.microsoft.com/office/drawing/2014/main" id="{0B15404F-B2E8-0C49-ADDD-0D23A833D502}"/>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71348418"/>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1_Nur Titel">
    <p:spTree>
      <p:nvGrpSpPr>
        <p:cNvPr id="1" name=""/>
        <p:cNvGrpSpPr/>
        <p:nvPr/>
      </p:nvGrpSpPr>
      <p:grpSpPr>
        <a:xfrm>
          <a:off x="0" y="0"/>
          <a:ext cx="0" cy="0"/>
          <a:chOff x="0" y="0"/>
          <a:chExt cx="0" cy="0"/>
        </a:xfrm>
      </p:grpSpPr>
      <p:sp>
        <p:nvSpPr>
          <p:cNvPr id="6" name="Foliennummernplatzhalter 4">
            <a:extLst>
              <a:ext uri="{FF2B5EF4-FFF2-40B4-BE49-F238E27FC236}">
                <a16:creationId xmlns:a16="http://schemas.microsoft.com/office/drawing/2014/main" id="{F1BFFFD5-B54B-4FB8-AE62-E5D9680A732A}"/>
              </a:ext>
            </a:extLst>
          </p:cNvPr>
          <p:cNvSpPr>
            <a:spLocks noGrp="1"/>
          </p:cNvSpPr>
          <p:nvPr>
            <p:ph type="sldNum" sz="quarter" idx="12"/>
          </p:nvPr>
        </p:nvSpPr>
        <p:spPr>
          <a:xfrm>
            <a:off x="7351960" y="6459041"/>
            <a:ext cx="2743200" cy="287378"/>
          </a:xfrm>
        </p:spPr>
        <p:txBody>
          <a:bodyPr/>
          <a:lstStyle>
            <a:lvl1pPr>
              <a:defRPr>
                <a:solidFill>
                  <a:schemeClr val="accent3">
                    <a:lumMod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DF5A8BD-E949-4BEE-BC04-18DF6B43ADBB}" type="slidenum">
              <a:rPr kumimoji="0" lang="de-DE" sz="1000" b="0" i="0" u="none" strike="noStrike" kern="1200" cap="none" spc="0" normalizeH="0" baseline="0" noProof="0" smtClean="0">
                <a:ln>
                  <a:noFill/>
                </a:ln>
                <a:solidFill>
                  <a:srgbClr val="55565A">
                    <a:lumMod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de-DE" sz="1000" b="0" i="0" u="none" strike="noStrike" kern="1200" cap="none" spc="0" normalizeH="0" baseline="0" noProof="0">
              <a:ln>
                <a:noFill/>
              </a:ln>
              <a:solidFill>
                <a:srgbClr val="55565A">
                  <a:lumMod val="75000"/>
                </a:srgbClr>
              </a:solidFill>
              <a:effectLst/>
              <a:uLnTx/>
              <a:uFillTx/>
              <a:latin typeface="Arial"/>
              <a:ea typeface="+mn-ea"/>
              <a:cs typeface="+mn-cs"/>
            </a:endParaRPr>
          </a:p>
        </p:txBody>
      </p:sp>
      <p:sp>
        <p:nvSpPr>
          <p:cNvPr id="10" name="Foliennummernplatzhalter 3">
            <a:extLst>
              <a:ext uri="{FF2B5EF4-FFF2-40B4-BE49-F238E27FC236}">
                <a16:creationId xmlns:a16="http://schemas.microsoft.com/office/drawing/2014/main" id="{01AE040A-FCB5-433D-B2D6-B05A1B34E5F7}"/>
              </a:ext>
            </a:extLst>
          </p:cNvPr>
          <p:cNvSpPr txBox="1">
            <a:spLocks/>
          </p:cNvSpPr>
          <p:nvPr userDrawn="1"/>
        </p:nvSpPr>
        <p:spPr>
          <a:xfrm>
            <a:off x="7351960" y="6459041"/>
            <a:ext cx="2743200" cy="287378"/>
          </a:xfrm>
          <a:prstGeom prst="rect">
            <a:avLst/>
          </a:prstGeom>
        </p:spPr>
        <p:txBody>
          <a:bodyPr vert="horz" lIns="91440" tIns="45720" rIns="0" bIns="45720" rtlCol="0" anchor="ctr"/>
          <a:lstStyle>
            <a:defPPr>
              <a:defRPr lang="de-DE"/>
            </a:defPPr>
            <a:lvl1pPr marL="0" algn="r" defTabSz="914400" rtl="0" eaLnBrk="1" latinLnBrk="0" hangingPunct="1">
              <a:defRPr sz="1000" kern="1200">
                <a:solidFill>
                  <a:schemeClr val="accent3">
                    <a:lumMod val="7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DF5A8BD-E949-4BEE-BC04-18DF6B43ADBB}" type="slidenum">
              <a:rPr kumimoji="0" lang="de-DE" sz="1000" b="0" i="0" u="none" strike="noStrike" kern="1200" cap="none" spc="0" normalizeH="0" baseline="0" noProof="0" smtClean="0">
                <a:ln>
                  <a:noFill/>
                </a:ln>
                <a:solidFill>
                  <a:srgbClr val="55565A">
                    <a:lumMod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de-DE" sz="1000" b="0" i="0" u="none" strike="noStrike" kern="1200" cap="none" spc="0" normalizeH="0" baseline="0" noProof="0">
              <a:ln>
                <a:noFill/>
              </a:ln>
              <a:solidFill>
                <a:srgbClr val="55565A">
                  <a:lumMod val="75000"/>
                </a:srgbClr>
              </a:solidFill>
              <a:effectLst/>
              <a:uLnTx/>
              <a:uFillTx/>
              <a:latin typeface="Arial"/>
              <a:ea typeface="+mn-ea"/>
              <a:cs typeface="+mn-cs"/>
            </a:endParaRPr>
          </a:p>
        </p:txBody>
      </p:sp>
      <p:pic>
        <p:nvPicPr>
          <p:cNvPr id="13" name="Inhaltsplatzhalter 6" descr="Ein Bild, das Gras, draußen, Pflanze, Parken enthält.&#10;&#10;Automatisch generierte Beschreibung">
            <a:extLst>
              <a:ext uri="{FF2B5EF4-FFF2-40B4-BE49-F238E27FC236}">
                <a16:creationId xmlns:a16="http://schemas.microsoft.com/office/drawing/2014/main" id="{AFC3D0BC-7B7C-49E9-8A74-E4D59DE378B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1"/>
          <a:stretch/>
        </p:blipFill>
        <p:spPr>
          <a:xfrm>
            <a:off x="110532" y="908720"/>
            <a:ext cx="12081467" cy="5973995"/>
          </a:xfrm>
          <a:prstGeom prst="rect">
            <a:avLst/>
          </a:prstGeom>
        </p:spPr>
      </p:pic>
      <p:sp>
        <p:nvSpPr>
          <p:cNvPr id="2" name="Rechteck 17">
            <a:extLst>
              <a:ext uri="{FF2B5EF4-FFF2-40B4-BE49-F238E27FC236}">
                <a16:creationId xmlns:a16="http://schemas.microsoft.com/office/drawing/2014/main" id="{415A48C7-BBAE-E6C2-DE2A-29A2277D9DEA}"/>
              </a:ext>
            </a:extLst>
          </p:cNvPr>
          <p:cNvSpPr/>
          <p:nvPr userDrawn="1"/>
        </p:nvSpPr>
        <p:spPr>
          <a:xfrm>
            <a:off x="119336" y="6365194"/>
            <a:ext cx="12081470" cy="376174"/>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 name="Rectangle 6">
            <a:extLst>
              <a:ext uri="{FF2B5EF4-FFF2-40B4-BE49-F238E27FC236}">
                <a16:creationId xmlns:a16="http://schemas.microsoft.com/office/drawing/2014/main" id="{720D1A57-64F2-4C00-2591-BF9E1588CE2C}"/>
              </a:ext>
            </a:extLst>
          </p:cNvPr>
          <p:cNvSpPr txBox="1">
            <a:spLocks noChangeArrowheads="1"/>
          </p:cNvSpPr>
          <p:nvPr userDrawn="1"/>
        </p:nvSpPr>
        <p:spPr>
          <a:xfrm>
            <a:off x="10992544" y="6381328"/>
            <a:ext cx="1044324" cy="333375"/>
          </a:xfrm>
          <a:prstGeom prst="rect">
            <a:avLst/>
          </a:prstGeom>
          <a:ln/>
        </p:spPr>
        <p:txBody>
          <a:bodyPr vert="horz" lIns="91440" tIns="45720" rIns="0" bIns="45720" rtlCol="0" anchor="ctr"/>
          <a:lstStyle>
            <a:defPPr>
              <a:defRPr lang="es-ES"/>
            </a:defPPr>
            <a:lvl1pPr algn="r" rtl="0" fontAlgn="base">
              <a:spcBef>
                <a:spcPct val="0"/>
              </a:spcBef>
              <a:spcAft>
                <a:spcPct val="0"/>
              </a:spcAft>
              <a:defRPr sz="1000" kern="1200">
                <a:solidFill>
                  <a:schemeClr val="bg1"/>
                </a:solidFill>
                <a:latin typeface="+mj-lt"/>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DE2F2516-D088-407A-95FA-A093BF14F215}" type="slidenum">
              <a:rPr lang="es-ES" altLang="tr-TR" sz="1400" smtClean="0"/>
              <a:pPr>
                <a:defRPr/>
              </a:pPr>
              <a:t>‹#›</a:t>
            </a:fld>
            <a:endParaRPr lang="es-ES" altLang="tr-TR" sz="1400" dirty="0"/>
          </a:p>
        </p:txBody>
      </p:sp>
      <p:sp>
        <p:nvSpPr>
          <p:cNvPr id="5" name="Rechteck 17">
            <a:extLst>
              <a:ext uri="{FF2B5EF4-FFF2-40B4-BE49-F238E27FC236}">
                <a16:creationId xmlns:a16="http://schemas.microsoft.com/office/drawing/2014/main" id="{56DE900B-5035-FF0C-B0FD-F874F363A808}"/>
              </a:ext>
            </a:extLst>
          </p:cNvPr>
          <p:cNvSpPr/>
          <p:nvPr userDrawn="1"/>
        </p:nvSpPr>
        <p:spPr>
          <a:xfrm>
            <a:off x="18352" y="1036602"/>
            <a:ext cx="12162531" cy="376174"/>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Arial"/>
              <a:ea typeface="+mn-ea"/>
              <a:cs typeface="+mn-cs"/>
            </a:endParaRPr>
          </a:p>
        </p:txBody>
      </p:sp>
      <p:cxnSp>
        <p:nvCxnSpPr>
          <p:cNvPr id="9" name="Gerader Verbinder 44">
            <a:extLst>
              <a:ext uri="{FF2B5EF4-FFF2-40B4-BE49-F238E27FC236}">
                <a16:creationId xmlns:a16="http://schemas.microsoft.com/office/drawing/2014/main" id="{F6C91E59-E006-3C45-6CD4-CD4BC6379DA9}"/>
              </a:ext>
            </a:extLst>
          </p:cNvPr>
          <p:cNvCxnSpPr>
            <a:cxnSpLocks/>
          </p:cNvCxnSpPr>
          <p:nvPr userDrawn="1"/>
        </p:nvCxnSpPr>
        <p:spPr>
          <a:xfrm>
            <a:off x="1280492" y="764704"/>
            <a:ext cx="3735388"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pic>
        <p:nvPicPr>
          <p:cNvPr id="15" name="Grafik 14">
            <a:extLst>
              <a:ext uri="{FF2B5EF4-FFF2-40B4-BE49-F238E27FC236}">
                <a16:creationId xmlns:a16="http://schemas.microsoft.com/office/drawing/2014/main" id="{F7A42F49-7451-495B-9EC9-92859BFC8E5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6718" y="300931"/>
            <a:ext cx="942846" cy="892033"/>
          </a:xfrm>
          <a:prstGeom prst="rect">
            <a:avLst/>
          </a:prstGeom>
        </p:spPr>
      </p:pic>
      <p:pic>
        <p:nvPicPr>
          <p:cNvPr id="16" name="Picture 4" descr="Lions - Logolar">
            <a:extLst>
              <a:ext uri="{FF2B5EF4-FFF2-40B4-BE49-F238E27FC236}">
                <a16:creationId xmlns:a16="http://schemas.microsoft.com/office/drawing/2014/main" id="{7B93118D-2702-48AF-9C59-6B987BF13EF3}"/>
              </a:ext>
            </a:extLst>
          </p:cNvPr>
          <p:cNvPicPr>
            <a:picLocks noChangeAspect="1" noChangeArrowheads="1"/>
          </p:cNvPicPr>
          <p:nvPr userDrawn="1"/>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961798" y="6399336"/>
            <a:ext cx="542068" cy="32938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Fußzeilenplatzhalter 4">
            <a:extLst>
              <a:ext uri="{FF2B5EF4-FFF2-40B4-BE49-F238E27FC236}">
                <a16:creationId xmlns:a16="http://schemas.microsoft.com/office/drawing/2014/main" id="{F65D893E-FD5F-9F52-BBF4-F457356A6367}"/>
              </a:ext>
            </a:extLst>
          </p:cNvPr>
          <p:cNvSpPr txBox="1">
            <a:spLocks/>
          </p:cNvSpPr>
          <p:nvPr userDrawn="1"/>
        </p:nvSpPr>
        <p:spPr>
          <a:xfrm>
            <a:off x="1271464" y="293204"/>
            <a:ext cx="10765404" cy="543508"/>
          </a:xfrm>
          <a:prstGeom prst="rect">
            <a:avLst/>
          </a:prstGeom>
        </p:spPr>
        <p:txBody>
          <a:bodyPr vert="horz" lIns="0" tIns="45720" rIns="91440" bIns="45720" rtlCol="0" anchor="ctr"/>
          <a:lstStyle>
            <a:defPPr>
              <a:defRPr lang="de-DE"/>
            </a:defPPr>
            <a:lvl1pPr marL="0" algn="l" defTabSz="914400" rtl="0" eaLnBrk="1" latinLnBrk="0" hangingPunct="1">
              <a:defRPr sz="1000" kern="1200">
                <a:solidFill>
                  <a:schemeClr val="accent3">
                    <a:lumMod val="7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34C90"/>
                </a:solidFill>
                <a:effectLst/>
                <a:uLnTx/>
                <a:uFillTx/>
                <a:latin typeface="Arial" panose="020B0604020202020204" pitchFamily="34" charset="0"/>
                <a:cs typeface="Arial" panose="020B0604020202020204" pitchFamily="34" charset="0"/>
              </a:rPr>
              <a:t>Lions Response After February 2023 Southeast Anatolia Earthquakes</a:t>
            </a:r>
          </a:p>
        </p:txBody>
      </p:sp>
    </p:spTree>
    <p:extLst>
      <p:ext uri="{BB962C8B-B14F-4D97-AF65-F5344CB8AC3E}">
        <p14:creationId xmlns:p14="http://schemas.microsoft.com/office/powerpoint/2010/main" val="2451891113"/>
      </p:ext>
    </p:extLst>
  </p:cSld>
  <p:clrMapOvr>
    <a:masterClrMapping/>
  </p:clrMapOvr>
  <mc:AlternateContent xmlns:mc="http://schemas.openxmlformats.org/markup-compatibility/2006" xmlns:p14="http://schemas.microsoft.com/office/powerpoint/2010/main">
    <mc:Choice Requires="p14">
      <p:transition spd="slow" p14:dur="2000" advClick="0">
        <p:split orient="vert"/>
      </p:transition>
    </mc:Choice>
    <mc:Fallback xmlns="">
      <p:transition spd="slow" advClick="0">
        <p:split orient="vert"/>
      </p:transition>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2_Nur Tite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Foliennummernplatzhalter 4">
            <a:extLst>
              <a:ext uri="{FF2B5EF4-FFF2-40B4-BE49-F238E27FC236}">
                <a16:creationId xmlns:a16="http://schemas.microsoft.com/office/drawing/2014/main" id="{F1BFFFD5-B54B-4FB8-AE62-E5D9680A732A}"/>
              </a:ext>
            </a:extLst>
          </p:cNvPr>
          <p:cNvSpPr>
            <a:spLocks noGrp="1"/>
          </p:cNvSpPr>
          <p:nvPr>
            <p:ph type="sldNum" sz="quarter" idx="12"/>
          </p:nvPr>
        </p:nvSpPr>
        <p:spPr>
          <a:xfrm>
            <a:off x="7351960" y="6459041"/>
            <a:ext cx="2743200" cy="287378"/>
          </a:xfrm>
        </p:spPr>
        <p:txBody>
          <a:bodyPr/>
          <a:lstStyle>
            <a:lvl1pPr>
              <a:defRPr>
                <a:solidFill>
                  <a:schemeClr val="accent3">
                    <a:lumMod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DF5A8BD-E949-4BEE-BC04-18DF6B43ADBB}" type="slidenum">
              <a:rPr kumimoji="0" lang="de-DE" sz="1000" b="0" i="0" u="none" strike="noStrike" kern="1200" cap="none" spc="0" normalizeH="0" baseline="0" noProof="0" smtClean="0">
                <a:ln>
                  <a:noFill/>
                </a:ln>
                <a:solidFill>
                  <a:srgbClr val="55565A">
                    <a:lumMod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de-DE" sz="1000" b="0" i="0" u="none" strike="noStrike" kern="1200" cap="none" spc="0" normalizeH="0" baseline="0" noProof="0">
              <a:ln>
                <a:noFill/>
              </a:ln>
              <a:solidFill>
                <a:srgbClr val="55565A">
                  <a:lumMod val="75000"/>
                </a:srgbClr>
              </a:solidFill>
              <a:effectLst/>
              <a:uLnTx/>
              <a:uFillTx/>
              <a:latin typeface="Arial"/>
              <a:ea typeface="+mn-ea"/>
              <a:cs typeface="+mn-cs"/>
            </a:endParaRPr>
          </a:p>
        </p:txBody>
      </p:sp>
      <p:sp>
        <p:nvSpPr>
          <p:cNvPr id="10" name="Foliennummernplatzhalter 3">
            <a:extLst>
              <a:ext uri="{FF2B5EF4-FFF2-40B4-BE49-F238E27FC236}">
                <a16:creationId xmlns:a16="http://schemas.microsoft.com/office/drawing/2014/main" id="{01AE040A-FCB5-433D-B2D6-B05A1B34E5F7}"/>
              </a:ext>
            </a:extLst>
          </p:cNvPr>
          <p:cNvSpPr txBox="1">
            <a:spLocks/>
          </p:cNvSpPr>
          <p:nvPr userDrawn="1"/>
        </p:nvSpPr>
        <p:spPr>
          <a:xfrm>
            <a:off x="7351960" y="6459041"/>
            <a:ext cx="2743200" cy="287378"/>
          </a:xfrm>
          <a:prstGeom prst="rect">
            <a:avLst/>
          </a:prstGeom>
        </p:spPr>
        <p:txBody>
          <a:bodyPr vert="horz" lIns="91440" tIns="45720" rIns="0" bIns="45720" rtlCol="0" anchor="ctr"/>
          <a:lstStyle>
            <a:defPPr>
              <a:defRPr lang="de-DE"/>
            </a:defPPr>
            <a:lvl1pPr marL="0" algn="r" defTabSz="914400" rtl="0" eaLnBrk="1" latinLnBrk="0" hangingPunct="1">
              <a:defRPr sz="1000" kern="1200">
                <a:solidFill>
                  <a:schemeClr val="accent3">
                    <a:lumMod val="7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DF5A8BD-E949-4BEE-BC04-18DF6B43ADBB}" type="slidenum">
              <a:rPr kumimoji="0" lang="de-DE" sz="1000" b="0" i="0" u="none" strike="noStrike" kern="1200" cap="none" spc="0" normalizeH="0" baseline="0" noProof="0" smtClean="0">
                <a:ln>
                  <a:noFill/>
                </a:ln>
                <a:solidFill>
                  <a:srgbClr val="55565A">
                    <a:lumMod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de-DE" sz="1000" b="0" i="0" u="none" strike="noStrike" kern="1200" cap="none" spc="0" normalizeH="0" baseline="0" noProof="0">
              <a:ln>
                <a:noFill/>
              </a:ln>
              <a:solidFill>
                <a:srgbClr val="55565A">
                  <a:lumMod val="75000"/>
                </a:srgbClr>
              </a:solidFill>
              <a:effectLst/>
              <a:uLnTx/>
              <a:uFillTx/>
              <a:latin typeface="Arial"/>
              <a:ea typeface="+mn-ea"/>
              <a:cs typeface="+mn-cs"/>
            </a:endParaRPr>
          </a:p>
        </p:txBody>
      </p:sp>
      <p:sp>
        <p:nvSpPr>
          <p:cNvPr id="2" name="Rechteck 17">
            <a:extLst>
              <a:ext uri="{FF2B5EF4-FFF2-40B4-BE49-F238E27FC236}">
                <a16:creationId xmlns:a16="http://schemas.microsoft.com/office/drawing/2014/main" id="{415A48C7-BBAE-E6C2-DE2A-29A2277D9DEA}"/>
              </a:ext>
            </a:extLst>
          </p:cNvPr>
          <p:cNvSpPr/>
          <p:nvPr userDrawn="1"/>
        </p:nvSpPr>
        <p:spPr>
          <a:xfrm>
            <a:off x="119336" y="6365194"/>
            <a:ext cx="12081470" cy="376174"/>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 name="Rectangle 6">
            <a:extLst>
              <a:ext uri="{FF2B5EF4-FFF2-40B4-BE49-F238E27FC236}">
                <a16:creationId xmlns:a16="http://schemas.microsoft.com/office/drawing/2014/main" id="{720D1A57-64F2-4C00-2591-BF9E1588CE2C}"/>
              </a:ext>
            </a:extLst>
          </p:cNvPr>
          <p:cNvSpPr txBox="1">
            <a:spLocks noChangeArrowheads="1"/>
          </p:cNvSpPr>
          <p:nvPr userDrawn="1"/>
        </p:nvSpPr>
        <p:spPr>
          <a:xfrm>
            <a:off x="10992544" y="6381328"/>
            <a:ext cx="1044324" cy="333375"/>
          </a:xfrm>
          <a:prstGeom prst="rect">
            <a:avLst/>
          </a:prstGeom>
          <a:ln/>
        </p:spPr>
        <p:txBody>
          <a:bodyPr vert="horz" lIns="91440" tIns="45720" rIns="0" bIns="45720" rtlCol="0" anchor="ctr"/>
          <a:lstStyle>
            <a:defPPr>
              <a:defRPr lang="es-ES"/>
            </a:defPPr>
            <a:lvl1pPr algn="r" rtl="0" fontAlgn="base">
              <a:spcBef>
                <a:spcPct val="0"/>
              </a:spcBef>
              <a:spcAft>
                <a:spcPct val="0"/>
              </a:spcAft>
              <a:defRPr sz="1000" kern="1200">
                <a:solidFill>
                  <a:schemeClr val="bg1"/>
                </a:solidFill>
                <a:latin typeface="+mj-lt"/>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DE2F2516-D088-407A-95FA-A093BF14F215}" type="slidenum">
              <a:rPr lang="es-ES" altLang="tr-TR" sz="1400" smtClean="0"/>
              <a:pPr>
                <a:defRPr/>
              </a:pPr>
              <a:t>‹#›</a:t>
            </a:fld>
            <a:endParaRPr lang="es-ES" altLang="tr-TR" sz="1400" dirty="0"/>
          </a:p>
        </p:txBody>
      </p:sp>
      <p:sp>
        <p:nvSpPr>
          <p:cNvPr id="5" name="Rechteck 17">
            <a:extLst>
              <a:ext uri="{FF2B5EF4-FFF2-40B4-BE49-F238E27FC236}">
                <a16:creationId xmlns:a16="http://schemas.microsoft.com/office/drawing/2014/main" id="{56DE900B-5035-FF0C-B0FD-F874F363A808}"/>
              </a:ext>
            </a:extLst>
          </p:cNvPr>
          <p:cNvSpPr/>
          <p:nvPr userDrawn="1"/>
        </p:nvSpPr>
        <p:spPr>
          <a:xfrm>
            <a:off x="18352" y="1036602"/>
            <a:ext cx="12162531" cy="376174"/>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Arial"/>
              <a:ea typeface="+mn-ea"/>
              <a:cs typeface="+mn-cs"/>
            </a:endParaRPr>
          </a:p>
        </p:txBody>
      </p:sp>
      <p:cxnSp>
        <p:nvCxnSpPr>
          <p:cNvPr id="9" name="Gerader Verbinder 44">
            <a:extLst>
              <a:ext uri="{FF2B5EF4-FFF2-40B4-BE49-F238E27FC236}">
                <a16:creationId xmlns:a16="http://schemas.microsoft.com/office/drawing/2014/main" id="{F6C91E59-E006-3C45-6CD4-CD4BC6379DA9}"/>
              </a:ext>
            </a:extLst>
          </p:cNvPr>
          <p:cNvCxnSpPr>
            <a:cxnSpLocks/>
          </p:cNvCxnSpPr>
          <p:nvPr userDrawn="1"/>
        </p:nvCxnSpPr>
        <p:spPr>
          <a:xfrm>
            <a:off x="1280492" y="764704"/>
            <a:ext cx="3735388"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pic>
        <p:nvPicPr>
          <p:cNvPr id="15" name="Grafik 14">
            <a:extLst>
              <a:ext uri="{FF2B5EF4-FFF2-40B4-BE49-F238E27FC236}">
                <a16:creationId xmlns:a16="http://schemas.microsoft.com/office/drawing/2014/main" id="{F7A42F49-7451-495B-9EC9-92859BFC8E5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6718" y="300931"/>
            <a:ext cx="942846" cy="892033"/>
          </a:xfrm>
          <a:prstGeom prst="rect">
            <a:avLst/>
          </a:prstGeom>
        </p:spPr>
      </p:pic>
      <p:pic>
        <p:nvPicPr>
          <p:cNvPr id="16" name="Picture 4" descr="Lions - Logolar">
            <a:extLst>
              <a:ext uri="{FF2B5EF4-FFF2-40B4-BE49-F238E27FC236}">
                <a16:creationId xmlns:a16="http://schemas.microsoft.com/office/drawing/2014/main" id="{7B93118D-2702-48AF-9C59-6B987BF13EF3}"/>
              </a:ext>
            </a:extLst>
          </p:cNvPr>
          <p:cNvPicPr>
            <a:picLocks noChangeAspect="1" noChangeArrowheads="1"/>
          </p:cNvPicPr>
          <p:nvPr userDrawn="1"/>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961798" y="6399336"/>
            <a:ext cx="542068" cy="32938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Fußzeilenplatzhalter 4">
            <a:extLst>
              <a:ext uri="{FF2B5EF4-FFF2-40B4-BE49-F238E27FC236}">
                <a16:creationId xmlns:a16="http://schemas.microsoft.com/office/drawing/2014/main" id="{F65D893E-FD5F-9F52-BBF4-F457356A6367}"/>
              </a:ext>
            </a:extLst>
          </p:cNvPr>
          <p:cNvSpPr txBox="1">
            <a:spLocks/>
          </p:cNvSpPr>
          <p:nvPr userDrawn="1"/>
        </p:nvSpPr>
        <p:spPr>
          <a:xfrm>
            <a:off x="1271464" y="260648"/>
            <a:ext cx="10189340" cy="543508"/>
          </a:xfrm>
          <a:prstGeom prst="rect">
            <a:avLst/>
          </a:prstGeom>
        </p:spPr>
        <p:txBody>
          <a:bodyPr vert="horz" lIns="0" tIns="45720" rIns="91440" bIns="45720" rtlCol="0" anchor="ctr"/>
          <a:lstStyle>
            <a:defPPr>
              <a:defRPr lang="de-DE"/>
            </a:defPPr>
            <a:lvl1pPr marL="0" algn="l" defTabSz="914400" rtl="0" eaLnBrk="1" latinLnBrk="0" hangingPunct="1">
              <a:defRPr sz="1000" kern="1200">
                <a:solidFill>
                  <a:schemeClr val="accent3">
                    <a:lumMod val="7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err="1">
                <a:ln>
                  <a:noFill/>
                </a:ln>
                <a:solidFill>
                  <a:srgbClr val="234C90"/>
                </a:solidFill>
                <a:effectLst/>
                <a:uLnTx/>
                <a:uFillTx/>
                <a:latin typeface="Arial" panose="020B0604020202020204" pitchFamily="34" charset="0"/>
                <a:cs typeface="Arial" panose="020B0604020202020204" pitchFamily="34" charset="0"/>
              </a:rPr>
              <a:t>Lions</a:t>
            </a:r>
            <a:r>
              <a:rPr kumimoji="0" lang="tr-TR" sz="2400" b="1" i="0" u="none" strike="noStrike" kern="1200" cap="none" spc="0" normalizeH="0" baseline="0" noProof="0" dirty="0">
                <a:ln>
                  <a:noFill/>
                </a:ln>
                <a:solidFill>
                  <a:srgbClr val="234C90"/>
                </a:solidFill>
                <a:effectLst/>
                <a:uLnTx/>
                <a:uFillTx/>
                <a:latin typeface="Arial" panose="020B0604020202020204" pitchFamily="34" charset="0"/>
                <a:cs typeface="Arial" panose="020B0604020202020204" pitchFamily="34" charset="0"/>
              </a:rPr>
              <a:t> </a:t>
            </a:r>
            <a:r>
              <a:rPr kumimoji="0" lang="tr-TR" sz="2400" b="1" i="0" u="none" strike="noStrike" kern="1200" cap="none" spc="0" normalizeH="0" baseline="0" noProof="0" dirty="0" err="1">
                <a:ln>
                  <a:noFill/>
                </a:ln>
                <a:solidFill>
                  <a:srgbClr val="234C90"/>
                </a:solidFill>
                <a:effectLst/>
                <a:uLnTx/>
                <a:uFillTx/>
                <a:latin typeface="Arial" panose="020B0604020202020204" pitchFamily="34" charset="0"/>
                <a:cs typeface="Arial" panose="020B0604020202020204" pitchFamily="34" charset="0"/>
              </a:rPr>
              <a:t>Clubs</a:t>
            </a:r>
            <a:r>
              <a:rPr kumimoji="0" lang="tr-TR" sz="2400" b="1" i="0" u="none" strike="noStrike" kern="1200" cap="none" spc="0" normalizeH="0" baseline="0" noProof="0" dirty="0">
                <a:ln>
                  <a:noFill/>
                </a:ln>
                <a:solidFill>
                  <a:srgbClr val="234C90"/>
                </a:solidFill>
                <a:effectLst/>
                <a:uLnTx/>
                <a:uFillTx/>
                <a:latin typeface="Arial" panose="020B0604020202020204" pitchFamily="34" charset="0"/>
                <a:cs typeface="Arial" panose="020B0604020202020204" pitchFamily="34" charset="0"/>
              </a:rPr>
              <a:t> International</a:t>
            </a:r>
            <a:endParaRPr kumimoji="0" lang="de-DE" sz="2400" b="1" i="0" u="none" strike="noStrike" kern="1200" cap="none" spc="0" normalizeH="0" baseline="0" noProof="0" dirty="0">
              <a:ln>
                <a:noFill/>
              </a:ln>
              <a:solidFill>
                <a:srgbClr val="234C9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7930655"/>
      </p:ext>
    </p:extLst>
  </p:cSld>
  <p:clrMapOvr>
    <a:masterClrMapping/>
  </p:clrMapOvr>
  <mc:AlternateContent xmlns:mc="http://schemas.openxmlformats.org/markup-compatibility/2006" xmlns:p14="http://schemas.microsoft.com/office/powerpoint/2010/main">
    <mc:Choice Requires="p14">
      <p:transition spd="slow" p14:dur="2000" advClick="0">
        <p:split orient="vert"/>
      </p:transition>
    </mc:Choice>
    <mc:Fallback xmlns="">
      <p:transition spd="slow" advClick="0">
        <p:split orient="vert"/>
      </p:transition>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cSld name="Boş">
    <p:spTree>
      <p:nvGrpSpPr>
        <p:cNvPr id="1" name=""/>
        <p:cNvGrpSpPr/>
        <p:nvPr/>
      </p:nvGrpSpPr>
      <p:grpSpPr>
        <a:xfrm>
          <a:off x="0" y="0"/>
          <a:ext cx="0" cy="0"/>
          <a:chOff x="0" y="0"/>
          <a:chExt cx="0" cy="0"/>
        </a:xfrm>
      </p:grpSpPr>
      <p:pic>
        <p:nvPicPr>
          <p:cNvPr id="1026" name="Picture 2" descr="AFAD: 6 Şubat-6 Mayıs arasında 33 bin 77 deprem meydana geldi">
            <a:extLst>
              <a:ext uri="{FF2B5EF4-FFF2-40B4-BE49-F238E27FC236}">
                <a16:creationId xmlns:a16="http://schemas.microsoft.com/office/drawing/2014/main" id="{2B43C452-B6BB-366F-0DB9-80DFC01CBCA4}"/>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936"/>
          <a:stretch/>
        </p:blipFill>
        <p:spPr bwMode="auto">
          <a:xfrm>
            <a:off x="9236" y="-14914"/>
            <a:ext cx="12173648" cy="6872914"/>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hteck 17">
            <a:extLst>
              <a:ext uri="{FF2B5EF4-FFF2-40B4-BE49-F238E27FC236}">
                <a16:creationId xmlns:a16="http://schemas.microsoft.com/office/drawing/2014/main" id="{FD64FDB5-EFF7-144F-090F-5E075F2CA29D}"/>
              </a:ext>
            </a:extLst>
          </p:cNvPr>
          <p:cNvSpPr/>
          <p:nvPr userDrawn="1"/>
        </p:nvSpPr>
        <p:spPr>
          <a:xfrm>
            <a:off x="191344" y="1036601"/>
            <a:ext cx="11989539" cy="67870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de-DE" dirty="0">
              <a:solidFill>
                <a:prstClr val="white"/>
              </a:solidFill>
            </a:endParaRPr>
          </a:p>
        </p:txBody>
      </p:sp>
      <p:cxnSp>
        <p:nvCxnSpPr>
          <p:cNvPr id="10" name="Gerader Verbinder 46">
            <a:extLst>
              <a:ext uri="{FF2B5EF4-FFF2-40B4-BE49-F238E27FC236}">
                <a16:creationId xmlns:a16="http://schemas.microsoft.com/office/drawing/2014/main" id="{61B799FE-5FB7-0D25-F8D9-24F8FD1C5C9C}"/>
              </a:ext>
            </a:extLst>
          </p:cNvPr>
          <p:cNvCxnSpPr>
            <a:cxnSpLocks/>
          </p:cNvCxnSpPr>
          <p:nvPr userDrawn="1"/>
        </p:nvCxnSpPr>
        <p:spPr>
          <a:xfrm flipV="1">
            <a:off x="47625" y="0"/>
            <a:ext cx="0" cy="6858000"/>
          </a:xfrm>
          <a:prstGeom prst="line">
            <a:avLst/>
          </a:prstGeom>
          <a:ln w="111125">
            <a:solidFill>
              <a:srgbClr val="FFC000"/>
            </a:solidFill>
          </a:ln>
        </p:spPr>
        <p:style>
          <a:lnRef idx="1">
            <a:schemeClr val="accent1"/>
          </a:lnRef>
          <a:fillRef idx="0">
            <a:schemeClr val="accent1"/>
          </a:fillRef>
          <a:effectRef idx="0">
            <a:schemeClr val="accent1"/>
          </a:effectRef>
          <a:fontRef idx="minor">
            <a:schemeClr val="tx1"/>
          </a:fontRef>
        </p:style>
      </p:cxnSp>
      <p:pic>
        <p:nvPicPr>
          <p:cNvPr id="14" name="Resim 13">
            <a:extLst>
              <a:ext uri="{FF2B5EF4-FFF2-40B4-BE49-F238E27FC236}">
                <a16:creationId xmlns:a16="http://schemas.microsoft.com/office/drawing/2014/main" id="{8C6E8DB6-F980-070E-2C33-6AD177D2EE9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7032" y="832942"/>
            <a:ext cx="3529483" cy="1030609"/>
          </a:xfrm>
          <a:prstGeom prst="rect">
            <a:avLst/>
          </a:prstGeom>
        </p:spPr>
      </p:pic>
      <p:sp>
        <p:nvSpPr>
          <p:cNvPr id="15" name="Fußzeilenplatzhalter 4">
            <a:extLst>
              <a:ext uri="{FF2B5EF4-FFF2-40B4-BE49-F238E27FC236}">
                <a16:creationId xmlns:a16="http://schemas.microsoft.com/office/drawing/2014/main" id="{2EC3DF06-B488-0475-5D21-A4B3803975C2}"/>
              </a:ext>
            </a:extLst>
          </p:cNvPr>
          <p:cNvSpPr txBox="1">
            <a:spLocks/>
          </p:cNvSpPr>
          <p:nvPr userDrawn="1"/>
        </p:nvSpPr>
        <p:spPr>
          <a:xfrm>
            <a:off x="3719736" y="6401680"/>
            <a:ext cx="2736304" cy="324000"/>
          </a:xfrm>
          <a:prstGeom prst="rect">
            <a:avLst/>
          </a:prstGeom>
        </p:spPr>
        <p:txBody>
          <a:bodyPr vert="horz" lIns="0" tIns="45720" rIns="91440" bIns="45720" rtlCol="0" anchor="ctr"/>
          <a:lstStyle>
            <a:defPPr>
              <a:defRPr lang="de-DE"/>
            </a:defPPr>
            <a:lvl1pPr marL="0" algn="l" defTabSz="914400" rtl="0" eaLnBrk="1" latinLnBrk="0" hangingPunct="1">
              <a:defRPr sz="1000" kern="1200">
                <a:solidFill>
                  <a:schemeClr val="accent3">
                    <a:lumMod val="7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700" b="1" i="0" u="none" strike="noStrike" kern="1200" cap="none" spc="0" normalizeH="0" baseline="0" noProof="0" dirty="0">
                <a:ln>
                  <a:noFill/>
                </a:ln>
                <a:solidFill>
                  <a:srgbClr val="024D93"/>
                </a:solidFill>
                <a:effectLst/>
                <a:uLnTx/>
                <a:uFillTx/>
                <a:latin typeface="Arial"/>
                <a:ea typeface="+mn-ea"/>
                <a:cs typeface="+mn-cs"/>
              </a:rPr>
              <a:t>MD118 Türkiye</a:t>
            </a:r>
            <a:endParaRPr kumimoji="0" lang="de-DE" sz="2700" b="1" i="0" u="none" strike="noStrike" kern="1200" cap="none" spc="0" normalizeH="0" baseline="0" noProof="0" dirty="0">
              <a:ln>
                <a:noFill/>
              </a:ln>
              <a:solidFill>
                <a:srgbClr val="024D93"/>
              </a:solidFill>
              <a:effectLst/>
              <a:uLnTx/>
              <a:uFillTx/>
              <a:latin typeface="Arial"/>
              <a:ea typeface="+mn-ea"/>
              <a:cs typeface="+mn-cs"/>
            </a:endParaRPr>
          </a:p>
        </p:txBody>
      </p:sp>
      <p:pic>
        <p:nvPicPr>
          <p:cNvPr id="19" name="Resim 18">
            <a:extLst>
              <a:ext uri="{FF2B5EF4-FFF2-40B4-BE49-F238E27FC236}">
                <a16:creationId xmlns:a16="http://schemas.microsoft.com/office/drawing/2014/main" id="{6AB6E7E7-BB7E-B5C4-4315-7563096FDD23}"/>
              </a:ext>
            </a:extLst>
          </p:cNvPr>
          <p:cNvPicPr>
            <a:picLocks noChangeAspect="1"/>
          </p:cNvPicPr>
          <p:nvPr userDrawn="1"/>
        </p:nvPicPr>
        <p:blipFill rotWithShape="1">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l="9078" t="64165" r="10118" b="24817"/>
          <a:stretch/>
        </p:blipFill>
        <p:spPr>
          <a:xfrm>
            <a:off x="407371" y="6364736"/>
            <a:ext cx="3168350" cy="432000"/>
          </a:xfrm>
          <a:prstGeom prst="rect">
            <a:avLst/>
          </a:prstGeom>
        </p:spPr>
      </p:pic>
      <p:sp>
        <p:nvSpPr>
          <p:cNvPr id="2" name="Fußzeilenplatzhalter 4">
            <a:extLst>
              <a:ext uri="{FF2B5EF4-FFF2-40B4-BE49-F238E27FC236}">
                <a16:creationId xmlns:a16="http://schemas.microsoft.com/office/drawing/2014/main" id="{5F67F2F1-EA41-A586-A203-CE724AA1A5C4}"/>
              </a:ext>
            </a:extLst>
          </p:cNvPr>
          <p:cNvSpPr txBox="1">
            <a:spLocks/>
          </p:cNvSpPr>
          <p:nvPr userDrawn="1"/>
        </p:nvSpPr>
        <p:spPr>
          <a:xfrm>
            <a:off x="9617039" y="6409222"/>
            <a:ext cx="2204537" cy="324000"/>
          </a:xfrm>
          <a:prstGeom prst="rect">
            <a:avLst/>
          </a:prstGeom>
        </p:spPr>
        <p:txBody>
          <a:bodyPr vert="horz" lIns="0" tIns="45720" rIns="91440" bIns="45720" rtlCol="0" anchor="ctr"/>
          <a:lstStyle>
            <a:defPPr>
              <a:defRPr lang="de-DE"/>
            </a:defPPr>
            <a:lvl1pPr marL="0" algn="l" defTabSz="914400" rtl="0" eaLnBrk="1" latinLnBrk="0" hangingPunct="1">
              <a:defRPr sz="1000" kern="1200">
                <a:solidFill>
                  <a:schemeClr val="accent3">
                    <a:lumMod val="7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582613" rtl="0" eaLnBrk="1" fontAlgn="auto" latinLnBrk="0" hangingPunct="1">
              <a:lnSpc>
                <a:spcPts val="1200"/>
              </a:lnSpc>
              <a:spcBef>
                <a:spcPts val="0"/>
              </a:spcBef>
              <a:spcAft>
                <a:spcPts val="0"/>
              </a:spcAft>
              <a:buClrTx/>
              <a:buSzTx/>
              <a:buFontTx/>
              <a:buNone/>
              <a:tabLst/>
              <a:defRPr/>
            </a:pPr>
            <a:r>
              <a:rPr kumimoji="0" lang="tr-TR" sz="1200" b="1" i="0" u="none" strike="noStrike" kern="1200" cap="none" spc="0" normalizeH="0" baseline="0" noProof="1">
                <a:ln>
                  <a:noFill/>
                </a:ln>
                <a:solidFill>
                  <a:schemeClr val="bg1"/>
                </a:solidFill>
                <a:effectLst/>
                <a:uLnTx/>
                <a:uFillTx/>
                <a:latin typeface="Arial"/>
                <a:ea typeface="+mn-ea"/>
                <a:cs typeface="+mn-cs"/>
              </a:rPr>
              <a:t>Danyal Kubin, ID</a:t>
            </a:r>
            <a:br>
              <a:rPr kumimoji="0" lang="tr-TR" sz="1200" b="1" i="0" u="none" strike="noStrike" kern="1200" cap="none" spc="0" normalizeH="0" baseline="0" noProof="1">
                <a:ln>
                  <a:noFill/>
                </a:ln>
                <a:solidFill>
                  <a:schemeClr val="bg1"/>
                </a:solidFill>
                <a:effectLst/>
                <a:uLnTx/>
                <a:uFillTx/>
                <a:latin typeface="Arial"/>
                <a:ea typeface="+mn-ea"/>
                <a:cs typeface="+mn-cs"/>
              </a:rPr>
            </a:br>
            <a:r>
              <a:rPr kumimoji="0" lang="tr-TR" sz="1000" b="0" i="0" u="none" strike="noStrike" kern="1200" cap="none" spc="0" normalizeH="0" baseline="0" noProof="1">
                <a:ln>
                  <a:noFill/>
                </a:ln>
                <a:solidFill>
                  <a:schemeClr val="bg1"/>
                </a:solidFill>
                <a:effectLst/>
                <a:uLnTx/>
                <a:uFillTx/>
                <a:latin typeface="Arial"/>
                <a:ea typeface="+mn-ea"/>
                <a:cs typeface="+mn-cs"/>
              </a:rPr>
              <a:t>Chairman, Disaster relief Committee</a:t>
            </a:r>
            <a:endParaRPr kumimoji="0" lang="tr-TR" sz="1200" b="0" i="0" u="none" strike="noStrike" kern="1200" cap="none" spc="0" normalizeH="0" baseline="0" noProof="1">
              <a:ln>
                <a:noFill/>
              </a:ln>
              <a:solidFill>
                <a:schemeClr val="bg1"/>
              </a:solidFill>
              <a:effectLst/>
              <a:uLnTx/>
              <a:uFillTx/>
              <a:latin typeface="Arial"/>
              <a:ea typeface="+mn-ea"/>
              <a:cs typeface="+mn-cs"/>
            </a:endParaRPr>
          </a:p>
        </p:txBody>
      </p:sp>
      <p:sp>
        <p:nvSpPr>
          <p:cNvPr id="3" name="Rechteck 17">
            <a:extLst>
              <a:ext uri="{FF2B5EF4-FFF2-40B4-BE49-F238E27FC236}">
                <a16:creationId xmlns:a16="http://schemas.microsoft.com/office/drawing/2014/main" id="{0214BA7C-CD5F-29CF-5AAE-12714AA31BF7}"/>
              </a:ext>
            </a:extLst>
          </p:cNvPr>
          <p:cNvSpPr/>
          <p:nvPr userDrawn="1"/>
        </p:nvSpPr>
        <p:spPr>
          <a:xfrm>
            <a:off x="577945" y="6291309"/>
            <a:ext cx="1108800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de-DE" dirty="0">
              <a:solidFill>
                <a:prstClr val="white"/>
              </a:solidFill>
            </a:endParaRPr>
          </a:p>
        </p:txBody>
      </p:sp>
    </p:spTree>
    <p:extLst>
      <p:ext uri="{BB962C8B-B14F-4D97-AF65-F5344CB8AC3E}">
        <p14:creationId xmlns:p14="http://schemas.microsoft.com/office/powerpoint/2010/main" val="831839428"/>
      </p:ext>
    </p:extLst>
  </p:cSld>
  <p:clrMapOvr>
    <a:masterClrMapping/>
  </p:clrMapOvr>
  <mc:AlternateContent xmlns:mc="http://schemas.openxmlformats.org/markup-compatibility/2006" xmlns:p14="http://schemas.microsoft.com/office/powerpoint/2010/main">
    <mc:Choice Requires="p14">
      <p:transition spd="slow" p14:dur="2000" advClick="0">
        <p:split orient="vert"/>
      </p:transition>
    </mc:Choice>
    <mc:Fallback xmlns="">
      <p:transition spd="slow" advClick="0">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5" name="Picture 4" descr="Graphical user interface&#10;&#10;Description automatically generated with medium confidence">
            <a:extLst>
              <a:ext uri="{FF2B5EF4-FFF2-40B4-BE49-F238E27FC236}">
                <a16:creationId xmlns:a16="http://schemas.microsoft.com/office/drawing/2014/main" id="{9337BEC2-1448-DD4F-8F95-1A8A3533DA2F}"/>
              </a:ext>
            </a:extLst>
          </p:cNvPr>
          <p:cNvPicPr>
            <a:picLocks noChangeAspect="1"/>
          </p:cNvPicPr>
          <p:nvPr userDrawn="1"/>
        </p:nvPicPr>
        <p:blipFill>
          <a:blip r:embed="rId3"/>
          <a:stretch>
            <a:fillRect/>
          </a:stretch>
        </p:blipFill>
        <p:spPr>
          <a:xfrm>
            <a:off x="1510410" y="5841999"/>
            <a:ext cx="2208808" cy="644972"/>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E4B04884-5587-E646-B95E-69F79936CCE3}"/>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7" name="Straight Connector 6">
            <a:extLst>
              <a:ext uri="{FF2B5EF4-FFF2-40B4-BE49-F238E27FC236}">
                <a16:creationId xmlns:a16="http://schemas.microsoft.com/office/drawing/2014/main" id="{812344E1-B1E6-BC45-8AC1-C7ECFD9F89C3}"/>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716145"/>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1_Nur Titel">
    <p:spTree>
      <p:nvGrpSpPr>
        <p:cNvPr id="1" name=""/>
        <p:cNvGrpSpPr/>
        <p:nvPr/>
      </p:nvGrpSpPr>
      <p:grpSpPr>
        <a:xfrm>
          <a:off x="0" y="0"/>
          <a:ext cx="0" cy="0"/>
          <a:chOff x="0" y="0"/>
          <a:chExt cx="0" cy="0"/>
        </a:xfrm>
      </p:grpSpPr>
      <p:sp>
        <p:nvSpPr>
          <p:cNvPr id="6" name="Foliennummernplatzhalter 4">
            <a:extLst>
              <a:ext uri="{FF2B5EF4-FFF2-40B4-BE49-F238E27FC236}">
                <a16:creationId xmlns:a16="http://schemas.microsoft.com/office/drawing/2014/main" id="{F1BFFFD5-B54B-4FB8-AE62-E5D9680A732A}"/>
              </a:ext>
            </a:extLst>
          </p:cNvPr>
          <p:cNvSpPr>
            <a:spLocks noGrp="1"/>
          </p:cNvSpPr>
          <p:nvPr>
            <p:ph type="sldNum" sz="quarter" idx="12"/>
          </p:nvPr>
        </p:nvSpPr>
        <p:spPr>
          <a:xfrm>
            <a:off x="8760296" y="6459041"/>
            <a:ext cx="470768" cy="287378"/>
          </a:xfrm>
          <a:prstGeom prst="rect">
            <a:avLst/>
          </a:prstGeom>
        </p:spPr>
        <p:txBody>
          <a:bodyPr/>
          <a:lstStyle>
            <a:lvl1pPr>
              <a:defRPr sz="1400">
                <a:solidFill>
                  <a:schemeClr val="accent3">
                    <a:lumMod val="75000"/>
                  </a:schemeClr>
                </a:solidFill>
              </a:defRPr>
            </a:lvl1pPr>
          </a:lstStyle>
          <a:p>
            <a:pPr algn="r" fontAlgn="auto">
              <a:spcBef>
                <a:spcPts val="0"/>
              </a:spcBef>
              <a:spcAft>
                <a:spcPts val="0"/>
              </a:spcAft>
              <a:defRPr/>
            </a:pPr>
            <a:fld id="{DDF5A8BD-E949-4BEE-BC04-18DF6B43ADBB}" type="slidenum">
              <a:rPr lang="de-DE" smtClean="0">
                <a:solidFill>
                  <a:srgbClr val="55565A">
                    <a:lumMod val="75000"/>
                  </a:srgbClr>
                </a:solidFill>
                <a:latin typeface="Arial"/>
              </a:rPr>
              <a:pPr algn="r" fontAlgn="auto">
                <a:spcBef>
                  <a:spcPts val="0"/>
                </a:spcBef>
                <a:spcAft>
                  <a:spcPts val="0"/>
                </a:spcAft>
                <a:defRPr/>
              </a:pPr>
              <a:t>‹#›</a:t>
            </a:fld>
            <a:endParaRPr lang="de-DE">
              <a:solidFill>
                <a:srgbClr val="55565A">
                  <a:lumMod val="75000"/>
                </a:srgbClr>
              </a:solidFill>
              <a:latin typeface="Arial"/>
            </a:endParaRPr>
          </a:p>
        </p:txBody>
      </p:sp>
      <p:sp>
        <p:nvSpPr>
          <p:cNvPr id="5" name="Rechteck 17">
            <a:extLst>
              <a:ext uri="{FF2B5EF4-FFF2-40B4-BE49-F238E27FC236}">
                <a16:creationId xmlns:a16="http://schemas.microsoft.com/office/drawing/2014/main" id="{56DE900B-5035-FF0C-B0FD-F874F363A808}"/>
              </a:ext>
            </a:extLst>
          </p:cNvPr>
          <p:cNvSpPr/>
          <p:nvPr userDrawn="1"/>
        </p:nvSpPr>
        <p:spPr>
          <a:xfrm>
            <a:off x="126157" y="1108610"/>
            <a:ext cx="4385667" cy="37617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de-DE" dirty="0">
              <a:solidFill>
                <a:prstClr val="white"/>
              </a:solidFill>
            </a:endParaRPr>
          </a:p>
        </p:txBody>
      </p:sp>
      <p:cxnSp>
        <p:nvCxnSpPr>
          <p:cNvPr id="9" name="Gerader Verbinder 44">
            <a:extLst>
              <a:ext uri="{FF2B5EF4-FFF2-40B4-BE49-F238E27FC236}">
                <a16:creationId xmlns:a16="http://schemas.microsoft.com/office/drawing/2014/main" id="{F6C91E59-E006-3C45-6CD4-CD4BC6379DA9}"/>
              </a:ext>
            </a:extLst>
          </p:cNvPr>
          <p:cNvCxnSpPr>
            <a:cxnSpLocks/>
          </p:cNvCxnSpPr>
          <p:nvPr userDrawn="1"/>
        </p:nvCxnSpPr>
        <p:spPr>
          <a:xfrm>
            <a:off x="334963" y="764704"/>
            <a:ext cx="37800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pic>
        <p:nvPicPr>
          <p:cNvPr id="16" name="Emblem - White" descr="lionlogo_white.eps">
            <a:extLst>
              <a:ext uri="{FF2B5EF4-FFF2-40B4-BE49-F238E27FC236}">
                <a16:creationId xmlns:a16="http://schemas.microsoft.com/office/drawing/2014/main" id="{9B7B2540-7EFA-58FC-AC65-3D65D94F58D1}"/>
              </a:ext>
            </a:extLst>
          </p:cNvPr>
          <p:cNvPicPr>
            <a:picLocks noChangeAspect="1"/>
          </p:cNvPicPr>
          <p:nvPr userDrawn="1"/>
        </p:nvPicPr>
        <p:blipFill>
          <a:blip r:embed="rId2">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384015" y="5157192"/>
            <a:ext cx="1031465" cy="1006194"/>
          </a:xfrm>
          <a:prstGeom prst="rect">
            <a:avLst/>
          </a:prstGeom>
        </p:spPr>
      </p:pic>
      <p:sp>
        <p:nvSpPr>
          <p:cNvPr id="7" name="Metin kutusu 6">
            <a:extLst>
              <a:ext uri="{FF2B5EF4-FFF2-40B4-BE49-F238E27FC236}">
                <a16:creationId xmlns:a16="http://schemas.microsoft.com/office/drawing/2014/main" id="{9E3BB803-0FE1-8339-24D4-B34C5C201F43}"/>
              </a:ext>
            </a:extLst>
          </p:cNvPr>
          <p:cNvSpPr txBox="1"/>
          <p:nvPr userDrawn="1"/>
        </p:nvSpPr>
        <p:spPr>
          <a:xfrm>
            <a:off x="248494" y="6466284"/>
            <a:ext cx="6100762" cy="246221"/>
          </a:xfrm>
          <a:prstGeom prst="rect">
            <a:avLst/>
          </a:prstGeom>
          <a:noFill/>
        </p:spPr>
        <p:txBody>
          <a:bodyPr wrap="square">
            <a:spAutoFit/>
          </a:bodyPr>
          <a:lstStyle/>
          <a:p>
            <a:r>
              <a:rPr lang="en-US" sz="1000" dirty="0"/>
              <a:t>Lions International Response After February 2023 Southeast Anatolia Earthquakes</a:t>
            </a:r>
          </a:p>
        </p:txBody>
      </p:sp>
    </p:spTree>
    <p:extLst>
      <p:ext uri="{BB962C8B-B14F-4D97-AF65-F5344CB8AC3E}">
        <p14:creationId xmlns:p14="http://schemas.microsoft.com/office/powerpoint/2010/main" val="3591281503"/>
      </p:ext>
    </p:extLst>
  </p:cSld>
  <p:clrMapOvr>
    <a:masterClrMapping/>
  </p:clrMapOvr>
  <mc:AlternateContent xmlns:mc="http://schemas.openxmlformats.org/markup-compatibility/2006" xmlns:p14="http://schemas.microsoft.com/office/powerpoint/2010/main">
    <mc:Choice Requires="p14">
      <p:transition spd="slow" p14:dur="2000" advClick="0">
        <p:split orient="vert"/>
      </p:transition>
    </mc:Choice>
    <mc:Fallback xmlns="">
      <p:transition spd="slow" advClick="0">
        <p:split orient="vert"/>
      </p:transition>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1_Nur Titel">
    <p:spTree>
      <p:nvGrpSpPr>
        <p:cNvPr id="1" name=""/>
        <p:cNvGrpSpPr/>
        <p:nvPr/>
      </p:nvGrpSpPr>
      <p:grpSpPr>
        <a:xfrm>
          <a:off x="0" y="0"/>
          <a:ext cx="0" cy="0"/>
          <a:chOff x="0" y="0"/>
          <a:chExt cx="0" cy="0"/>
        </a:xfrm>
      </p:grpSpPr>
      <p:sp>
        <p:nvSpPr>
          <p:cNvPr id="6" name="Foliennummernplatzhalter 4">
            <a:extLst>
              <a:ext uri="{FF2B5EF4-FFF2-40B4-BE49-F238E27FC236}">
                <a16:creationId xmlns:a16="http://schemas.microsoft.com/office/drawing/2014/main" id="{F1BFFFD5-B54B-4FB8-AE62-E5D9680A732A}"/>
              </a:ext>
            </a:extLst>
          </p:cNvPr>
          <p:cNvSpPr>
            <a:spLocks noGrp="1"/>
          </p:cNvSpPr>
          <p:nvPr>
            <p:ph type="sldNum" sz="quarter" idx="12"/>
          </p:nvPr>
        </p:nvSpPr>
        <p:spPr>
          <a:xfrm>
            <a:off x="7351960" y="6459041"/>
            <a:ext cx="2743200" cy="287378"/>
          </a:xfrm>
        </p:spPr>
        <p:txBody>
          <a:bodyPr/>
          <a:lstStyle>
            <a:lvl1pPr>
              <a:defRPr>
                <a:solidFill>
                  <a:schemeClr val="accent3">
                    <a:lumMod val="75000"/>
                  </a:schemeClr>
                </a:solidFill>
              </a:defRPr>
            </a:lvl1pPr>
          </a:lstStyle>
          <a:p>
            <a:pPr fontAlgn="auto">
              <a:spcBef>
                <a:spcPts val="0"/>
              </a:spcBef>
              <a:spcAft>
                <a:spcPts val="0"/>
              </a:spcAft>
              <a:defRPr/>
            </a:pPr>
            <a:fld id="{DDF5A8BD-E949-4BEE-BC04-18DF6B43ADBB}" type="slidenum">
              <a:rPr lang="de-DE" sz="1000" smtClean="0">
                <a:solidFill>
                  <a:srgbClr val="55565A">
                    <a:lumMod val="75000"/>
                  </a:srgbClr>
                </a:solidFill>
              </a:rPr>
              <a:pPr fontAlgn="auto">
                <a:spcBef>
                  <a:spcPts val="0"/>
                </a:spcBef>
                <a:spcAft>
                  <a:spcPts val="0"/>
                </a:spcAft>
                <a:defRPr/>
              </a:pPr>
              <a:t>‹#›</a:t>
            </a:fld>
            <a:endParaRPr lang="de-DE" sz="1000">
              <a:solidFill>
                <a:srgbClr val="55565A">
                  <a:lumMod val="75000"/>
                </a:srgbClr>
              </a:solidFill>
            </a:endParaRPr>
          </a:p>
        </p:txBody>
      </p:sp>
      <p:sp>
        <p:nvSpPr>
          <p:cNvPr id="10" name="Foliennummernplatzhalter 3">
            <a:extLst>
              <a:ext uri="{FF2B5EF4-FFF2-40B4-BE49-F238E27FC236}">
                <a16:creationId xmlns:a16="http://schemas.microsoft.com/office/drawing/2014/main" id="{01AE040A-FCB5-433D-B2D6-B05A1B34E5F7}"/>
              </a:ext>
            </a:extLst>
          </p:cNvPr>
          <p:cNvSpPr txBox="1">
            <a:spLocks/>
          </p:cNvSpPr>
          <p:nvPr userDrawn="1"/>
        </p:nvSpPr>
        <p:spPr>
          <a:xfrm>
            <a:off x="7351960" y="6459041"/>
            <a:ext cx="2743200" cy="287378"/>
          </a:xfrm>
          <a:prstGeom prst="rect">
            <a:avLst/>
          </a:prstGeom>
        </p:spPr>
        <p:txBody>
          <a:bodyPr vert="horz" lIns="91440" tIns="45720" rIns="0" bIns="45720" rtlCol="0" anchor="ctr"/>
          <a:lstStyle>
            <a:defPPr>
              <a:defRPr lang="de-DE"/>
            </a:defPPr>
            <a:lvl1pPr marL="0" algn="r" defTabSz="914400" rtl="0" eaLnBrk="1" latinLnBrk="0" hangingPunct="1">
              <a:defRPr sz="1000" kern="1200">
                <a:solidFill>
                  <a:schemeClr val="accent3">
                    <a:lumMod val="7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DDF5A8BD-E949-4BEE-BC04-18DF6B43ADBB}" type="slidenum">
              <a:rPr lang="de-DE" smtClean="0">
                <a:solidFill>
                  <a:srgbClr val="55565A">
                    <a:lumMod val="75000"/>
                  </a:srgbClr>
                </a:solidFill>
              </a:rPr>
              <a:pPr fontAlgn="auto">
                <a:spcBef>
                  <a:spcPts val="0"/>
                </a:spcBef>
                <a:spcAft>
                  <a:spcPts val="0"/>
                </a:spcAft>
                <a:defRPr/>
              </a:pPr>
              <a:t>‹#›</a:t>
            </a:fld>
            <a:endParaRPr lang="de-DE">
              <a:solidFill>
                <a:srgbClr val="55565A">
                  <a:lumMod val="75000"/>
                </a:srgbClr>
              </a:solidFill>
            </a:endParaRPr>
          </a:p>
        </p:txBody>
      </p:sp>
      <p:pic>
        <p:nvPicPr>
          <p:cNvPr id="13" name="Inhaltsplatzhalter 6" descr="Ein Bild, das Gras, draußen, Pflanze, Parken enthält.&#10;&#10;Automatisch generierte Beschreibung">
            <a:extLst>
              <a:ext uri="{FF2B5EF4-FFF2-40B4-BE49-F238E27FC236}">
                <a16:creationId xmlns:a16="http://schemas.microsoft.com/office/drawing/2014/main" id="{AFC3D0BC-7B7C-49E9-8A74-E4D59DE378B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1"/>
          <a:stretch/>
        </p:blipFill>
        <p:spPr>
          <a:xfrm>
            <a:off x="110532" y="908720"/>
            <a:ext cx="12081467" cy="5973995"/>
          </a:xfrm>
          <a:prstGeom prst="rect">
            <a:avLst/>
          </a:prstGeom>
        </p:spPr>
      </p:pic>
      <p:sp>
        <p:nvSpPr>
          <p:cNvPr id="2" name="Rechteck 17">
            <a:extLst>
              <a:ext uri="{FF2B5EF4-FFF2-40B4-BE49-F238E27FC236}">
                <a16:creationId xmlns:a16="http://schemas.microsoft.com/office/drawing/2014/main" id="{415A48C7-BBAE-E6C2-DE2A-29A2277D9DEA}"/>
              </a:ext>
            </a:extLst>
          </p:cNvPr>
          <p:cNvSpPr/>
          <p:nvPr userDrawn="1"/>
        </p:nvSpPr>
        <p:spPr>
          <a:xfrm>
            <a:off x="119336" y="6365194"/>
            <a:ext cx="12081470" cy="376174"/>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de-DE" dirty="0">
              <a:solidFill>
                <a:prstClr val="white"/>
              </a:solidFill>
            </a:endParaRPr>
          </a:p>
        </p:txBody>
      </p:sp>
      <p:sp>
        <p:nvSpPr>
          <p:cNvPr id="4" name="Rectangle 6">
            <a:extLst>
              <a:ext uri="{FF2B5EF4-FFF2-40B4-BE49-F238E27FC236}">
                <a16:creationId xmlns:a16="http://schemas.microsoft.com/office/drawing/2014/main" id="{720D1A57-64F2-4C00-2591-BF9E1588CE2C}"/>
              </a:ext>
            </a:extLst>
          </p:cNvPr>
          <p:cNvSpPr txBox="1">
            <a:spLocks noChangeArrowheads="1"/>
          </p:cNvSpPr>
          <p:nvPr userDrawn="1"/>
        </p:nvSpPr>
        <p:spPr>
          <a:xfrm>
            <a:off x="10992544" y="6381328"/>
            <a:ext cx="1044324" cy="333375"/>
          </a:xfrm>
          <a:prstGeom prst="rect">
            <a:avLst/>
          </a:prstGeom>
          <a:ln/>
        </p:spPr>
        <p:txBody>
          <a:bodyPr vert="horz" lIns="91440" tIns="45720" rIns="0" bIns="45720" rtlCol="0" anchor="ctr"/>
          <a:lstStyle>
            <a:defPPr>
              <a:defRPr lang="es-ES"/>
            </a:defPPr>
            <a:lvl1pPr algn="r" rtl="0" fontAlgn="base">
              <a:spcBef>
                <a:spcPct val="0"/>
              </a:spcBef>
              <a:spcAft>
                <a:spcPct val="0"/>
              </a:spcAft>
              <a:defRPr sz="1000" kern="1200">
                <a:solidFill>
                  <a:schemeClr val="bg1"/>
                </a:solidFill>
                <a:latin typeface="+mj-lt"/>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DE2F2516-D088-407A-95FA-A093BF14F215}" type="slidenum">
              <a:rPr lang="es-ES" altLang="tr-TR" sz="1400" smtClean="0">
                <a:solidFill>
                  <a:prstClr val="white"/>
                </a:solidFill>
              </a:rPr>
              <a:pPr>
                <a:defRPr/>
              </a:pPr>
              <a:t>‹#›</a:t>
            </a:fld>
            <a:endParaRPr lang="es-ES" altLang="tr-TR" sz="1400" dirty="0">
              <a:solidFill>
                <a:prstClr val="white"/>
              </a:solidFill>
            </a:endParaRPr>
          </a:p>
        </p:txBody>
      </p:sp>
      <p:sp>
        <p:nvSpPr>
          <p:cNvPr id="5" name="Rechteck 17">
            <a:extLst>
              <a:ext uri="{FF2B5EF4-FFF2-40B4-BE49-F238E27FC236}">
                <a16:creationId xmlns:a16="http://schemas.microsoft.com/office/drawing/2014/main" id="{56DE900B-5035-FF0C-B0FD-F874F363A808}"/>
              </a:ext>
            </a:extLst>
          </p:cNvPr>
          <p:cNvSpPr/>
          <p:nvPr userDrawn="1"/>
        </p:nvSpPr>
        <p:spPr>
          <a:xfrm>
            <a:off x="18352" y="1036602"/>
            <a:ext cx="12162531" cy="376174"/>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de-DE" dirty="0">
              <a:solidFill>
                <a:prstClr val="white"/>
              </a:solidFill>
            </a:endParaRPr>
          </a:p>
        </p:txBody>
      </p:sp>
      <p:cxnSp>
        <p:nvCxnSpPr>
          <p:cNvPr id="9" name="Gerader Verbinder 44">
            <a:extLst>
              <a:ext uri="{FF2B5EF4-FFF2-40B4-BE49-F238E27FC236}">
                <a16:creationId xmlns:a16="http://schemas.microsoft.com/office/drawing/2014/main" id="{F6C91E59-E006-3C45-6CD4-CD4BC6379DA9}"/>
              </a:ext>
            </a:extLst>
          </p:cNvPr>
          <p:cNvCxnSpPr>
            <a:cxnSpLocks/>
          </p:cNvCxnSpPr>
          <p:nvPr userDrawn="1"/>
        </p:nvCxnSpPr>
        <p:spPr>
          <a:xfrm>
            <a:off x="1280492" y="764704"/>
            <a:ext cx="3735388"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pic>
        <p:nvPicPr>
          <p:cNvPr id="15" name="Grafik 14">
            <a:extLst>
              <a:ext uri="{FF2B5EF4-FFF2-40B4-BE49-F238E27FC236}">
                <a16:creationId xmlns:a16="http://schemas.microsoft.com/office/drawing/2014/main" id="{F7A42F49-7451-495B-9EC9-92859BFC8E5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6718" y="300931"/>
            <a:ext cx="942846" cy="892033"/>
          </a:xfrm>
          <a:prstGeom prst="rect">
            <a:avLst/>
          </a:prstGeom>
        </p:spPr>
      </p:pic>
      <p:pic>
        <p:nvPicPr>
          <p:cNvPr id="16" name="Picture 4" descr="Lions - Logolar">
            <a:extLst>
              <a:ext uri="{FF2B5EF4-FFF2-40B4-BE49-F238E27FC236}">
                <a16:creationId xmlns:a16="http://schemas.microsoft.com/office/drawing/2014/main" id="{7B93118D-2702-48AF-9C59-6B987BF13EF3}"/>
              </a:ext>
            </a:extLst>
          </p:cNvPr>
          <p:cNvPicPr>
            <a:picLocks noChangeAspect="1" noChangeArrowheads="1"/>
          </p:cNvPicPr>
          <p:nvPr userDrawn="1"/>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961798" y="6399336"/>
            <a:ext cx="542068" cy="329382"/>
          </a:xfrm>
          <a:prstGeom prst="rect">
            <a:avLst/>
          </a:prstGeom>
          <a:noFill/>
          <a:extLst>
            <a:ext uri="{909E8E84-426E-40dd-AFC4-6F175D3DCCD1}">
              <a14:hiddenFill xmlns:a14="http://schemas.microsoft.com/office/drawing/2010/main" xmlns="">
                <a:solidFill>
                  <a:srgbClr val="FFFFFF"/>
                </a:solidFill>
              </a14:hiddenFill>
            </a:ext>
          </a:extLst>
        </p:spPr>
      </p:pic>
      <p:sp>
        <p:nvSpPr>
          <p:cNvPr id="7" name="Fußzeilenplatzhalter 4">
            <a:extLst>
              <a:ext uri="{FF2B5EF4-FFF2-40B4-BE49-F238E27FC236}">
                <a16:creationId xmlns:a16="http://schemas.microsoft.com/office/drawing/2014/main" id="{CDDFF247-A5EB-F6F2-773E-EB8A3D2B87D9}"/>
              </a:ext>
            </a:extLst>
          </p:cNvPr>
          <p:cNvSpPr txBox="1">
            <a:spLocks/>
          </p:cNvSpPr>
          <p:nvPr userDrawn="1"/>
        </p:nvSpPr>
        <p:spPr>
          <a:xfrm>
            <a:off x="1271464" y="260648"/>
            <a:ext cx="10189340" cy="543508"/>
          </a:xfrm>
          <a:prstGeom prst="rect">
            <a:avLst/>
          </a:prstGeom>
        </p:spPr>
        <p:txBody>
          <a:bodyPr vert="horz" lIns="0" tIns="45720" rIns="91440" bIns="45720" rtlCol="0" anchor="ctr"/>
          <a:lstStyle>
            <a:defPPr>
              <a:defRPr lang="de-DE"/>
            </a:defPPr>
            <a:lvl1pPr marL="0" algn="l" defTabSz="914400" rtl="0" eaLnBrk="1" latinLnBrk="0" hangingPunct="1">
              <a:defRPr sz="1000" kern="1200">
                <a:solidFill>
                  <a:schemeClr val="accent3">
                    <a:lumMod val="7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tr-TR" sz="2400" b="1" dirty="0" err="1">
                <a:solidFill>
                  <a:srgbClr val="234C90"/>
                </a:solidFill>
                <a:cs typeface="Arial" panose="020B0604020202020204" pitchFamily="34" charset="0"/>
              </a:rPr>
              <a:t>Lions</a:t>
            </a:r>
            <a:r>
              <a:rPr lang="tr-TR" sz="2400" b="1" dirty="0">
                <a:solidFill>
                  <a:srgbClr val="234C90"/>
                </a:solidFill>
                <a:cs typeface="Arial" panose="020B0604020202020204" pitchFamily="34" charset="0"/>
              </a:rPr>
              <a:t> International</a:t>
            </a:r>
            <a:endParaRPr lang="de-DE" sz="2400" b="1" dirty="0">
              <a:solidFill>
                <a:srgbClr val="234C90"/>
              </a:solidFill>
              <a:cs typeface="Arial" panose="020B0604020202020204" pitchFamily="34" charset="0"/>
            </a:endParaRPr>
          </a:p>
        </p:txBody>
      </p:sp>
    </p:spTree>
    <p:extLst>
      <p:ext uri="{BB962C8B-B14F-4D97-AF65-F5344CB8AC3E}">
        <p14:creationId xmlns:p14="http://schemas.microsoft.com/office/powerpoint/2010/main" val="3772980533"/>
      </p:ext>
    </p:extLst>
  </p:cSld>
  <p:clrMapOvr>
    <a:masterClrMapping/>
  </p:clrMapOvr>
  <mc:AlternateContent xmlns:mc="http://schemas.openxmlformats.org/markup-compatibility/2006" xmlns:p14="http://schemas.microsoft.com/office/powerpoint/2010/main">
    <mc:Choice Requires="p14">
      <p:transition spd="slow" p14:dur="2000" advClick="0">
        <p:split orient="vert"/>
      </p:transition>
    </mc:Choice>
    <mc:Fallback xmlns="">
      <p:transition spd="slow" advClick="0">
        <p:split orient="vert"/>
      </p:transition>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2_Nur Titel">
    <p:spTree>
      <p:nvGrpSpPr>
        <p:cNvPr id="1" name=""/>
        <p:cNvGrpSpPr/>
        <p:nvPr/>
      </p:nvGrpSpPr>
      <p:grpSpPr>
        <a:xfrm>
          <a:off x="0" y="0"/>
          <a:ext cx="0" cy="0"/>
          <a:chOff x="0" y="0"/>
          <a:chExt cx="0" cy="0"/>
        </a:xfrm>
      </p:grpSpPr>
      <p:sp>
        <p:nvSpPr>
          <p:cNvPr id="6" name="Foliennummernplatzhalter 4">
            <a:extLst>
              <a:ext uri="{FF2B5EF4-FFF2-40B4-BE49-F238E27FC236}">
                <a16:creationId xmlns:a16="http://schemas.microsoft.com/office/drawing/2014/main" id="{F1BFFFD5-B54B-4FB8-AE62-E5D9680A732A}"/>
              </a:ext>
            </a:extLst>
          </p:cNvPr>
          <p:cNvSpPr>
            <a:spLocks noGrp="1"/>
          </p:cNvSpPr>
          <p:nvPr>
            <p:ph type="sldNum" sz="quarter" idx="12"/>
          </p:nvPr>
        </p:nvSpPr>
        <p:spPr>
          <a:xfrm>
            <a:off x="8760296" y="6459041"/>
            <a:ext cx="470768" cy="287378"/>
          </a:xfrm>
          <a:prstGeom prst="rect">
            <a:avLst/>
          </a:prstGeom>
        </p:spPr>
        <p:txBody>
          <a:bodyPr/>
          <a:lstStyle>
            <a:lvl1pPr>
              <a:defRPr sz="1400">
                <a:solidFill>
                  <a:schemeClr val="accent3">
                    <a:lumMod val="75000"/>
                  </a:schemeClr>
                </a:solidFill>
              </a:defRPr>
            </a:lvl1pPr>
          </a:lstStyle>
          <a:p>
            <a:pPr algn="r" fontAlgn="auto">
              <a:spcBef>
                <a:spcPts val="0"/>
              </a:spcBef>
              <a:spcAft>
                <a:spcPts val="0"/>
              </a:spcAft>
              <a:defRPr/>
            </a:pPr>
            <a:fld id="{DDF5A8BD-E949-4BEE-BC04-18DF6B43ADBB}" type="slidenum">
              <a:rPr lang="de-DE" smtClean="0">
                <a:solidFill>
                  <a:srgbClr val="55565A">
                    <a:lumMod val="75000"/>
                  </a:srgbClr>
                </a:solidFill>
                <a:latin typeface="Arial"/>
                <a:cs typeface="+mn-cs"/>
              </a:rPr>
              <a:pPr algn="r" fontAlgn="auto">
                <a:spcBef>
                  <a:spcPts val="0"/>
                </a:spcBef>
                <a:spcAft>
                  <a:spcPts val="0"/>
                </a:spcAft>
                <a:defRPr/>
              </a:pPr>
              <a:t>‹#›</a:t>
            </a:fld>
            <a:endParaRPr lang="de-DE">
              <a:solidFill>
                <a:srgbClr val="55565A">
                  <a:lumMod val="75000"/>
                </a:srgbClr>
              </a:solidFill>
              <a:latin typeface="Arial"/>
              <a:cs typeface="+mn-cs"/>
            </a:endParaRPr>
          </a:p>
        </p:txBody>
      </p:sp>
      <p:sp>
        <p:nvSpPr>
          <p:cNvPr id="11" name="Fußzeilenplatzhalter 4">
            <a:extLst>
              <a:ext uri="{FF2B5EF4-FFF2-40B4-BE49-F238E27FC236}">
                <a16:creationId xmlns:a16="http://schemas.microsoft.com/office/drawing/2014/main" id="{7797095F-0DBD-40CF-9B72-324F9CCC4983}"/>
              </a:ext>
            </a:extLst>
          </p:cNvPr>
          <p:cNvSpPr txBox="1">
            <a:spLocks/>
          </p:cNvSpPr>
          <p:nvPr userDrawn="1"/>
        </p:nvSpPr>
        <p:spPr>
          <a:xfrm>
            <a:off x="334962" y="6459041"/>
            <a:ext cx="5905054" cy="210319"/>
          </a:xfrm>
          <a:prstGeom prst="rect">
            <a:avLst/>
          </a:prstGeom>
        </p:spPr>
        <p:txBody>
          <a:bodyPr vert="horz" lIns="0" tIns="45720" rIns="91440" bIns="45720" rtlCol="0" anchor="ctr"/>
          <a:lstStyle>
            <a:defPPr>
              <a:defRPr lang="de-DE"/>
            </a:defPPr>
            <a:lvl1pPr marL="0" algn="l" defTabSz="914400" rtl="0" eaLnBrk="1" latinLnBrk="0" hangingPunct="1">
              <a:defRPr sz="1000" kern="1200">
                <a:solidFill>
                  <a:schemeClr val="accent3">
                    <a:lumMod val="7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5565A">
                    <a:lumMod val="75000"/>
                  </a:srgbClr>
                </a:solidFill>
                <a:effectLst/>
                <a:uLnTx/>
                <a:uFillTx/>
                <a:latin typeface="Arial"/>
                <a:ea typeface="+mn-ea"/>
                <a:cs typeface="+mn-cs"/>
              </a:rPr>
              <a:t>Lions International Response After February 2023 Southeast Anatolia Earthquakes</a:t>
            </a:r>
          </a:p>
        </p:txBody>
      </p:sp>
      <p:sp>
        <p:nvSpPr>
          <p:cNvPr id="5" name="Rechteck 17">
            <a:extLst>
              <a:ext uri="{FF2B5EF4-FFF2-40B4-BE49-F238E27FC236}">
                <a16:creationId xmlns:a16="http://schemas.microsoft.com/office/drawing/2014/main" id="{56DE900B-5035-FF0C-B0FD-F874F363A808}"/>
              </a:ext>
            </a:extLst>
          </p:cNvPr>
          <p:cNvSpPr/>
          <p:nvPr userDrawn="1"/>
        </p:nvSpPr>
        <p:spPr>
          <a:xfrm>
            <a:off x="126157" y="1108610"/>
            <a:ext cx="4385667" cy="37617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Arial"/>
              <a:ea typeface="+mn-ea"/>
              <a:cs typeface="+mn-cs"/>
            </a:endParaRPr>
          </a:p>
        </p:txBody>
      </p:sp>
      <p:cxnSp>
        <p:nvCxnSpPr>
          <p:cNvPr id="9" name="Gerader Verbinder 44">
            <a:extLst>
              <a:ext uri="{FF2B5EF4-FFF2-40B4-BE49-F238E27FC236}">
                <a16:creationId xmlns:a16="http://schemas.microsoft.com/office/drawing/2014/main" id="{F6C91E59-E006-3C45-6CD4-CD4BC6379DA9}"/>
              </a:ext>
            </a:extLst>
          </p:cNvPr>
          <p:cNvCxnSpPr>
            <a:cxnSpLocks/>
          </p:cNvCxnSpPr>
          <p:nvPr userDrawn="1"/>
        </p:nvCxnSpPr>
        <p:spPr>
          <a:xfrm>
            <a:off x="1379896" y="764704"/>
            <a:ext cx="37800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pic>
        <p:nvPicPr>
          <p:cNvPr id="2" name="Grafik 14">
            <a:extLst>
              <a:ext uri="{FF2B5EF4-FFF2-40B4-BE49-F238E27FC236}">
                <a16:creationId xmlns:a16="http://schemas.microsoft.com/office/drawing/2014/main" id="{F57F4917-7056-D2C8-F526-40771A2597A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18227" y="313200"/>
            <a:ext cx="969902" cy="917630"/>
          </a:xfrm>
          <a:prstGeom prst="rect">
            <a:avLst/>
          </a:prstGeom>
        </p:spPr>
      </p:pic>
    </p:spTree>
    <p:extLst>
      <p:ext uri="{BB962C8B-B14F-4D97-AF65-F5344CB8AC3E}">
        <p14:creationId xmlns:p14="http://schemas.microsoft.com/office/powerpoint/2010/main" val="3714567521"/>
      </p:ext>
    </p:extLst>
  </p:cSld>
  <p:clrMapOvr>
    <a:masterClrMapping/>
  </p:clrMapOvr>
  <mc:AlternateContent xmlns:mc="http://schemas.openxmlformats.org/markup-compatibility/2006" xmlns:p14="http://schemas.microsoft.com/office/powerpoint/2010/main">
    <mc:Choice Requires="p14">
      <p:transition spd="slow" p14:dur="2000" advClick="0">
        <p:split orient="vert"/>
      </p:transition>
    </mc:Choice>
    <mc:Fallback xmlns="">
      <p:transition spd="slow" advClick="0">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39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39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1510410" y="5841999"/>
            <a:ext cx="2208808" cy="644972"/>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A7750DF2-3393-5544-8CED-BA62DB2BCAAE}"/>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11" name="Straight Connector 10">
            <a:extLst>
              <a:ext uri="{FF2B5EF4-FFF2-40B4-BE49-F238E27FC236}">
                <a16:creationId xmlns:a16="http://schemas.microsoft.com/office/drawing/2014/main" id="{5C4476AB-9595-3945-82FD-3FFD7BA4E6E8}"/>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84971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5" name="Picture 4" descr="Graphical user interface&#10;&#10;Description automatically generated with medium confidence">
            <a:extLst>
              <a:ext uri="{FF2B5EF4-FFF2-40B4-BE49-F238E27FC236}">
                <a16:creationId xmlns:a16="http://schemas.microsoft.com/office/drawing/2014/main" id="{9337BEC2-1448-DD4F-8F95-1A8A3533DA2F}"/>
              </a:ext>
            </a:extLst>
          </p:cNvPr>
          <p:cNvPicPr>
            <a:picLocks noChangeAspect="1"/>
          </p:cNvPicPr>
          <p:nvPr userDrawn="1"/>
        </p:nvPicPr>
        <p:blipFill>
          <a:blip r:embed="rId4"/>
          <a:stretch>
            <a:fillRect/>
          </a:stretch>
        </p:blipFill>
        <p:spPr>
          <a:xfrm>
            <a:off x="1510410" y="5841999"/>
            <a:ext cx="2208808" cy="644972"/>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E4B04884-5587-E646-B95E-69F79936CCE3}"/>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7" name="Straight Connector 6">
            <a:extLst>
              <a:ext uri="{FF2B5EF4-FFF2-40B4-BE49-F238E27FC236}">
                <a16:creationId xmlns:a16="http://schemas.microsoft.com/office/drawing/2014/main" id="{812344E1-B1E6-BC45-8AC1-C7ECFD9F89C3}"/>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39757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D2240"/>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287B9AC-07B9-F245-A329-1B92B71C0393}"/>
              </a:ext>
            </a:extLst>
          </p:cNvPr>
          <p:cNvSpPr>
            <a:spLocks noGrp="1"/>
          </p:cNvSpPr>
          <p:nvPr>
            <p:ph type="title" hasCustomPrompt="1"/>
          </p:nvPr>
        </p:nvSpPr>
        <p:spPr>
          <a:xfrm>
            <a:off x="410818" y="349353"/>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6" name="Rectangle 15">
            <a:extLst>
              <a:ext uri="{FF2B5EF4-FFF2-40B4-BE49-F238E27FC236}">
                <a16:creationId xmlns:a16="http://schemas.microsoft.com/office/drawing/2014/main" id="{7C991874-8CE8-5F47-8EF3-03585FB94A82}"/>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screenshot of a cell phone&#10;&#10;Description automatically generated">
            <a:extLst>
              <a:ext uri="{FF2B5EF4-FFF2-40B4-BE49-F238E27FC236}">
                <a16:creationId xmlns:a16="http://schemas.microsoft.com/office/drawing/2014/main" id="{99BC20C9-6EF0-5442-ACAB-2CF985941EF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8" name="Picture 17" descr="A picture containing food, drawing&#10;&#10;Description automatically generated">
            <a:extLst>
              <a:ext uri="{FF2B5EF4-FFF2-40B4-BE49-F238E27FC236}">
                <a16:creationId xmlns:a16="http://schemas.microsoft.com/office/drawing/2014/main" id="{BBF532C8-FF84-A542-999E-3EFDE15AD2C5}"/>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9" name="Straight Connector 18">
            <a:extLst>
              <a:ext uri="{FF2B5EF4-FFF2-40B4-BE49-F238E27FC236}">
                <a16:creationId xmlns:a16="http://schemas.microsoft.com/office/drawing/2014/main" id="{ABA72F3E-1932-A54E-A80A-FBE7218B1B06}"/>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20" name="Slide Number Placeholder 19">
            <a:extLst>
              <a:ext uri="{FF2B5EF4-FFF2-40B4-BE49-F238E27FC236}">
                <a16:creationId xmlns:a16="http://schemas.microsoft.com/office/drawing/2014/main" id="{F73B7E7A-E455-B042-81D7-2FAA43EACBC8}"/>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a:solidFill>
                <a:schemeClr val="bg1"/>
              </a:solidFill>
            </a:endParaRPr>
          </a:p>
        </p:txBody>
      </p:sp>
      <p:sp>
        <p:nvSpPr>
          <p:cNvPr id="21" name="Content Placeholder 3">
            <a:extLst>
              <a:ext uri="{FF2B5EF4-FFF2-40B4-BE49-F238E27FC236}">
                <a16:creationId xmlns:a16="http://schemas.microsoft.com/office/drawing/2014/main" id="{9E043BEB-992B-3E4E-ACC5-E80A78853DD0}"/>
              </a:ext>
            </a:extLst>
          </p:cNvPr>
          <p:cNvSpPr>
            <a:spLocks noGrp="1"/>
          </p:cNvSpPr>
          <p:nvPr>
            <p:ph sz="quarter" idx="14"/>
          </p:nvPr>
        </p:nvSpPr>
        <p:spPr>
          <a:xfrm>
            <a:off x="410818"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566528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3CD42D-FF1A-0C47-8231-7E899959E7A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screenshot of a cell phone&#10;&#10;Description automatically generated">
            <a:extLst>
              <a:ext uri="{FF2B5EF4-FFF2-40B4-BE49-F238E27FC236}">
                <a16:creationId xmlns:a16="http://schemas.microsoft.com/office/drawing/2014/main" id="{D0ABA9C3-B604-9240-A0AD-A85DB7C7FB9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3" name="Picture 12" descr="A picture containing food, drawing&#10;&#10;Description automatically generated">
            <a:extLst>
              <a:ext uri="{FF2B5EF4-FFF2-40B4-BE49-F238E27FC236}">
                <a16:creationId xmlns:a16="http://schemas.microsoft.com/office/drawing/2014/main" id="{3C30ABBF-2E74-FC4C-B25D-B2CE07E7D27C}"/>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4" name="Straight Connector 13">
            <a:extLst>
              <a:ext uri="{FF2B5EF4-FFF2-40B4-BE49-F238E27FC236}">
                <a16:creationId xmlns:a16="http://schemas.microsoft.com/office/drawing/2014/main" id="{45AFF672-4880-0248-871D-56B0BED9A01F}"/>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5" name="Slide Number Placeholder 19">
            <a:extLst>
              <a:ext uri="{FF2B5EF4-FFF2-40B4-BE49-F238E27FC236}">
                <a16:creationId xmlns:a16="http://schemas.microsoft.com/office/drawing/2014/main" id="{0F46DA33-1B5C-0B4A-A918-EB6397868ADB}"/>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a:solidFill>
                <a:schemeClr val="bg1"/>
              </a:solidFill>
            </a:endParaRPr>
          </a:p>
        </p:txBody>
      </p:sp>
      <p:sp>
        <p:nvSpPr>
          <p:cNvPr id="16" name="Title 1">
            <a:extLst>
              <a:ext uri="{FF2B5EF4-FFF2-40B4-BE49-F238E27FC236}">
                <a16:creationId xmlns:a16="http://schemas.microsoft.com/office/drawing/2014/main" id="{2414C3AC-72BD-E543-B9D2-0ECB6D60714D}"/>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7" name="Text Placeholder 4">
            <a:extLst>
              <a:ext uri="{FF2B5EF4-FFF2-40B4-BE49-F238E27FC236}">
                <a16:creationId xmlns:a16="http://schemas.microsoft.com/office/drawing/2014/main" id="{D8E4F99F-BC94-DA4B-940F-63D0F0D9F4EA}"/>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668836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Slide - Top Bar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Tree>
    <p:extLst>
      <p:ext uri="{BB962C8B-B14F-4D97-AF65-F5344CB8AC3E}">
        <p14:creationId xmlns:p14="http://schemas.microsoft.com/office/powerpoint/2010/main" val="1566964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0E41FF-E248-1EA4-A943-0BC35D873CCC}"/>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pic>
        <p:nvPicPr>
          <p:cNvPr id="11" name="Picture 10">
            <a:extLst>
              <a:ext uri="{FF2B5EF4-FFF2-40B4-BE49-F238E27FC236}">
                <a16:creationId xmlns:a16="http://schemas.microsoft.com/office/drawing/2014/main" id="{6FA45F9E-C4AF-EFE3-4260-8FB402B1D822}"/>
              </a:ext>
            </a:extLst>
          </p:cNvPr>
          <p:cNvPicPr>
            <a:picLocks noChangeAspect="1"/>
          </p:cNvPicPr>
          <p:nvPr userDrawn="1"/>
        </p:nvPicPr>
        <p:blipFill>
          <a:blip r:embed="rId3">
            <a:alphaModFix amt="60000"/>
          </a:blip>
          <a:srcRect/>
          <a:stretch/>
        </p:blipFill>
        <p:spPr>
          <a:xfrm>
            <a:off x="9906000" y="-1"/>
            <a:ext cx="2286000" cy="2286000"/>
          </a:xfrm>
          <a:prstGeom prst="rect">
            <a:avLst/>
          </a:prstGeom>
        </p:spPr>
      </p:pic>
    </p:spTree>
    <p:extLst>
      <p:ext uri="{BB962C8B-B14F-4D97-AF65-F5344CB8AC3E}">
        <p14:creationId xmlns:p14="http://schemas.microsoft.com/office/powerpoint/2010/main" val="41145136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rgbClr val="0D2240"/>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D5F0FFC-64E5-984E-8312-ADD1A478E1C8}"/>
              </a:ext>
            </a:extLst>
          </p:cNvPr>
          <p:cNvSpPr>
            <a:spLocks noGrp="1"/>
          </p:cNvSpPr>
          <p:nvPr>
            <p:ph type="pic" sz="quarter" idx="14"/>
          </p:nvPr>
        </p:nvSpPr>
        <p:spPr>
          <a:xfrm>
            <a:off x="7425755" y="1269612"/>
            <a:ext cx="4343884" cy="4830763"/>
          </a:xfrm>
          <a:ln w="28575">
            <a:solidFill>
              <a:schemeClr val="accent2"/>
            </a:solidFill>
          </a:ln>
        </p:spPr>
        <p:txBody>
          <a:bodyPr/>
          <a:lstStyle/>
          <a:p>
            <a:endParaRPr lang="en-US"/>
          </a:p>
        </p:txBody>
      </p:sp>
      <p:sp>
        <p:nvSpPr>
          <p:cNvPr id="12" name="Rectangle 11">
            <a:extLst>
              <a:ext uri="{FF2B5EF4-FFF2-40B4-BE49-F238E27FC236}">
                <a16:creationId xmlns:a16="http://schemas.microsoft.com/office/drawing/2014/main" id="{EC7AB8A7-C066-5E41-BBDA-CCF82A34A4B4}"/>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screenshot of a cell phone&#10;&#10;Description automatically generated">
            <a:extLst>
              <a:ext uri="{FF2B5EF4-FFF2-40B4-BE49-F238E27FC236}">
                <a16:creationId xmlns:a16="http://schemas.microsoft.com/office/drawing/2014/main" id="{C20ABBF3-8D3A-8048-B567-9E8CFBCA849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4" name="Picture 13" descr="A picture containing food, drawing&#10;&#10;Description automatically generated">
            <a:extLst>
              <a:ext uri="{FF2B5EF4-FFF2-40B4-BE49-F238E27FC236}">
                <a16:creationId xmlns:a16="http://schemas.microsoft.com/office/drawing/2014/main" id="{AD5E29FE-C5B9-8F49-A5F7-DB5CCE1CC9D8}"/>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5" name="Straight Connector 14">
            <a:extLst>
              <a:ext uri="{FF2B5EF4-FFF2-40B4-BE49-F238E27FC236}">
                <a16:creationId xmlns:a16="http://schemas.microsoft.com/office/drawing/2014/main" id="{19DE7CCE-6DF5-A240-9813-A2DDD35406DC}"/>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6" name="Slide Number Placeholder 19">
            <a:extLst>
              <a:ext uri="{FF2B5EF4-FFF2-40B4-BE49-F238E27FC236}">
                <a16:creationId xmlns:a16="http://schemas.microsoft.com/office/drawing/2014/main" id="{90F736FC-6279-9244-87AC-84BC75B260D6}"/>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a:solidFill>
                <a:schemeClr val="bg1"/>
              </a:solidFill>
            </a:endParaRPr>
          </a:p>
        </p:txBody>
      </p:sp>
      <p:sp>
        <p:nvSpPr>
          <p:cNvPr id="17" name="Title 1">
            <a:extLst>
              <a:ext uri="{FF2B5EF4-FFF2-40B4-BE49-F238E27FC236}">
                <a16:creationId xmlns:a16="http://schemas.microsoft.com/office/drawing/2014/main" id="{0910C12B-5EB3-0B49-BCE4-52470ECDA2FE}"/>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8" name="Text Placeholder 4">
            <a:extLst>
              <a:ext uri="{FF2B5EF4-FFF2-40B4-BE49-F238E27FC236}">
                <a16:creationId xmlns:a16="http://schemas.microsoft.com/office/drawing/2014/main" id="{EBD13469-A7F6-7043-AAA8-D66315A3E13D}"/>
              </a:ext>
            </a:extLst>
          </p:cNvPr>
          <p:cNvSpPr>
            <a:spLocks noGrp="1"/>
          </p:cNvSpPr>
          <p:nvPr>
            <p:ph type="body" sz="quarter" idx="13"/>
          </p:nvPr>
        </p:nvSpPr>
        <p:spPr>
          <a:xfrm>
            <a:off x="410818" y="1269612"/>
            <a:ext cx="5354255" cy="49073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24702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Section Slide - Campaign 100 (Purple)">
    <p:bg>
      <p:bgPr>
        <a:solidFill>
          <a:schemeClr val="accent4"/>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9384422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89864" y="1381408"/>
            <a:ext cx="3073344" cy="2340864"/>
          </a:xfrm>
          <a:prstGeom prst="rect">
            <a:avLst/>
          </a:prstGeom>
        </p:spPr>
      </p:pic>
    </p:spTree>
    <p:extLst>
      <p:ext uri="{BB962C8B-B14F-4D97-AF65-F5344CB8AC3E}">
        <p14:creationId xmlns:p14="http://schemas.microsoft.com/office/powerpoint/2010/main" val="18902730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89864" y="1381408"/>
            <a:ext cx="3073344" cy="2340864"/>
          </a:xfrm>
          <a:prstGeom prst="rect">
            <a:avLst/>
          </a:prstGeom>
        </p:spPr>
      </p:pic>
    </p:spTree>
    <p:extLst>
      <p:ext uri="{BB962C8B-B14F-4D97-AF65-F5344CB8AC3E}">
        <p14:creationId xmlns:p14="http://schemas.microsoft.com/office/powerpoint/2010/main" val="6235807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Slide - Top Bar (Whit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B2FFF44-DBF6-4F9F-9F70-A48E8AF83361}" type="slidenum">
              <a:rPr lang="en-US" smtClean="0"/>
              <a:pPr/>
              <a:t>‹#›</a:t>
            </a:fld>
            <a:endParaRPr lang="en-US" dirty="0"/>
          </a:p>
        </p:txBody>
      </p:sp>
    </p:spTree>
    <p:extLst>
      <p:ext uri="{BB962C8B-B14F-4D97-AF65-F5344CB8AC3E}">
        <p14:creationId xmlns:p14="http://schemas.microsoft.com/office/powerpoint/2010/main" val="28267211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Slide - Campaign 100 (Lion Blue)">
    <p:bg>
      <p:bgPr>
        <a:solidFill>
          <a:schemeClr val="tx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40000"/>
              <a:lumOff val="6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54631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Note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spc="300">
                <a:latin typeface="Arial" panose="020B0604020202020204" pitchFamily="34" charset="0"/>
                <a:cs typeface="Arial" panose="020B0604020202020204" pitchFamily="34" charset="0"/>
              </a:defRPr>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B2FFF44-DBF6-4F9F-9F70-A48E8AF83361}" type="slidenum">
              <a:rPr lang="en-US" smtClean="0"/>
              <a:t>‹#›</a:t>
            </a:fld>
            <a:endParaRPr lang="en-US"/>
          </a:p>
        </p:txBody>
      </p:sp>
      <p:sp>
        <p:nvSpPr>
          <p:cNvPr id="6" name="Text Placeholder 5"/>
          <p:cNvSpPr>
            <a:spLocks noGrp="1"/>
          </p:cNvSpPr>
          <p:nvPr>
            <p:ph type="body" sz="quarter" idx="12"/>
          </p:nvPr>
        </p:nvSpPr>
        <p:spPr>
          <a:xfrm>
            <a:off x="430213" y="1146175"/>
            <a:ext cx="11337925" cy="4859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732527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resenter Slide - Cam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64081" y="1327684"/>
            <a:ext cx="3724915" cy="2342971"/>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tx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2" name="Text Placeholder 10"/>
          <p:cNvSpPr>
            <a:spLocks noGrp="1"/>
          </p:cNvSpPr>
          <p:nvPr>
            <p:ph type="body" sz="quarter" idx="11" hasCustomPrompt="1"/>
          </p:nvPr>
        </p:nvSpPr>
        <p:spPr>
          <a:xfrm>
            <a:off x="6938963" y="5433953"/>
            <a:ext cx="4375150" cy="1171945"/>
          </a:xfrm>
        </p:spPr>
        <p:txBody>
          <a:bodyPr>
            <a:normAutofit/>
          </a:bodyPr>
          <a:lstStyle>
            <a:lvl1pPr marL="0" indent="0" algn="ctr">
              <a:buNone/>
              <a:defRPr sz="1800" b="0" spc="0" baseline="0">
                <a:solidFill>
                  <a:schemeClr val="accent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2618" y="417404"/>
            <a:ext cx="1966916" cy="574340"/>
          </a:xfrm>
          <a:prstGeom prst="rect">
            <a:avLst/>
          </a:prstGeom>
        </p:spPr>
      </p:pic>
      <p:cxnSp>
        <p:nvCxnSpPr>
          <p:cNvPr id="10" name="Straight Connector 9">
            <a:extLst>
              <a:ext uri="{FF2B5EF4-FFF2-40B4-BE49-F238E27FC236}">
                <a16:creationId xmlns:a16="http://schemas.microsoft.com/office/drawing/2014/main" id="{F4C40AB8-98C1-0C42-B5FD-48529EB36ABB}"/>
              </a:ext>
            </a:extLst>
          </p:cNvPr>
          <p:cNvCxnSpPr/>
          <p:nvPr userDrawn="1"/>
        </p:nvCxnSpPr>
        <p:spPr>
          <a:xfrm>
            <a:off x="8773248" y="5290049"/>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69942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9864" y="1381408"/>
            <a:ext cx="3073344" cy="2340864"/>
          </a:xfrm>
          <a:prstGeom prst="rect">
            <a:avLst/>
          </a:prstGeom>
        </p:spPr>
      </p:pic>
    </p:spTree>
    <p:extLst>
      <p:ext uri="{BB962C8B-B14F-4D97-AF65-F5344CB8AC3E}">
        <p14:creationId xmlns:p14="http://schemas.microsoft.com/office/powerpoint/2010/main" val="10473233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Presenter Slide - Cam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tx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2" name="Text Placeholder 10"/>
          <p:cNvSpPr>
            <a:spLocks noGrp="1"/>
          </p:cNvSpPr>
          <p:nvPr>
            <p:ph type="body" sz="quarter" idx="11" hasCustomPrompt="1"/>
          </p:nvPr>
        </p:nvSpPr>
        <p:spPr>
          <a:xfrm>
            <a:off x="6938963" y="5433953"/>
            <a:ext cx="4375150" cy="1171945"/>
          </a:xfrm>
        </p:spPr>
        <p:txBody>
          <a:bodyPr>
            <a:normAutofit/>
          </a:bodyPr>
          <a:lstStyle>
            <a:lvl1pPr marL="0" indent="0" algn="ctr">
              <a:buNone/>
              <a:defRPr sz="1800" b="0" spc="0" baseline="0">
                <a:solidFill>
                  <a:schemeClr val="accent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cxnSp>
        <p:nvCxnSpPr>
          <p:cNvPr id="10" name="Straight Connector 9">
            <a:extLst>
              <a:ext uri="{FF2B5EF4-FFF2-40B4-BE49-F238E27FC236}">
                <a16:creationId xmlns:a16="http://schemas.microsoft.com/office/drawing/2014/main" id="{F4C40AB8-98C1-0C42-B5FD-48529EB36ABB}"/>
              </a:ext>
            </a:extLst>
          </p:cNvPr>
          <p:cNvCxnSpPr/>
          <p:nvPr userDrawn="1"/>
        </p:nvCxnSpPr>
        <p:spPr>
          <a:xfrm>
            <a:off x="8773248" y="5290049"/>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9864" y="1381408"/>
            <a:ext cx="3073344" cy="2340863"/>
          </a:xfrm>
          <a:prstGeom prst="rect">
            <a:avLst/>
          </a:prstGeom>
        </p:spPr>
      </p:pic>
    </p:spTree>
    <p:extLst>
      <p:ext uri="{BB962C8B-B14F-4D97-AF65-F5344CB8AC3E}">
        <p14:creationId xmlns:p14="http://schemas.microsoft.com/office/powerpoint/2010/main" val="6835146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314D1A4-B8A5-DF79-B9CC-D092E0A05D47}"/>
              </a:ext>
            </a:extLst>
          </p:cNvPr>
          <p:cNvPicPr>
            <a:picLocks noChangeAspect="1"/>
          </p:cNvPicPr>
          <p:nvPr userDrawn="1"/>
        </p:nvPicPr>
        <p:blipFill>
          <a:blip r:embed="rId2"/>
          <a:stretch>
            <a:fillRect/>
          </a:stretch>
        </p:blipFill>
        <p:spPr>
          <a:xfrm>
            <a:off x="9906000" y="0"/>
            <a:ext cx="2286000" cy="2286000"/>
          </a:xfrm>
          <a:prstGeom prst="rect">
            <a:avLst/>
          </a:prstGeom>
        </p:spPr>
      </p:pic>
      <p:pic>
        <p:nvPicPr>
          <p:cNvPr id="15" name="Picture 14">
            <a:extLst>
              <a:ext uri="{FF2B5EF4-FFF2-40B4-BE49-F238E27FC236}">
                <a16:creationId xmlns:a16="http://schemas.microsoft.com/office/drawing/2014/main" id="{E8EF5A5B-8A75-DC12-FF52-622110DC1BD2}"/>
              </a:ext>
            </a:extLst>
          </p:cNvPr>
          <p:cNvPicPr>
            <a:picLocks noChangeAspect="1"/>
          </p:cNvPicPr>
          <p:nvPr userDrawn="1"/>
        </p:nvPicPr>
        <p:blipFill>
          <a:blip r:embed="rId2"/>
          <a:stretch>
            <a:fillRect/>
          </a:stretch>
        </p:blipFill>
        <p:spPr>
          <a:xfrm rot="10800000">
            <a:off x="0" y="4572000"/>
            <a:ext cx="2286000" cy="2286000"/>
          </a:xfrm>
          <a:prstGeom prst="rect">
            <a:avLst/>
          </a:prstGeom>
        </p:spPr>
      </p:pic>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rgbClr val="00338D"/>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7298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660399" y="4183822"/>
            <a:ext cx="5953760" cy="579438"/>
          </a:xfrm>
        </p:spPr>
        <p:txBody>
          <a:bodyPr anchor="ctr">
            <a:noAutofit/>
          </a:bodyPr>
          <a:lstStyle>
            <a:lvl1pPr marL="0" indent="0">
              <a:buNone/>
              <a:defRPr b="1">
                <a:solidFill>
                  <a:srgbClr val="00338D"/>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660399" y="4890262"/>
            <a:ext cx="4310063" cy="518160"/>
          </a:xfrm>
        </p:spPr>
        <p:txBody>
          <a:bodyPr>
            <a:noAutofit/>
          </a:bodyPr>
          <a:lstStyle>
            <a:lvl1pPr marL="0" indent="0">
              <a:buNone/>
              <a:defRPr sz="1800">
                <a:solidFill>
                  <a:srgbClr val="00338D"/>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9" name="Picture 8">
            <a:extLst>
              <a:ext uri="{FF2B5EF4-FFF2-40B4-BE49-F238E27FC236}">
                <a16:creationId xmlns:a16="http://schemas.microsoft.com/office/drawing/2014/main" id="{A14D3A10-B393-6342-BAA0-AC888CDFA5BE}"/>
              </a:ext>
            </a:extLst>
          </p:cNvPr>
          <p:cNvPicPr>
            <a:picLocks noChangeAspect="1"/>
          </p:cNvPicPr>
          <p:nvPr userDrawn="1"/>
        </p:nvPicPr>
        <p:blipFill>
          <a:blip r:embed="rId3"/>
          <a:srcRect/>
          <a:stretch/>
        </p:blipFill>
        <p:spPr>
          <a:xfrm>
            <a:off x="660399" y="5613399"/>
            <a:ext cx="3036958" cy="886792"/>
          </a:xfrm>
          <a:prstGeom prst="rect">
            <a:avLst/>
          </a:prstGeom>
        </p:spPr>
      </p:pic>
    </p:spTree>
    <p:extLst>
      <p:ext uri="{BB962C8B-B14F-4D97-AF65-F5344CB8AC3E}">
        <p14:creationId xmlns:p14="http://schemas.microsoft.com/office/powerpoint/2010/main" val="7311172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Slide - Campaign 100 (Light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9841219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Slide - LCIF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2844450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Slide - LCIF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9904183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Slide - Campaign 100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6"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4104739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Slide - LCIF (Lion Yel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492840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Slide - Campaign 100 (Lion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6"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2324766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Slide - LCIF (Dark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0898294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100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pic>
        <p:nvPicPr>
          <p:cNvPr id="10" name="Picture 9"/>
          <p:cNvPicPr>
            <a:picLocks noChangeAspect="1"/>
          </p:cNvPicPr>
          <p:nvPr userDrawn="1"/>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8" name="Picture 7">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4686516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LCIF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pic>
        <p:nvPicPr>
          <p:cNvPr id="11" name="Picture 10"/>
          <p:cNvPicPr>
            <a:picLocks noChangeAspect="1"/>
          </p:cNvPicPr>
          <p:nvPr userDrawn="1"/>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33374798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100 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3" name="Picture 12"/>
          <p:cNvPicPr>
            <a:picLocks noChangeAspect="1"/>
          </p:cNvPicPr>
          <p:nvPr userDrawn="1"/>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3276076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36D0290-D344-59A7-3676-4BD06B9956B2}"/>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rgbClr val="00338D"/>
                </a:solidFill>
              </a:defRPr>
            </a:lvl1pPr>
          </a:lstStyle>
          <a:p>
            <a:r>
              <a:rPr lang="en-US" dirty="0"/>
              <a:t>CLICK TO EDIT MASTER TITLE STYLE</a:t>
            </a:r>
          </a:p>
        </p:txBody>
      </p:sp>
      <p:sp>
        <p:nvSpPr>
          <p:cNvPr id="13" name="Text Placeholder 12">
            <a:extLst>
              <a:ext uri="{FF2B5EF4-FFF2-40B4-BE49-F238E27FC236}">
                <a16:creationId xmlns:a16="http://schemas.microsoft.com/office/drawing/2014/main" id="{3F42C7ED-03DB-B4BE-2EB5-A9BF582C85F0}"/>
              </a:ext>
            </a:extLst>
          </p:cNvPr>
          <p:cNvSpPr>
            <a:spLocks noGrp="1"/>
          </p:cNvSpPr>
          <p:nvPr>
            <p:ph type="body" sz="quarter" idx="10"/>
          </p:nvPr>
        </p:nvSpPr>
        <p:spPr>
          <a:xfrm>
            <a:off x="660400" y="3632200"/>
            <a:ext cx="6360160" cy="746125"/>
          </a:xfrm>
        </p:spPr>
        <p:txBody>
          <a:bodyPr/>
          <a:lstStyle>
            <a:lvl1pPr marL="0" indent="0">
              <a:buNone/>
              <a:defRPr>
                <a:solidFill>
                  <a:srgbClr val="00338D"/>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pic>
        <p:nvPicPr>
          <p:cNvPr id="7" name="Picture 6">
            <a:extLst>
              <a:ext uri="{FF2B5EF4-FFF2-40B4-BE49-F238E27FC236}">
                <a16:creationId xmlns:a16="http://schemas.microsoft.com/office/drawing/2014/main" id="{D3AD4C1B-2D3C-1536-3381-80862091B00F}"/>
              </a:ext>
            </a:extLst>
          </p:cNvPr>
          <p:cNvPicPr>
            <a:picLocks noChangeAspect="1"/>
          </p:cNvPicPr>
          <p:nvPr userDrawn="1"/>
        </p:nvPicPr>
        <p:blipFill>
          <a:blip r:embed="rId2"/>
          <a:stretch>
            <a:fillRect/>
          </a:stretch>
        </p:blipFill>
        <p:spPr>
          <a:xfrm>
            <a:off x="9906000" y="0"/>
            <a:ext cx="2286000" cy="2286000"/>
          </a:xfrm>
          <a:prstGeom prst="rect">
            <a:avLst/>
          </a:prstGeom>
        </p:spPr>
      </p:pic>
      <p:pic>
        <p:nvPicPr>
          <p:cNvPr id="8" name="Picture 7">
            <a:extLst>
              <a:ext uri="{FF2B5EF4-FFF2-40B4-BE49-F238E27FC236}">
                <a16:creationId xmlns:a16="http://schemas.microsoft.com/office/drawing/2014/main" id="{CCFA580D-9CA5-7F7E-87AE-9083B0D6753F}"/>
              </a:ext>
            </a:extLst>
          </p:cNvPr>
          <p:cNvPicPr>
            <a:picLocks noChangeAspect="1"/>
          </p:cNvPicPr>
          <p:nvPr userDrawn="1"/>
        </p:nvPicPr>
        <p:blipFill>
          <a:blip r:embed="rId2"/>
          <a:stretch>
            <a:fillRect/>
          </a:stretch>
        </p:blipFill>
        <p:spPr>
          <a:xfrm rot="10800000">
            <a:off x="0" y="4572000"/>
            <a:ext cx="2286000" cy="2286000"/>
          </a:xfrm>
          <a:prstGeom prst="rect">
            <a:avLst/>
          </a:prstGeom>
        </p:spPr>
      </p:pic>
      <p:pic>
        <p:nvPicPr>
          <p:cNvPr id="10" name="Picture 9">
            <a:extLst>
              <a:ext uri="{FF2B5EF4-FFF2-40B4-BE49-F238E27FC236}">
                <a16:creationId xmlns:a16="http://schemas.microsoft.com/office/drawing/2014/main" id="{FC74FED4-16E6-269E-D243-69847E91A8D2}"/>
              </a:ext>
            </a:extLst>
          </p:cNvPr>
          <p:cNvPicPr>
            <a:picLocks noChangeAspect="1"/>
          </p:cNvPicPr>
          <p:nvPr userDrawn="1"/>
        </p:nvPicPr>
        <p:blipFill>
          <a:blip r:embed="rId3"/>
          <a:srcRect/>
          <a:stretch/>
        </p:blipFill>
        <p:spPr>
          <a:xfrm>
            <a:off x="660399" y="5613399"/>
            <a:ext cx="3036958" cy="886792"/>
          </a:xfrm>
          <a:prstGeom prst="rect">
            <a:avLst/>
          </a:prstGeom>
        </p:spPr>
      </p:pic>
    </p:spTree>
    <p:extLst>
      <p:ext uri="{BB962C8B-B14F-4D97-AF65-F5344CB8AC3E}">
        <p14:creationId xmlns:p14="http://schemas.microsoft.com/office/powerpoint/2010/main" val="11433418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LCIF 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8" name="Picture 7"/>
          <p:cNvPicPr>
            <a:picLocks noChangeAspect="1"/>
          </p:cNvPicPr>
          <p:nvPr userDrawn="1"/>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13201351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100 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pic>
        <p:nvPicPr>
          <p:cNvPr id="12" name="Picture 11"/>
          <p:cNvPicPr>
            <a:picLocks noChangeAspect="1"/>
          </p:cNvPicPr>
          <p:nvPr userDrawn="1"/>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pic>
        <p:nvPicPr>
          <p:cNvPr id="11" name="Picture 10">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
        <p:nvSpPr>
          <p:cNvPr id="13" name="Title 1"/>
          <p:cNvSpPr>
            <a:spLocks noGrp="1"/>
          </p:cNvSpPr>
          <p:nvPr>
            <p:ph type="title"/>
          </p:nvPr>
        </p:nvSpPr>
        <p:spPr>
          <a:xfrm>
            <a:off x="430212" y="1440446"/>
            <a:ext cx="4032605" cy="1179924"/>
          </a:xfrm>
        </p:spPr>
        <p:txBody>
          <a:bodyPr/>
          <a:lstStyle>
            <a:lvl1pPr algn="r">
              <a:defRPr sz="2400"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4"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latin typeface="Arial" panose="020B0604020202020204" pitchFamily="34" charset="0"/>
                <a:cs typeface="Arial" panose="020B0604020202020204" pitchFamily="34" charset="0"/>
              </a:defRPr>
            </a:lvl1pPr>
            <a:lvl2pPr marL="285750" indent="-285750">
              <a:lnSpc>
                <a:spcPct val="100000"/>
              </a:lnSpc>
              <a:buClr>
                <a:schemeClr val="accent1"/>
              </a:buClr>
              <a:buFont typeface="Arial" panose="020B0604020202020204" pitchFamily="34" charset="0"/>
              <a:buChar char="•"/>
              <a:tabLst/>
              <a:defRPr sz="2000">
                <a:solidFill>
                  <a:schemeClr val="accent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7627224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LCIF 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9" name="Title 1"/>
          <p:cNvSpPr>
            <a:spLocks noGrp="1"/>
          </p:cNvSpPr>
          <p:nvPr>
            <p:ph type="title"/>
          </p:nvPr>
        </p:nvSpPr>
        <p:spPr>
          <a:xfrm>
            <a:off x="430213" y="1440446"/>
            <a:ext cx="4032605" cy="1179924"/>
          </a:xfrm>
        </p:spPr>
        <p:txBody>
          <a:bodyPr/>
          <a:lstStyle>
            <a:lvl1pPr algn="r">
              <a:defRPr sz="2400"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latin typeface="Arial" panose="020B0604020202020204" pitchFamily="34" charset="0"/>
                <a:cs typeface="Arial" panose="020B0604020202020204" pitchFamily="34" charset="0"/>
              </a:defRPr>
            </a:lvl1pPr>
            <a:lvl2pPr marL="285750" indent="-285750">
              <a:lnSpc>
                <a:spcPct val="100000"/>
              </a:lnSpc>
              <a:buClr>
                <a:schemeClr val="accent1"/>
              </a:buClr>
              <a:buFont typeface="Arial" panose="020B0604020202020204" pitchFamily="34" charset="0"/>
              <a:buChar char="•"/>
              <a:tabLst/>
              <a:defRPr sz="2000">
                <a:solidFill>
                  <a:schemeClr val="accent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26011716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100 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4" name="Picture 13"/>
          <p:cNvPicPr>
            <a:picLocks noChangeAspect="1"/>
          </p:cNvPicPr>
          <p:nvPr userDrawn="1"/>
        </p:nvPicPr>
        <p:blipFill rotWithShape="1">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23889195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LCIF 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9" name="Picture 8"/>
          <p:cNvPicPr>
            <a:picLocks noChangeAspect="1"/>
          </p:cNvPicPr>
          <p:nvPr userDrawn="1"/>
        </p:nvPicPr>
        <p:blipFill rotWithShape="1">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25960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100 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9"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1" name="Picture 10">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23731629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LCIF 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9"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1905218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100 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3" name="Picture 12"/>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11967423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LCIF 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8" name="Picture 7"/>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39926991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Slide - Side Circle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0315" y="2805403"/>
            <a:ext cx="3175250" cy="1247195"/>
          </a:xfrm>
          <a:noFill/>
        </p:spPr>
        <p:txBody>
          <a:bodyPr/>
          <a:lstStyle>
            <a:lvl1pPr algn="r">
              <a:defRPr sz="2400" strike="noStrike"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99543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157149213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Content Slide - Side Circle (Black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120315" y="2805403"/>
            <a:ext cx="3175250" cy="1247195"/>
          </a:xfrm>
          <a:noFill/>
        </p:spPr>
        <p:txBody>
          <a:bodyPr/>
          <a:lstStyle>
            <a:lvl1pPr algn="r">
              <a:defRPr sz="2400" strike="noStrike" cap="none" spc="300">
                <a:solidFill>
                  <a:srgbClr val="000000"/>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33814962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Content Slide - Side Circle (Blue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120315" y="2805403"/>
            <a:ext cx="3175250" cy="1247195"/>
          </a:xfrm>
          <a:noFill/>
        </p:spPr>
        <p:txBody>
          <a:bodyPr/>
          <a:lstStyle>
            <a:lvl1pPr algn="r">
              <a:defRPr sz="2400" strike="noStrike" cap="none"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59027553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Slide - Top Bar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6301877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 Slide - Top Bar (Black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430213" y="375921"/>
            <a:ext cx="11337925" cy="603503"/>
          </a:xfrm>
        </p:spPr>
        <p:txBody>
          <a:bodyPr/>
          <a:lstStyle>
            <a:lvl1pPr>
              <a:defRPr sz="2000" cap="none" spc="300">
                <a:solidFill>
                  <a:srgbClr val="000000"/>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7467662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 Slide - Top Bar (Blue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430213" y="375921"/>
            <a:ext cx="11337925" cy="603503"/>
          </a:xfrm>
        </p:spPr>
        <p:txBody>
          <a:bodyPr/>
          <a:lstStyle>
            <a:lvl1pPr>
              <a:defRPr sz="2000" cap="none"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67660313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Note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B2FFF44-DBF6-4F9F-9F70-A48E8AF83361}" type="slidenum">
              <a:rPr lang="en-US" smtClean="0"/>
              <a:t>‹#›</a:t>
            </a:fld>
            <a:endParaRPr lang="en-US"/>
          </a:p>
        </p:txBody>
      </p:sp>
      <p:sp>
        <p:nvSpPr>
          <p:cNvPr id="6" name="Text Placeholder 5"/>
          <p:cNvSpPr>
            <a:spLocks noGrp="1"/>
          </p:cNvSpPr>
          <p:nvPr>
            <p:ph type="body" sz="quarter" idx="12"/>
          </p:nvPr>
        </p:nvSpPr>
        <p:spPr>
          <a:xfrm>
            <a:off x="430213" y="1146175"/>
            <a:ext cx="11337925" cy="4859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123998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Presenter Slide - Campaign 100">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64081" y="1327684"/>
            <a:ext cx="3724915" cy="2342971"/>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2618" y="417404"/>
            <a:ext cx="1966916" cy="574340"/>
          </a:xfrm>
          <a:prstGeom prst="rect">
            <a:avLst/>
          </a:prstGeom>
        </p:spPr>
      </p:pic>
    </p:spTree>
    <p:extLst>
      <p:ext uri="{BB962C8B-B14F-4D97-AF65-F5344CB8AC3E}">
        <p14:creationId xmlns:p14="http://schemas.microsoft.com/office/powerpoint/2010/main" val="1116410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Slide - LCIF">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8483" y="1327684"/>
            <a:ext cx="3076110" cy="2342971"/>
          </a:xfrm>
          <a:prstGeom prst="rect">
            <a:avLst/>
          </a:prstGeom>
        </p:spPr>
      </p:pic>
      <p:sp>
        <p:nvSpPr>
          <p:cNvPr id="11" name="Text Placeholder 10"/>
          <p:cNvSpPr>
            <a:spLocks noGrp="1"/>
          </p:cNvSpPr>
          <p:nvPr>
            <p:ph type="body" sz="quarter" idx="10" hasCustomPrompt="1"/>
          </p:nvPr>
        </p:nvSpPr>
        <p:spPr>
          <a:xfrm>
            <a:off x="6938963" y="4144963"/>
            <a:ext cx="4375150" cy="889000"/>
          </a:xfrm>
        </p:spPr>
        <p:txBody>
          <a:bodyPr>
            <a:normAutofit/>
          </a:bodyPr>
          <a:lstStyle>
            <a:lvl1pPr marL="0" indent="0" algn="ctr">
              <a:buNone/>
              <a:defRPr sz="1800" b="1"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spTree>
    <p:extLst>
      <p:ext uri="{BB962C8B-B14F-4D97-AF65-F5344CB8AC3E}">
        <p14:creationId xmlns:p14="http://schemas.microsoft.com/office/powerpoint/2010/main" val="380859603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Presenter Slide - LCIF">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8483" y="1327684"/>
            <a:ext cx="3076110" cy="2342971"/>
          </a:xfrm>
          <a:prstGeom prst="rect">
            <a:avLst/>
          </a:prstGeom>
        </p:spPr>
      </p:pic>
      <p:sp>
        <p:nvSpPr>
          <p:cNvPr id="9"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0"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spTree>
    <p:extLst>
      <p:ext uri="{BB962C8B-B14F-4D97-AF65-F5344CB8AC3E}">
        <p14:creationId xmlns:p14="http://schemas.microsoft.com/office/powerpoint/2010/main" val="242640543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Section Slide - Campaign 100 (Light Blue)">
    <p:bg>
      <p:bgPr>
        <a:solidFill>
          <a:schemeClr val="accent3"/>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880095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D224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1AB8C3-10A7-3743-807C-DDFA2E6F9F70}"/>
              </a:ext>
            </a:extLst>
          </p:cNvPr>
          <p:cNvSpPr>
            <a:spLocks noGrp="1"/>
          </p:cNvSpPr>
          <p:nvPr>
            <p:ph idx="1"/>
          </p:nvPr>
        </p:nvSpPr>
        <p:spPr>
          <a:xfrm>
            <a:off x="838200" y="1423686"/>
            <a:ext cx="10515600" cy="475327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8287B9AC-07B9-F245-A329-1B92B71C0393}"/>
              </a:ext>
            </a:extLst>
          </p:cNvPr>
          <p:cNvSpPr>
            <a:spLocks noGrp="1"/>
          </p:cNvSpPr>
          <p:nvPr>
            <p:ph type="title" hasCustomPrompt="1"/>
          </p:nvPr>
        </p:nvSpPr>
        <p:spPr>
          <a:xfrm>
            <a:off x="838199" y="365126"/>
            <a:ext cx="8653041" cy="665022"/>
          </a:xfrm>
        </p:spPr>
        <p:txBody>
          <a:bodyPr>
            <a:normAutofit/>
          </a:bodyPr>
          <a:lstStyle>
            <a:lvl1pPr>
              <a:defRPr sz="3200" b="1">
                <a:solidFill>
                  <a:schemeClr val="bg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E52F9647-778A-D94E-8B73-7BE69C3F4529}"/>
              </a:ext>
            </a:extLst>
          </p:cNvPr>
          <p:cNvCxnSpPr/>
          <p:nvPr userDrawn="1"/>
        </p:nvCxnSpPr>
        <p:spPr>
          <a:xfrm>
            <a:off x="838200" y="967695"/>
            <a:ext cx="4233530" cy="0"/>
          </a:xfrm>
          <a:prstGeom prst="line">
            <a:avLst/>
          </a:prstGeom>
          <a:ln w="28575">
            <a:solidFill>
              <a:srgbClr val="EBB700"/>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F5E8020-BC79-B843-AB9E-3C1D932D7C3C}"/>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picture containing food, drawing&#10;&#10;Description automatically generated">
            <a:extLst>
              <a:ext uri="{FF2B5EF4-FFF2-40B4-BE49-F238E27FC236}">
                <a16:creationId xmlns:a16="http://schemas.microsoft.com/office/drawing/2014/main" id="{7B3A4A51-F7F9-CB41-8E7C-DE0C78AF6F0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8" name="Group 17">
            <a:extLst>
              <a:ext uri="{FF2B5EF4-FFF2-40B4-BE49-F238E27FC236}">
                <a16:creationId xmlns:a16="http://schemas.microsoft.com/office/drawing/2014/main" id="{F19EA265-C2F5-5740-86F5-940817373821}"/>
              </a:ext>
            </a:extLst>
          </p:cNvPr>
          <p:cNvGrpSpPr/>
          <p:nvPr userDrawn="1"/>
        </p:nvGrpSpPr>
        <p:grpSpPr>
          <a:xfrm>
            <a:off x="11273010" y="6416040"/>
            <a:ext cx="125096" cy="365760"/>
            <a:chOff x="9970956" y="6416040"/>
            <a:chExt cx="125096" cy="365760"/>
          </a:xfrm>
        </p:grpSpPr>
        <p:cxnSp>
          <p:nvCxnSpPr>
            <p:cNvPr id="19" name="Straight Connector 18">
              <a:extLst>
                <a:ext uri="{FF2B5EF4-FFF2-40B4-BE49-F238E27FC236}">
                  <a16:creationId xmlns:a16="http://schemas.microsoft.com/office/drawing/2014/main" id="{2422CB68-F27B-E842-8A11-C97CBE6D1670}"/>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7DF2F50-8E7D-1B42-8761-21F808AD4C85}"/>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1" name="Slide Number Placeholder 19">
            <a:extLst>
              <a:ext uri="{FF2B5EF4-FFF2-40B4-BE49-F238E27FC236}">
                <a16:creationId xmlns:a16="http://schemas.microsoft.com/office/drawing/2014/main" id="{9502FCF6-3A21-C84B-B59E-4F93397DA7C5}"/>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50450227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ection Slide - LCIF (Light Blue)">
    <p:bg>
      <p:bgPr>
        <a:solidFill>
          <a:schemeClr val="accent3"/>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23562089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tion Slide - Campaign 100 (Purple)">
    <p:bg>
      <p:bgPr>
        <a:solidFill>
          <a:schemeClr val="accent4"/>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49300359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Section Slide - LCIF (Purple)">
    <p:bg>
      <p:bgPr>
        <a:solidFill>
          <a:schemeClr val="accent4"/>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309271638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ction Slide - Campaign 100 (Green)">
    <p:bg>
      <p:bgPr>
        <a:solidFill>
          <a:schemeClr val="accent5"/>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45097828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Section Slide - LCIF (Green)">
    <p:bg>
      <p:bgPr>
        <a:solidFill>
          <a:schemeClr val="accent5"/>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1292527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Section Slide - Campaign 100 (Orange)">
    <p:bg>
      <p:bgPr>
        <a:solidFill>
          <a:schemeClr val="accent6"/>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62130065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ection Slide - LCIF (Red-Orange)">
    <p:bg>
      <p:bgPr>
        <a:solidFill>
          <a:schemeClr val="accent6"/>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250234477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ection Slide - Campaign 100 (Lion Yellow)">
    <p:bg>
      <p:bgPr>
        <a:solidFill>
          <a:schemeClr val="accent2"/>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9"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388061488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Section Slide - LCIF (Lion Yellow)">
    <p:bg>
      <p:bgPr>
        <a:solidFill>
          <a:schemeClr val="accent2"/>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9"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accent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159041431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ection Slide - LCIF (Lion Blue)">
    <p:bg>
      <p:bgPr>
        <a:solidFill>
          <a:schemeClr val="tx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40000"/>
              <a:lumOff val="6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2731918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50" y="5613399"/>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4000" y="5033961"/>
            <a:ext cx="5953760" cy="579438"/>
          </a:xfrm>
        </p:spPr>
        <p:txBody>
          <a:bodyPr anchor="ct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4000" y="5740401"/>
            <a:ext cx="4310063" cy="518160"/>
          </a:xfrm>
        </p:spPr>
        <p:txBody>
          <a:bodyPr>
            <a:norm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219492587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ection Slide - Campaign 100 (Dark Blue)">
    <p:bg>
      <p:bgPr>
        <a:solidFill>
          <a:schemeClr val="accent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90764049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Section Slide - LCIF (Dark Blue)">
    <p:bg>
      <p:bgPr>
        <a:solidFill>
          <a:schemeClr val="accent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159247758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5"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4224264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8"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a:p>
            <a:pPr lvl="2"/>
            <a:endParaRPr lang="en-US" dirty="0"/>
          </a:p>
        </p:txBody>
      </p:sp>
    </p:spTree>
    <p:extLst>
      <p:ext uri="{BB962C8B-B14F-4D97-AF65-F5344CB8AC3E}">
        <p14:creationId xmlns:p14="http://schemas.microsoft.com/office/powerpoint/2010/main" val="404983687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2" name="Title 1"/>
          <p:cNvSpPr>
            <a:spLocks noGrp="1"/>
          </p:cNvSpPr>
          <p:nvPr>
            <p:ph type="title"/>
          </p:nvPr>
        </p:nvSpPr>
        <p:spPr>
          <a:xfrm>
            <a:off x="430213" y="1440446"/>
            <a:ext cx="4032605" cy="1179924"/>
          </a:xfrm>
        </p:spPr>
        <p:txBody>
          <a:bodyPr/>
          <a:lstStyle>
            <a:lvl1pPr algn="r">
              <a:defRPr sz="2000">
                <a:solidFill>
                  <a:schemeClr val="accent1"/>
                </a:solidFill>
              </a:defRPr>
            </a:lvl1pPr>
          </a:lstStyle>
          <a:p>
            <a:r>
              <a:rPr lang="en-US" dirty="0"/>
              <a:t>Click to edit Master title style</a:t>
            </a:r>
          </a:p>
        </p:txBody>
      </p:sp>
      <p:sp>
        <p:nvSpPr>
          <p:cNvPr id="5" name="Slide Number Placeholder 3"/>
          <p:cNvSpPr>
            <a:spLocks noGrp="1"/>
          </p:cNvSpPr>
          <p:nvPr>
            <p:ph type="sldNum" sz="quarter" idx="11"/>
          </p:nvPr>
        </p:nvSpPr>
        <p:spPr>
          <a:xfrm>
            <a:off x="8610600" y="6300784"/>
            <a:ext cx="3157538" cy="320675"/>
          </a:xfrm>
        </p:spPr>
        <p:txBody>
          <a:bodyPr/>
          <a:lstStyle>
            <a:lvl1pPr>
              <a:defRPr>
                <a:solidFill>
                  <a:schemeClr val="tx1"/>
                </a:solidFill>
              </a:defRPr>
            </a:lvl1pPr>
          </a:lstStyle>
          <a:p>
            <a:fld id="{2B2FFF44-DBF6-4F9F-9F70-A48E8AF83361}" type="slidenum">
              <a:rPr lang="en-US" smtClean="0"/>
              <a:pPr/>
              <a:t>‹#›</a:t>
            </a:fld>
            <a:endParaRPr lang="en-US"/>
          </a:p>
        </p:txBody>
      </p:sp>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defRPr>
            </a:lvl1pPr>
            <a:lvl2pPr marL="285750" indent="-285750">
              <a:lnSpc>
                <a:spcPct val="100000"/>
              </a:lnSpc>
              <a:buClr>
                <a:schemeClr val="accent1"/>
              </a:buClr>
              <a:buFont typeface="Arial" panose="020B0604020202020204" pitchFamily="34" charset="0"/>
              <a:buChar char="•"/>
              <a:tabLst/>
              <a:defRPr sz="2200">
                <a:solidFill>
                  <a:schemeClr val="accent1"/>
                </a:solidFill>
              </a:defRPr>
            </a:lvl2pPr>
          </a:lstStyle>
          <a:p>
            <a:pPr lvl="0"/>
            <a:r>
              <a:rPr lang="en-US" dirty="0"/>
              <a:t>Edit Master text styles</a:t>
            </a:r>
          </a:p>
          <a:p>
            <a:pPr lvl="1"/>
            <a:r>
              <a:rPr lang="en-US" dirty="0"/>
              <a:t>Second level</a:t>
            </a:r>
          </a:p>
          <a:p>
            <a:pPr lvl="2"/>
            <a:endParaRPr lang="en-US" dirty="0"/>
          </a:p>
        </p:txBody>
      </p:sp>
    </p:spTree>
    <p:extLst>
      <p:ext uri="{BB962C8B-B14F-4D97-AF65-F5344CB8AC3E}">
        <p14:creationId xmlns:p14="http://schemas.microsoft.com/office/powerpoint/2010/main" val="6274146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9"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a:p>
            <a:pPr lvl="2"/>
            <a:endParaRPr lang="en-US" dirty="0"/>
          </a:p>
        </p:txBody>
      </p:sp>
    </p:spTree>
    <p:extLst>
      <p:ext uri="{BB962C8B-B14F-4D97-AF65-F5344CB8AC3E}">
        <p14:creationId xmlns:p14="http://schemas.microsoft.com/office/powerpoint/2010/main" val="35350307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3"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a:p>
            <a:pPr lvl="2"/>
            <a:endParaRPr lang="en-US" dirty="0"/>
          </a:p>
        </p:txBody>
      </p:sp>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97732307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8"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a:p>
            <a:pPr lvl="2"/>
            <a:endParaRPr lang="en-US" dirty="0"/>
          </a:p>
        </p:txBody>
      </p:sp>
    </p:spTree>
    <p:extLst>
      <p:ext uri="{BB962C8B-B14F-4D97-AF65-F5344CB8AC3E}">
        <p14:creationId xmlns:p14="http://schemas.microsoft.com/office/powerpoint/2010/main" val="121881911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Content Slide - Side Circle (White Text)">
    <p:spTree>
      <p:nvGrpSpPr>
        <p:cNvPr id="1" name=""/>
        <p:cNvGrpSpPr/>
        <p:nvPr/>
      </p:nvGrpSpPr>
      <p:grpSpPr>
        <a:xfrm>
          <a:off x="0" y="0"/>
          <a:ext cx="0" cy="0"/>
          <a:chOff x="0" y="0"/>
          <a:chExt cx="0" cy="0"/>
        </a:xfrm>
      </p:grpSpPr>
      <p:sp>
        <p:nvSpPr>
          <p:cNvPr id="2" name="Title 1"/>
          <p:cNvSpPr>
            <a:spLocks noGrp="1"/>
          </p:cNvSpPr>
          <p:nvPr>
            <p:ph type="title"/>
          </p:nvPr>
        </p:nvSpPr>
        <p:spPr>
          <a:xfrm>
            <a:off x="1168151" y="2805403"/>
            <a:ext cx="3740734" cy="1247195"/>
          </a:xfrm>
          <a:noFill/>
        </p:spPr>
        <p:txBody>
          <a:bodyPr/>
          <a:lstStyle>
            <a:lvl1pPr algn="r">
              <a:defRPr sz="2000">
                <a:solidFill>
                  <a:schemeClr val="bg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5132214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Content Slide - Side Circle (Black Text)">
    <p:spTree>
      <p:nvGrpSpPr>
        <p:cNvPr id="1" name=""/>
        <p:cNvGrpSpPr/>
        <p:nvPr/>
      </p:nvGrpSpPr>
      <p:grpSpPr>
        <a:xfrm>
          <a:off x="0" y="0"/>
          <a:ext cx="0" cy="0"/>
          <a:chOff x="0" y="0"/>
          <a:chExt cx="0" cy="0"/>
        </a:xfrm>
      </p:grpSpPr>
      <p:sp>
        <p:nvSpPr>
          <p:cNvPr id="2" name="Title 1"/>
          <p:cNvSpPr>
            <a:spLocks noGrp="1"/>
          </p:cNvSpPr>
          <p:nvPr>
            <p:ph type="title"/>
          </p:nvPr>
        </p:nvSpPr>
        <p:spPr>
          <a:xfrm>
            <a:off x="1168151" y="2805403"/>
            <a:ext cx="3740734" cy="1247195"/>
          </a:xfrm>
        </p:spPr>
        <p:txBody>
          <a:bodyPr/>
          <a:lstStyle>
            <a:lvl1pPr algn="r">
              <a:defRPr sz="2000">
                <a:solidFill>
                  <a:schemeClr val="accent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50127005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10.xml.rels><?xml version="1.0" encoding="UTF-8" standalone="yes"?>
<Relationships xmlns="http://schemas.openxmlformats.org/package/2006/relationships"><Relationship Id="rId26" Type="http://schemas.openxmlformats.org/officeDocument/2006/relationships/slideLayout" Target="../slideLayouts/slideLayout296.xml"/><Relationship Id="rId21" Type="http://schemas.openxmlformats.org/officeDocument/2006/relationships/slideLayout" Target="../slideLayouts/slideLayout291.xml"/><Relationship Id="rId34" Type="http://schemas.openxmlformats.org/officeDocument/2006/relationships/slideLayout" Target="../slideLayouts/slideLayout304.xml"/><Relationship Id="rId42" Type="http://schemas.openxmlformats.org/officeDocument/2006/relationships/slideLayout" Target="../slideLayouts/slideLayout312.xml"/><Relationship Id="rId47" Type="http://schemas.openxmlformats.org/officeDocument/2006/relationships/slideLayout" Target="../slideLayouts/slideLayout317.xml"/><Relationship Id="rId50" Type="http://schemas.openxmlformats.org/officeDocument/2006/relationships/slideLayout" Target="../slideLayouts/slideLayout320.xml"/><Relationship Id="rId55" Type="http://schemas.openxmlformats.org/officeDocument/2006/relationships/slideLayout" Target="../slideLayouts/slideLayout325.xml"/><Relationship Id="rId63" Type="http://schemas.openxmlformats.org/officeDocument/2006/relationships/slideLayout" Target="../slideLayouts/slideLayout333.xml"/><Relationship Id="rId7" Type="http://schemas.openxmlformats.org/officeDocument/2006/relationships/slideLayout" Target="../slideLayouts/slideLayout277.xml"/><Relationship Id="rId2" Type="http://schemas.openxmlformats.org/officeDocument/2006/relationships/slideLayout" Target="../slideLayouts/slideLayout272.xml"/><Relationship Id="rId16" Type="http://schemas.openxmlformats.org/officeDocument/2006/relationships/slideLayout" Target="../slideLayouts/slideLayout286.xml"/><Relationship Id="rId29" Type="http://schemas.openxmlformats.org/officeDocument/2006/relationships/slideLayout" Target="../slideLayouts/slideLayout299.xml"/><Relationship Id="rId11" Type="http://schemas.openxmlformats.org/officeDocument/2006/relationships/slideLayout" Target="../slideLayouts/slideLayout281.xml"/><Relationship Id="rId24" Type="http://schemas.openxmlformats.org/officeDocument/2006/relationships/slideLayout" Target="../slideLayouts/slideLayout294.xml"/><Relationship Id="rId32" Type="http://schemas.openxmlformats.org/officeDocument/2006/relationships/slideLayout" Target="../slideLayouts/slideLayout302.xml"/><Relationship Id="rId37" Type="http://schemas.openxmlformats.org/officeDocument/2006/relationships/slideLayout" Target="../slideLayouts/slideLayout307.xml"/><Relationship Id="rId40" Type="http://schemas.openxmlformats.org/officeDocument/2006/relationships/slideLayout" Target="../slideLayouts/slideLayout310.xml"/><Relationship Id="rId45" Type="http://schemas.openxmlformats.org/officeDocument/2006/relationships/slideLayout" Target="../slideLayouts/slideLayout315.xml"/><Relationship Id="rId53" Type="http://schemas.openxmlformats.org/officeDocument/2006/relationships/slideLayout" Target="../slideLayouts/slideLayout323.xml"/><Relationship Id="rId58" Type="http://schemas.openxmlformats.org/officeDocument/2006/relationships/slideLayout" Target="../slideLayouts/slideLayout328.xml"/><Relationship Id="rId66" Type="http://schemas.openxmlformats.org/officeDocument/2006/relationships/slideLayout" Target="../slideLayouts/slideLayout336.xml"/><Relationship Id="rId5" Type="http://schemas.openxmlformats.org/officeDocument/2006/relationships/slideLayout" Target="../slideLayouts/slideLayout275.xml"/><Relationship Id="rId61" Type="http://schemas.openxmlformats.org/officeDocument/2006/relationships/slideLayout" Target="../slideLayouts/slideLayout331.xml"/><Relationship Id="rId19" Type="http://schemas.openxmlformats.org/officeDocument/2006/relationships/slideLayout" Target="../slideLayouts/slideLayout289.xml"/><Relationship Id="rId14" Type="http://schemas.openxmlformats.org/officeDocument/2006/relationships/slideLayout" Target="../slideLayouts/slideLayout284.xml"/><Relationship Id="rId22" Type="http://schemas.openxmlformats.org/officeDocument/2006/relationships/slideLayout" Target="../slideLayouts/slideLayout292.xml"/><Relationship Id="rId27" Type="http://schemas.openxmlformats.org/officeDocument/2006/relationships/slideLayout" Target="../slideLayouts/slideLayout297.xml"/><Relationship Id="rId30" Type="http://schemas.openxmlformats.org/officeDocument/2006/relationships/slideLayout" Target="../slideLayouts/slideLayout300.xml"/><Relationship Id="rId35" Type="http://schemas.openxmlformats.org/officeDocument/2006/relationships/slideLayout" Target="../slideLayouts/slideLayout305.xml"/><Relationship Id="rId43" Type="http://schemas.openxmlformats.org/officeDocument/2006/relationships/slideLayout" Target="../slideLayouts/slideLayout313.xml"/><Relationship Id="rId48" Type="http://schemas.openxmlformats.org/officeDocument/2006/relationships/slideLayout" Target="../slideLayouts/slideLayout318.xml"/><Relationship Id="rId56" Type="http://schemas.openxmlformats.org/officeDocument/2006/relationships/slideLayout" Target="../slideLayouts/slideLayout326.xml"/><Relationship Id="rId64" Type="http://schemas.openxmlformats.org/officeDocument/2006/relationships/slideLayout" Target="../slideLayouts/slideLayout334.xml"/><Relationship Id="rId8" Type="http://schemas.openxmlformats.org/officeDocument/2006/relationships/slideLayout" Target="../slideLayouts/slideLayout278.xml"/><Relationship Id="rId51" Type="http://schemas.openxmlformats.org/officeDocument/2006/relationships/slideLayout" Target="../slideLayouts/slideLayout321.xml"/><Relationship Id="rId3" Type="http://schemas.openxmlformats.org/officeDocument/2006/relationships/slideLayout" Target="../slideLayouts/slideLayout273.xml"/><Relationship Id="rId12" Type="http://schemas.openxmlformats.org/officeDocument/2006/relationships/slideLayout" Target="../slideLayouts/slideLayout282.xml"/><Relationship Id="rId17" Type="http://schemas.openxmlformats.org/officeDocument/2006/relationships/slideLayout" Target="../slideLayouts/slideLayout287.xml"/><Relationship Id="rId25" Type="http://schemas.openxmlformats.org/officeDocument/2006/relationships/slideLayout" Target="../slideLayouts/slideLayout295.xml"/><Relationship Id="rId33" Type="http://schemas.openxmlformats.org/officeDocument/2006/relationships/slideLayout" Target="../slideLayouts/slideLayout303.xml"/><Relationship Id="rId38" Type="http://schemas.openxmlformats.org/officeDocument/2006/relationships/slideLayout" Target="../slideLayouts/slideLayout308.xml"/><Relationship Id="rId46" Type="http://schemas.openxmlformats.org/officeDocument/2006/relationships/slideLayout" Target="../slideLayouts/slideLayout316.xml"/><Relationship Id="rId59" Type="http://schemas.openxmlformats.org/officeDocument/2006/relationships/slideLayout" Target="../slideLayouts/slideLayout329.xml"/><Relationship Id="rId67" Type="http://schemas.openxmlformats.org/officeDocument/2006/relationships/theme" Target="../theme/theme10.xml"/><Relationship Id="rId20" Type="http://schemas.openxmlformats.org/officeDocument/2006/relationships/slideLayout" Target="../slideLayouts/slideLayout290.xml"/><Relationship Id="rId41" Type="http://schemas.openxmlformats.org/officeDocument/2006/relationships/slideLayout" Target="../slideLayouts/slideLayout311.xml"/><Relationship Id="rId54" Type="http://schemas.openxmlformats.org/officeDocument/2006/relationships/slideLayout" Target="../slideLayouts/slideLayout324.xml"/><Relationship Id="rId62" Type="http://schemas.openxmlformats.org/officeDocument/2006/relationships/slideLayout" Target="../slideLayouts/slideLayout33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5" Type="http://schemas.openxmlformats.org/officeDocument/2006/relationships/slideLayout" Target="../slideLayouts/slideLayout285.xml"/><Relationship Id="rId23" Type="http://schemas.openxmlformats.org/officeDocument/2006/relationships/slideLayout" Target="../slideLayouts/slideLayout293.xml"/><Relationship Id="rId28" Type="http://schemas.openxmlformats.org/officeDocument/2006/relationships/slideLayout" Target="../slideLayouts/slideLayout298.xml"/><Relationship Id="rId36" Type="http://schemas.openxmlformats.org/officeDocument/2006/relationships/slideLayout" Target="../slideLayouts/slideLayout306.xml"/><Relationship Id="rId49" Type="http://schemas.openxmlformats.org/officeDocument/2006/relationships/slideLayout" Target="../slideLayouts/slideLayout319.xml"/><Relationship Id="rId57" Type="http://schemas.openxmlformats.org/officeDocument/2006/relationships/slideLayout" Target="../slideLayouts/slideLayout327.xml"/><Relationship Id="rId10" Type="http://schemas.openxmlformats.org/officeDocument/2006/relationships/slideLayout" Target="../slideLayouts/slideLayout280.xml"/><Relationship Id="rId31" Type="http://schemas.openxmlformats.org/officeDocument/2006/relationships/slideLayout" Target="../slideLayouts/slideLayout301.xml"/><Relationship Id="rId44" Type="http://schemas.openxmlformats.org/officeDocument/2006/relationships/slideLayout" Target="../slideLayouts/slideLayout314.xml"/><Relationship Id="rId52" Type="http://schemas.openxmlformats.org/officeDocument/2006/relationships/slideLayout" Target="../slideLayouts/slideLayout322.xml"/><Relationship Id="rId60" Type="http://schemas.openxmlformats.org/officeDocument/2006/relationships/slideLayout" Target="../slideLayouts/slideLayout330.xml"/><Relationship Id="rId65" Type="http://schemas.openxmlformats.org/officeDocument/2006/relationships/slideLayout" Target="../slideLayouts/slideLayout335.xml"/><Relationship Id="rId4" Type="http://schemas.openxmlformats.org/officeDocument/2006/relationships/slideLayout" Target="../slideLayouts/slideLayout274.xml"/><Relationship Id="rId9" Type="http://schemas.openxmlformats.org/officeDocument/2006/relationships/slideLayout" Target="../slideLayouts/slideLayout279.xml"/><Relationship Id="rId13" Type="http://schemas.openxmlformats.org/officeDocument/2006/relationships/slideLayout" Target="../slideLayouts/slideLayout283.xml"/><Relationship Id="rId18" Type="http://schemas.openxmlformats.org/officeDocument/2006/relationships/slideLayout" Target="../slideLayouts/slideLayout288.xml"/><Relationship Id="rId39" Type="http://schemas.openxmlformats.org/officeDocument/2006/relationships/slideLayout" Target="../slideLayouts/slideLayout309.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339.xml"/><Relationship Id="rId2" Type="http://schemas.openxmlformats.org/officeDocument/2006/relationships/slideLayout" Target="../slideLayouts/slideLayout338.xml"/><Relationship Id="rId1" Type="http://schemas.openxmlformats.org/officeDocument/2006/relationships/slideLayout" Target="../slideLayouts/slideLayout337.xml"/><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theme" Target="../theme/theme12.xml"/><Relationship Id="rId1" Type="http://schemas.openxmlformats.org/officeDocument/2006/relationships/slideLayout" Target="../slideLayouts/slideLayout340.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theme" Target="../theme/theme13.xml"/><Relationship Id="rId1" Type="http://schemas.openxmlformats.org/officeDocument/2006/relationships/slideLayout" Target="../slideLayouts/slideLayout341.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theme" Target="../theme/theme14.xml"/><Relationship Id="rId1" Type="http://schemas.openxmlformats.org/officeDocument/2006/relationships/slideLayout" Target="../slideLayouts/slideLayout342.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68.xml"/><Relationship Id="rId21" Type="http://schemas.openxmlformats.org/officeDocument/2006/relationships/slideLayout" Target="../slideLayouts/slideLayout63.xml"/><Relationship Id="rId34" Type="http://schemas.openxmlformats.org/officeDocument/2006/relationships/slideLayout" Target="../slideLayouts/slideLayout76.xml"/><Relationship Id="rId42" Type="http://schemas.openxmlformats.org/officeDocument/2006/relationships/slideLayout" Target="../slideLayouts/slideLayout84.xml"/><Relationship Id="rId47" Type="http://schemas.openxmlformats.org/officeDocument/2006/relationships/slideLayout" Target="../slideLayouts/slideLayout89.xml"/><Relationship Id="rId50" Type="http://schemas.openxmlformats.org/officeDocument/2006/relationships/slideLayout" Target="../slideLayouts/slideLayout92.xml"/><Relationship Id="rId55" Type="http://schemas.openxmlformats.org/officeDocument/2006/relationships/slideLayout" Target="../slideLayouts/slideLayout97.xml"/><Relationship Id="rId63" Type="http://schemas.openxmlformats.org/officeDocument/2006/relationships/slideLayout" Target="../slideLayouts/slideLayout105.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9" Type="http://schemas.openxmlformats.org/officeDocument/2006/relationships/slideLayout" Target="../slideLayouts/slideLayout71.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32" Type="http://schemas.openxmlformats.org/officeDocument/2006/relationships/slideLayout" Target="../slideLayouts/slideLayout74.xml"/><Relationship Id="rId37" Type="http://schemas.openxmlformats.org/officeDocument/2006/relationships/slideLayout" Target="../slideLayouts/slideLayout79.xml"/><Relationship Id="rId40" Type="http://schemas.openxmlformats.org/officeDocument/2006/relationships/slideLayout" Target="../slideLayouts/slideLayout82.xml"/><Relationship Id="rId45" Type="http://schemas.openxmlformats.org/officeDocument/2006/relationships/slideLayout" Target="../slideLayouts/slideLayout87.xml"/><Relationship Id="rId53" Type="http://schemas.openxmlformats.org/officeDocument/2006/relationships/slideLayout" Target="../slideLayouts/slideLayout95.xml"/><Relationship Id="rId58" Type="http://schemas.openxmlformats.org/officeDocument/2006/relationships/slideLayout" Target="../slideLayouts/slideLayout100.xml"/><Relationship Id="rId5" Type="http://schemas.openxmlformats.org/officeDocument/2006/relationships/slideLayout" Target="../slideLayouts/slideLayout47.xml"/><Relationship Id="rId61" Type="http://schemas.openxmlformats.org/officeDocument/2006/relationships/slideLayout" Target="../slideLayouts/slideLayout103.xml"/><Relationship Id="rId19" Type="http://schemas.openxmlformats.org/officeDocument/2006/relationships/slideLayout" Target="../slideLayouts/slideLayout6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slideLayout" Target="../slideLayouts/slideLayout69.xml"/><Relationship Id="rId30" Type="http://schemas.openxmlformats.org/officeDocument/2006/relationships/slideLayout" Target="../slideLayouts/slideLayout72.xml"/><Relationship Id="rId35" Type="http://schemas.openxmlformats.org/officeDocument/2006/relationships/slideLayout" Target="../slideLayouts/slideLayout77.xml"/><Relationship Id="rId43" Type="http://schemas.openxmlformats.org/officeDocument/2006/relationships/slideLayout" Target="../slideLayouts/slideLayout85.xml"/><Relationship Id="rId48" Type="http://schemas.openxmlformats.org/officeDocument/2006/relationships/slideLayout" Target="../slideLayouts/slideLayout90.xml"/><Relationship Id="rId56" Type="http://schemas.openxmlformats.org/officeDocument/2006/relationships/slideLayout" Target="../slideLayouts/slideLayout98.xml"/><Relationship Id="rId64" Type="http://schemas.openxmlformats.org/officeDocument/2006/relationships/slideLayout" Target="../slideLayouts/slideLayout106.xml"/><Relationship Id="rId8" Type="http://schemas.openxmlformats.org/officeDocument/2006/relationships/slideLayout" Target="../slideLayouts/slideLayout50.xml"/><Relationship Id="rId51" Type="http://schemas.openxmlformats.org/officeDocument/2006/relationships/slideLayout" Target="../slideLayouts/slideLayout93.xml"/><Relationship Id="rId3" Type="http://schemas.openxmlformats.org/officeDocument/2006/relationships/slideLayout" Target="../slideLayouts/slideLayout45.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33" Type="http://schemas.openxmlformats.org/officeDocument/2006/relationships/slideLayout" Target="../slideLayouts/slideLayout75.xml"/><Relationship Id="rId38" Type="http://schemas.openxmlformats.org/officeDocument/2006/relationships/slideLayout" Target="../slideLayouts/slideLayout80.xml"/><Relationship Id="rId46" Type="http://schemas.openxmlformats.org/officeDocument/2006/relationships/slideLayout" Target="../slideLayouts/slideLayout88.xml"/><Relationship Id="rId59" Type="http://schemas.openxmlformats.org/officeDocument/2006/relationships/slideLayout" Target="../slideLayouts/slideLayout101.xml"/><Relationship Id="rId20" Type="http://schemas.openxmlformats.org/officeDocument/2006/relationships/slideLayout" Target="../slideLayouts/slideLayout62.xml"/><Relationship Id="rId41" Type="http://schemas.openxmlformats.org/officeDocument/2006/relationships/slideLayout" Target="../slideLayouts/slideLayout83.xml"/><Relationship Id="rId54" Type="http://schemas.openxmlformats.org/officeDocument/2006/relationships/slideLayout" Target="../slideLayouts/slideLayout96.xml"/><Relationship Id="rId62" Type="http://schemas.openxmlformats.org/officeDocument/2006/relationships/slideLayout" Target="../slideLayouts/slideLayout10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28" Type="http://schemas.openxmlformats.org/officeDocument/2006/relationships/slideLayout" Target="../slideLayouts/slideLayout70.xml"/><Relationship Id="rId36" Type="http://schemas.openxmlformats.org/officeDocument/2006/relationships/slideLayout" Target="../slideLayouts/slideLayout78.xml"/><Relationship Id="rId49" Type="http://schemas.openxmlformats.org/officeDocument/2006/relationships/slideLayout" Target="../slideLayouts/slideLayout91.xml"/><Relationship Id="rId57" Type="http://schemas.openxmlformats.org/officeDocument/2006/relationships/slideLayout" Target="../slideLayouts/slideLayout99.xml"/><Relationship Id="rId10" Type="http://schemas.openxmlformats.org/officeDocument/2006/relationships/slideLayout" Target="../slideLayouts/slideLayout52.xml"/><Relationship Id="rId31" Type="http://schemas.openxmlformats.org/officeDocument/2006/relationships/slideLayout" Target="../slideLayouts/slideLayout73.xml"/><Relationship Id="rId44" Type="http://schemas.openxmlformats.org/officeDocument/2006/relationships/slideLayout" Target="../slideLayouts/slideLayout86.xml"/><Relationship Id="rId52" Type="http://schemas.openxmlformats.org/officeDocument/2006/relationships/slideLayout" Target="../slideLayouts/slideLayout94.xml"/><Relationship Id="rId60" Type="http://schemas.openxmlformats.org/officeDocument/2006/relationships/slideLayout" Target="../slideLayouts/slideLayout102.xml"/><Relationship Id="rId65" Type="http://schemas.openxmlformats.org/officeDocument/2006/relationships/theme" Target="../theme/theme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9" Type="http://schemas.openxmlformats.org/officeDocument/2006/relationships/slideLayout" Target="../slideLayouts/slideLayout81.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32.xml"/><Relationship Id="rId21" Type="http://schemas.openxmlformats.org/officeDocument/2006/relationships/slideLayout" Target="../slideLayouts/slideLayout127.xml"/><Relationship Id="rId34" Type="http://schemas.openxmlformats.org/officeDocument/2006/relationships/slideLayout" Target="../slideLayouts/slideLayout140.xml"/><Relationship Id="rId42" Type="http://schemas.openxmlformats.org/officeDocument/2006/relationships/slideLayout" Target="../slideLayouts/slideLayout148.xml"/><Relationship Id="rId47" Type="http://schemas.openxmlformats.org/officeDocument/2006/relationships/slideLayout" Target="../slideLayouts/slideLayout153.xml"/><Relationship Id="rId50" Type="http://schemas.openxmlformats.org/officeDocument/2006/relationships/slideLayout" Target="../slideLayouts/slideLayout156.xml"/><Relationship Id="rId55" Type="http://schemas.openxmlformats.org/officeDocument/2006/relationships/slideLayout" Target="../slideLayouts/slideLayout161.xml"/><Relationship Id="rId63" Type="http://schemas.openxmlformats.org/officeDocument/2006/relationships/slideLayout" Target="../slideLayouts/slideLayout169.xml"/><Relationship Id="rId7" Type="http://schemas.openxmlformats.org/officeDocument/2006/relationships/slideLayout" Target="../slideLayouts/slideLayout113.xml"/><Relationship Id="rId2" Type="http://schemas.openxmlformats.org/officeDocument/2006/relationships/slideLayout" Target="../slideLayouts/slideLayout108.xml"/><Relationship Id="rId16" Type="http://schemas.openxmlformats.org/officeDocument/2006/relationships/slideLayout" Target="../slideLayouts/slideLayout122.xml"/><Relationship Id="rId29" Type="http://schemas.openxmlformats.org/officeDocument/2006/relationships/slideLayout" Target="../slideLayouts/slideLayout135.xml"/><Relationship Id="rId11" Type="http://schemas.openxmlformats.org/officeDocument/2006/relationships/slideLayout" Target="../slideLayouts/slideLayout117.xml"/><Relationship Id="rId24" Type="http://schemas.openxmlformats.org/officeDocument/2006/relationships/slideLayout" Target="../slideLayouts/slideLayout130.xml"/><Relationship Id="rId32" Type="http://schemas.openxmlformats.org/officeDocument/2006/relationships/slideLayout" Target="../slideLayouts/slideLayout138.xml"/><Relationship Id="rId37" Type="http://schemas.openxmlformats.org/officeDocument/2006/relationships/slideLayout" Target="../slideLayouts/slideLayout143.xml"/><Relationship Id="rId40" Type="http://schemas.openxmlformats.org/officeDocument/2006/relationships/slideLayout" Target="../slideLayouts/slideLayout146.xml"/><Relationship Id="rId45" Type="http://schemas.openxmlformats.org/officeDocument/2006/relationships/slideLayout" Target="../slideLayouts/slideLayout151.xml"/><Relationship Id="rId53" Type="http://schemas.openxmlformats.org/officeDocument/2006/relationships/slideLayout" Target="../slideLayouts/slideLayout159.xml"/><Relationship Id="rId58" Type="http://schemas.openxmlformats.org/officeDocument/2006/relationships/slideLayout" Target="../slideLayouts/slideLayout164.xml"/><Relationship Id="rId5" Type="http://schemas.openxmlformats.org/officeDocument/2006/relationships/slideLayout" Target="../slideLayouts/slideLayout111.xml"/><Relationship Id="rId61" Type="http://schemas.openxmlformats.org/officeDocument/2006/relationships/slideLayout" Target="../slideLayouts/slideLayout167.xml"/><Relationship Id="rId19" Type="http://schemas.openxmlformats.org/officeDocument/2006/relationships/slideLayout" Target="../slideLayouts/slideLayout125.xml"/><Relationship Id="rId14" Type="http://schemas.openxmlformats.org/officeDocument/2006/relationships/slideLayout" Target="../slideLayouts/slideLayout120.xml"/><Relationship Id="rId22" Type="http://schemas.openxmlformats.org/officeDocument/2006/relationships/slideLayout" Target="../slideLayouts/slideLayout128.xml"/><Relationship Id="rId27" Type="http://schemas.openxmlformats.org/officeDocument/2006/relationships/slideLayout" Target="../slideLayouts/slideLayout133.xml"/><Relationship Id="rId30" Type="http://schemas.openxmlformats.org/officeDocument/2006/relationships/slideLayout" Target="../slideLayouts/slideLayout136.xml"/><Relationship Id="rId35" Type="http://schemas.openxmlformats.org/officeDocument/2006/relationships/slideLayout" Target="../slideLayouts/slideLayout141.xml"/><Relationship Id="rId43" Type="http://schemas.openxmlformats.org/officeDocument/2006/relationships/slideLayout" Target="../slideLayouts/slideLayout149.xml"/><Relationship Id="rId48" Type="http://schemas.openxmlformats.org/officeDocument/2006/relationships/slideLayout" Target="../slideLayouts/slideLayout154.xml"/><Relationship Id="rId56" Type="http://schemas.openxmlformats.org/officeDocument/2006/relationships/slideLayout" Target="../slideLayouts/slideLayout162.xml"/><Relationship Id="rId64" Type="http://schemas.openxmlformats.org/officeDocument/2006/relationships/slideLayout" Target="../slideLayouts/slideLayout170.xml"/><Relationship Id="rId8" Type="http://schemas.openxmlformats.org/officeDocument/2006/relationships/slideLayout" Target="../slideLayouts/slideLayout114.xml"/><Relationship Id="rId51" Type="http://schemas.openxmlformats.org/officeDocument/2006/relationships/slideLayout" Target="../slideLayouts/slideLayout157.xml"/><Relationship Id="rId3" Type="http://schemas.openxmlformats.org/officeDocument/2006/relationships/slideLayout" Target="../slideLayouts/slideLayout109.xml"/><Relationship Id="rId12" Type="http://schemas.openxmlformats.org/officeDocument/2006/relationships/slideLayout" Target="../slideLayouts/slideLayout118.xml"/><Relationship Id="rId17" Type="http://schemas.openxmlformats.org/officeDocument/2006/relationships/slideLayout" Target="../slideLayouts/slideLayout123.xml"/><Relationship Id="rId25" Type="http://schemas.openxmlformats.org/officeDocument/2006/relationships/slideLayout" Target="../slideLayouts/slideLayout131.xml"/><Relationship Id="rId33" Type="http://schemas.openxmlformats.org/officeDocument/2006/relationships/slideLayout" Target="../slideLayouts/slideLayout139.xml"/><Relationship Id="rId38" Type="http://schemas.openxmlformats.org/officeDocument/2006/relationships/slideLayout" Target="../slideLayouts/slideLayout144.xml"/><Relationship Id="rId46" Type="http://schemas.openxmlformats.org/officeDocument/2006/relationships/slideLayout" Target="../slideLayouts/slideLayout152.xml"/><Relationship Id="rId59" Type="http://schemas.openxmlformats.org/officeDocument/2006/relationships/slideLayout" Target="../slideLayouts/slideLayout165.xml"/><Relationship Id="rId20" Type="http://schemas.openxmlformats.org/officeDocument/2006/relationships/slideLayout" Target="../slideLayouts/slideLayout126.xml"/><Relationship Id="rId41" Type="http://schemas.openxmlformats.org/officeDocument/2006/relationships/slideLayout" Target="../slideLayouts/slideLayout147.xml"/><Relationship Id="rId54" Type="http://schemas.openxmlformats.org/officeDocument/2006/relationships/slideLayout" Target="../slideLayouts/slideLayout160.xml"/><Relationship Id="rId62" Type="http://schemas.openxmlformats.org/officeDocument/2006/relationships/slideLayout" Target="../slideLayouts/slideLayout16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5" Type="http://schemas.openxmlformats.org/officeDocument/2006/relationships/slideLayout" Target="../slideLayouts/slideLayout121.xml"/><Relationship Id="rId23" Type="http://schemas.openxmlformats.org/officeDocument/2006/relationships/slideLayout" Target="../slideLayouts/slideLayout129.xml"/><Relationship Id="rId28" Type="http://schemas.openxmlformats.org/officeDocument/2006/relationships/slideLayout" Target="../slideLayouts/slideLayout134.xml"/><Relationship Id="rId36" Type="http://schemas.openxmlformats.org/officeDocument/2006/relationships/slideLayout" Target="../slideLayouts/slideLayout142.xml"/><Relationship Id="rId49" Type="http://schemas.openxmlformats.org/officeDocument/2006/relationships/slideLayout" Target="../slideLayouts/slideLayout155.xml"/><Relationship Id="rId57" Type="http://schemas.openxmlformats.org/officeDocument/2006/relationships/slideLayout" Target="../slideLayouts/slideLayout163.xml"/><Relationship Id="rId10" Type="http://schemas.openxmlformats.org/officeDocument/2006/relationships/slideLayout" Target="../slideLayouts/slideLayout116.xml"/><Relationship Id="rId31" Type="http://schemas.openxmlformats.org/officeDocument/2006/relationships/slideLayout" Target="../slideLayouts/slideLayout137.xml"/><Relationship Id="rId44" Type="http://schemas.openxmlformats.org/officeDocument/2006/relationships/slideLayout" Target="../slideLayouts/slideLayout150.xml"/><Relationship Id="rId52" Type="http://schemas.openxmlformats.org/officeDocument/2006/relationships/slideLayout" Target="../slideLayouts/slideLayout158.xml"/><Relationship Id="rId60" Type="http://schemas.openxmlformats.org/officeDocument/2006/relationships/slideLayout" Target="../slideLayouts/slideLayout166.xml"/><Relationship Id="rId65" Type="http://schemas.openxmlformats.org/officeDocument/2006/relationships/theme" Target="../theme/theme3.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3" Type="http://schemas.openxmlformats.org/officeDocument/2006/relationships/slideLayout" Target="../slideLayouts/slideLayout119.xml"/><Relationship Id="rId18" Type="http://schemas.openxmlformats.org/officeDocument/2006/relationships/slideLayout" Target="../slideLayouts/slideLayout124.xml"/><Relationship Id="rId39" Type="http://schemas.openxmlformats.org/officeDocument/2006/relationships/slideLayout" Target="../slideLayouts/slideLayout145.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71.xml"/></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197.xml"/><Relationship Id="rId21" Type="http://schemas.openxmlformats.org/officeDocument/2006/relationships/slideLayout" Target="../slideLayouts/slideLayout192.xml"/><Relationship Id="rId34" Type="http://schemas.openxmlformats.org/officeDocument/2006/relationships/slideLayout" Target="../slideLayouts/slideLayout205.xml"/><Relationship Id="rId42" Type="http://schemas.openxmlformats.org/officeDocument/2006/relationships/slideLayout" Target="../slideLayouts/slideLayout213.xml"/><Relationship Id="rId47" Type="http://schemas.openxmlformats.org/officeDocument/2006/relationships/slideLayout" Target="../slideLayouts/slideLayout218.xml"/><Relationship Id="rId50" Type="http://schemas.openxmlformats.org/officeDocument/2006/relationships/slideLayout" Target="../slideLayouts/slideLayout221.xml"/><Relationship Id="rId55" Type="http://schemas.openxmlformats.org/officeDocument/2006/relationships/slideLayout" Target="../slideLayouts/slideLayout226.xml"/><Relationship Id="rId63" Type="http://schemas.openxmlformats.org/officeDocument/2006/relationships/slideLayout" Target="../slideLayouts/slideLayout234.xml"/><Relationship Id="rId7" Type="http://schemas.openxmlformats.org/officeDocument/2006/relationships/slideLayout" Target="../slideLayouts/slideLayout178.xml"/><Relationship Id="rId2" Type="http://schemas.openxmlformats.org/officeDocument/2006/relationships/slideLayout" Target="../slideLayouts/slideLayout173.xml"/><Relationship Id="rId16" Type="http://schemas.openxmlformats.org/officeDocument/2006/relationships/slideLayout" Target="../slideLayouts/slideLayout187.xml"/><Relationship Id="rId29" Type="http://schemas.openxmlformats.org/officeDocument/2006/relationships/slideLayout" Target="../slideLayouts/slideLayout200.xml"/><Relationship Id="rId11" Type="http://schemas.openxmlformats.org/officeDocument/2006/relationships/slideLayout" Target="../slideLayouts/slideLayout182.xml"/><Relationship Id="rId24" Type="http://schemas.openxmlformats.org/officeDocument/2006/relationships/slideLayout" Target="../slideLayouts/slideLayout195.xml"/><Relationship Id="rId32" Type="http://schemas.openxmlformats.org/officeDocument/2006/relationships/slideLayout" Target="../slideLayouts/slideLayout203.xml"/><Relationship Id="rId37" Type="http://schemas.openxmlformats.org/officeDocument/2006/relationships/slideLayout" Target="../slideLayouts/slideLayout208.xml"/><Relationship Id="rId40" Type="http://schemas.openxmlformats.org/officeDocument/2006/relationships/slideLayout" Target="../slideLayouts/slideLayout211.xml"/><Relationship Id="rId45" Type="http://schemas.openxmlformats.org/officeDocument/2006/relationships/slideLayout" Target="../slideLayouts/slideLayout216.xml"/><Relationship Id="rId53" Type="http://schemas.openxmlformats.org/officeDocument/2006/relationships/slideLayout" Target="../slideLayouts/slideLayout224.xml"/><Relationship Id="rId58" Type="http://schemas.openxmlformats.org/officeDocument/2006/relationships/slideLayout" Target="../slideLayouts/slideLayout229.xml"/><Relationship Id="rId66" Type="http://schemas.openxmlformats.org/officeDocument/2006/relationships/theme" Target="../theme/theme5.xml"/><Relationship Id="rId5" Type="http://schemas.openxmlformats.org/officeDocument/2006/relationships/slideLayout" Target="../slideLayouts/slideLayout176.xml"/><Relationship Id="rId61" Type="http://schemas.openxmlformats.org/officeDocument/2006/relationships/slideLayout" Target="../slideLayouts/slideLayout232.xml"/><Relationship Id="rId19" Type="http://schemas.openxmlformats.org/officeDocument/2006/relationships/slideLayout" Target="../slideLayouts/slideLayout190.xml"/><Relationship Id="rId14" Type="http://schemas.openxmlformats.org/officeDocument/2006/relationships/slideLayout" Target="../slideLayouts/slideLayout185.xml"/><Relationship Id="rId22" Type="http://schemas.openxmlformats.org/officeDocument/2006/relationships/slideLayout" Target="../slideLayouts/slideLayout193.xml"/><Relationship Id="rId27" Type="http://schemas.openxmlformats.org/officeDocument/2006/relationships/slideLayout" Target="../slideLayouts/slideLayout198.xml"/><Relationship Id="rId30" Type="http://schemas.openxmlformats.org/officeDocument/2006/relationships/slideLayout" Target="../slideLayouts/slideLayout201.xml"/><Relationship Id="rId35" Type="http://schemas.openxmlformats.org/officeDocument/2006/relationships/slideLayout" Target="../slideLayouts/slideLayout206.xml"/><Relationship Id="rId43" Type="http://schemas.openxmlformats.org/officeDocument/2006/relationships/slideLayout" Target="../slideLayouts/slideLayout214.xml"/><Relationship Id="rId48" Type="http://schemas.openxmlformats.org/officeDocument/2006/relationships/slideLayout" Target="../slideLayouts/slideLayout219.xml"/><Relationship Id="rId56" Type="http://schemas.openxmlformats.org/officeDocument/2006/relationships/slideLayout" Target="../slideLayouts/slideLayout227.xml"/><Relationship Id="rId64" Type="http://schemas.openxmlformats.org/officeDocument/2006/relationships/slideLayout" Target="../slideLayouts/slideLayout235.xml"/><Relationship Id="rId8" Type="http://schemas.openxmlformats.org/officeDocument/2006/relationships/slideLayout" Target="../slideLayouts/slideLayout179.xml"/><Relationship Id="rId51" Type="http://schemas.openxmlformats.org/officeDocument/2006/relationships/slideLayout" Target="../slideLayouts/slideLayout222.xml"/><Relationship Id="rId3" Type="http://schemas.openxmlformats.org/officeDocument/2006/relationships/slideLayout" Target="../slideLayouts/slideLayout174.xml"/><Relationship Id="rId12" Type="http://schemas.openxmlformats.org/officeDocument/2006/relationships/slideLayout" Target="../slideLayouts/slideLayout183.xml"/><Relationship Id="rId17" Type="http://schemas.openxmlformats.org/officeDocument/2006/relationships/slideLayout" Target="../slideLayouts/slideLayout188.xml"/><Relationship Id="rId25" Type="http://schemas.openxmlformats.org/officeDocument/2006/relationships/slideLayout" Target="../slideLayouts/slideLayout196.xml"/><Relationship Id="rId33" Type="http://schemas.openxmlformats.org/officeDocument/2006/relationships/slideLayout" Target="../slideLayouts/slideLayout204.xml"/><Relationship Id="rId38" Type="http://schemas.openxmlformats.org/officeDocument/2006/relationships/slideLayout" Target="../slideLayouts/slideLayout209.xml"/><Relationship Id="rId46" Type="http://schemas.openxmlformats.org/officeDocument/2006/relationships/slideLayout" Target="../slideLayouts/slideLayout217.xml"/><Relationship Id="rId59" Type="http://schemas.openxmlformats.org/officeDocument/2006/relationships/slideLayout" Target="../slideLayouts/slideLayout230.xml"/><Relationship Id="rId20" Type="http://schemas.openxmlformats.org/officeDocument/2006/relationships/slideLayout" Target="../slideLayouts/slideLayout191.xml"/><Relationship Id="rId41" Type="http://schemas.openxmlformats.org/officeDocument/2006/relationships/slideLayout" Target="../slideLayouts/slideLayout212.xml"/><Relationship Id="rId54" Type="http://schemas.openxmlformats.org/officeDocument/2006/relationships/slideLayout" Target="../slideLayouts/slideLayout225.xml"/><Relationship Id="rId62" Type="http://schemas.openxmlformats.org/officeDocument/2006/relationships/slideLayout" Target="../slideLayouts/slideLayout23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5" Type="http://schemas.openxmlformats.org/officeDocument/2006/relationships/slideLayout" Target="../slideLayouts/slideLayout186.xml"/><Relationship Id="rId23" Type="http://schemas.openxmlformats.org/officeDocument/2006/relationships/slideLayout" Target="../slideLayouts/slideLayout194.xml"/><Relationship Id="rId28" Type="http://schemas.openxmlformats.org/officeDocument/2006/relationships/slideLayout" Target="../slideLayouts/slideLayout199.xml"/><Relationship Id="rId36" Type="http://schemas.openxmlformats.org/officeDocument/2006/relationships/slideLayout" Target="../slideLayouts/slideLayout207.xml"/><Relationship Id="rId49" Type="http://schemas.openxmlformats.org/officeDocument/2006/relationships/slideLayout" Target="../slideLayouts/slideLayout220.xml"/><Relationship Id="rId57" Type="http://schemas.openxmlformats.org/officeDocument/2006/relationships/slideLayout" Target="../slideLayouts/slideLayout228.xml"/><Relationship Id="rId10" Type="http://schemas.openxmlformats.org/officeDocument/2006/relationships/slideLayout" Target="../slideLayouts/slideLayout181.xml"/><Relationship Id="rId31" Type="http://schemas.openxmlformats.org/officeDocument/2006/relationships/slideLayout" Target="../slideLayouts/slideLayout202.xml"/><Relationship Id="rId44" Type="http://schemas.openxmlformats.org/officeDocument/2006/relationships/slideLayout" Target="../slideLayouts/slideLayout215.xml"/><Relationship Id="rId52" Type="http://schemas.openxmlformats.org/officeDocument/2006/relationships/slideLayout" Target="../slideLayouts/slideLayout223.xml"/><Relationship Id="rId60" Type="http://schemas.openxmlformats.org/officeDocument/2006/relationships/slideLayout" Target="../slideLayouts/slideLayout231.xml"/><Relationship Id="rId65" Type="http://schemas.openxmlformats.org/officeDocument/2006/relationships/slideLayout" Target="../slideLayouts/slideLayout236.xml"/><Relationship Id="rId4" Type="http://schemas.openxmlformats.org/officeDocument/2006/relationships/slideLayout" Target="../slideLayouts/slideLayout175.xml"/><Relationship Id="rId9" Type="http://schemas.openxmlformats.org/officeDocument/2006/relationships/slideLayout" Target="../slideLayouts/slideLayout180.xml"/><Relationship Id="rId13" Type="http://schemas.openxmlformats.org/officeDocument/2006/relationships/slideLayout" Target="../slideLayouts/slideLayout184.xml"/><Relationship Id="rId18" Type="http://schemas.openxmlformats.org/officeDocument/2006/relationships/slideLayout" Target="../slideLayouts/slideLayout189.xml"/><Relationship Id="rId39" Type="http://schemas.openxmlformats.org/officeDocument/2006/relationships/slideLayout" Target="../slideLayouts/slideLayout210.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249.xml"/><Relationship Id="rId18" Type="http://schemas.openxmlformats.org/officeDocument/2006/relationships/slideLayout" Target="../slideLayouts/slideLayout254.xml"/><Relationship Id="rId26" Type="http://schemas.openxmlformats.org/officeDocument/2006/relationships/slideLayout" Target="../slideLayouts/slideLayout262.xml"/><Relationship Id="rId3" Type="http://schemas.openxmlformats.org/officeDocument/2006/relationships/slideLayout" Target="../slideLayouts/slideLayout239.xml"/><Relationship Id="rId21" Type="http://schemas.openxmlformats.org/officeDocument/2006/relationships/slideLayout" Target="../slideLayouts/slideLayout257.xml"/><Relationship Id="rId34" Type="http://schemas.openxmlformats.org/officeDocument/2006/relationships/theme" Target="../theme/theme6.xml"/><Relationship Id="rId7" Type="http://schemas.openxmlformats.org/officeDocument/2006/relationships/slideLayout" Target="../slideLayouts/slideLayout243.xml"/><Relationship Id="rId12" Type="http://schemas.openxmlformats.org/officeDocument/2006/relationships/slideLayout" Target="../slideLayouts/slideLayout248.xml"/><Relationship Id="rId17" Type="http://schemas.openxmlformats.org/officeDocument/2006/relationships/slideLayout" Target="../slideLayouts/slideLayout253.xml"/><Relationship Id="rId25" Type="http://schemas.openxmlformats.org/officeDocument/2006/relationships/slideLayout" Target="../slideLayouts/slideLayout261.xml"/><Relationship Id="rId33" Type="http://schemas.openxmlformats.org/officeDocument/2006/relationships/slideLayout" Target="../slideLayouts/slideLayout269.xml"/><Relationship Id="rId2" Type="http://schemas.openxmlformats.org/officeDocument/2006/relationships/slideLayout" Target="../slideLayouts/slideLayout238.xml"/><Relationship Id="rId16" Type="http://schemas.openxmlformats.org/officeDocument/2006/relationships/slideLayout" Target="../slideLayouts/slideLayout252.xml"/><Relationship Id="rId20" Type="http://schemas.openxmlformats.org/officeDocument/2006/relationships/slideLayout" Target="../slideLayouts/slideLayout256.xml"/><Relationship Id="rId29" Type="http://schemas.openxmlformats.org/officeDocument/2006/relationships/slideLayout" Target="../slideLayouts/slideLayout265.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24" Type="http://schemas.openxmlformats.org/officeDocument/2006/relationships/slideLayout" Target="../slideLayouts/slideLayout260.xml"/><Relationship Id="rId32" Type="http://schemas.openxmlformats.org/officeDocument/2006/relationships/slideLayout" Target="../slideLayouts/slideLayout268.xml"/><Relationship Id="rId5" Type="http://schemas.openxmlformats.org/officeDocument/2006/relationships/slideLayout" Target="../slideLayouts/slideLayout241.xml"/><Relationship Id="rId15" Type="http://schemas.openxmlformats.org/officeDocument/2006/relationships/slideLayout" Target="../slideLayouts/slideLayout251.xml"/><Relationship Id="rId23" Type="http://schemas.openxmlformats.org/officeDocument/2006/relationships/slideLayout" Target="../slideLayouts/slideLayout259.xml"/><Relationship Id="rId28" Type="http://schemas.openxmlformats.org/officeDocument/2006/relationships/slideLayout" Target="../slideLayouts/slideLayout264.xml"/><Relationship Id="rId10" Type="http://schemas.openxmlformats.org/officeDocument/2006/relationships/slideLayout" Target="../slideLayouts/slideLayout246.xml"/><Relationship Id="rId19" Type="http://schemas.openxmlformats.org/officeDocument/2006/relationships/slideLayout" Target="../slideLayouts/slideLayout255.xml"/><Relationship Id="rId31" Type="http://schemas.openxmlformats.org/officeDocument/2006/relationships/slideLayout" Target="../slideLayouts/slideLayout267.xml"/><Relationship Id="rId4" Type="http://schemas.openxmlformats.org/officeDocument/2006/relationships/slideLayout" Target="../slideLayouts/slideLayout240.xml"/><Relationship Id="rId9" Type="http://schemas.openxmlformats.org/officeDocument/2006/relationships/slideLayout" Target="../slideLayouts/slideLayout245.xml"/><Relationship Id="rId14" Type="http://schemas.openxmlformats.org/officeDocument/2006/relationships/slideLayout" Target="../slideLayouts/slideLayout250.xml"/><Relationship Id="rId22" Type="http://schemas.openxmlformats.org/officeDocument/2006/relationships/slideLayout" Target="../slideLayouts/slideLayout258.xml"/><Relationship Id="rId27" Type="http://schemas.openxmlformats.org/officeDocument/2006/relationships/slideLayout" Target="../slideLayouts/slideLayout263.xml"/><Relationship Id="rId30" Type="http://schemas.openxmlformats.org/officeDocument/2006/relationships/slideLayout" Target="../slideLayouts/slideLayout266.xml"/><Relationship Id="rId8" Type="http://schemas.openxmlformats.org/officeDocument/2006/relationships/slideLayout" Target="../slideLayouts/slideLayout244.xml"/></Relationships>
</file>

<file path=ppt/slideMasters/_rels/slideMaster7.xml.rels><?xml version="1.0" encoding="UTF-8" standalone="yes"?>
<Relationships xmlns="http://schemas.openxmlformats.org/package/2006/relationships"><Relationship Id="rId1"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2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514649-83B4-8745-8674-A80B6CEFAB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AF68DBA-BE93-ED4B-8B0E-8754AA5536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D477AA36-8170-524F-8849-827E080C2396}"/>
              </a:ext>
            </a:extLst>
          </p:cNvPr>
          <p:cNvSpPr>
            <a:spLocks noGrp="1"/>
          </p:cNvSpPr>
          <p:nvPr>
            <p:ph type="sldNum" sz="quarter" idx="4"/>
          </p:nvPr>
        </p:nvSpPr>
        <p:spPr>
          <a:xfrm>
            <a:off x="152400" y="636164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9D2149-6FA0-4B4E-8818-1AEC2B97CF46}" type="slidenum">
              <a:rPr lang="en-US" smtClean="0"/>
              <a:pPr/>
              <a:t>‹#›</a:t>
            </a:fld>
            <a:endParaRPr lang="en-US"/>
          </a:p>
        </p:txBody>
      </p:sp>
    </p:spTree>
    <p:extLst>
      <p:ext uri="{BB962C8B-B14F-4D97-AF65-F5344CB8AC3E}">
        <p14:creationId xmlns:p14="http://schemas.microsoft.com/office/powerpoint/2010/main" val="1261075495"/>
      </p:ext>
    </p:extLst>
  </p:cSld>
  <p:clrMap bg1="lt1" tx1="dk1" bg2="lt2" tx2="dk2" accent1="accent1" accent2="accent2" accent3="accent3" accent4="accent4" accent5="accent5" accent6="accent6" hlink="hlink" folHlink="folHlink"/>
  <p:sldLayoutIdLst>
    <p:sldLayoutId id="2147483738" r:id="rId1"/>
    <p:sldLayoutId id="2147484327" r:id="rId2"/>
    <p:sldLayoutId id="2147484328" r:id="rId3"/>
    <p:sldLayoutId id="2147483690" r:id="rId4"/>
    <p:sldLayoutId id="2147483673" r:id="rId5"/>
    <p:sldLayoutId id="2147483674" r:id="rId6"/>
    <p:sldLayoutId id="2147483909" r:id="rId7"/>
    <p:sldLayoutId id="2147483908" r:id="rId8"/>
    <p:sldLayoutId id="2147483907" r:id="rId9"/>
    <p:sldLayoutId id="2147484329" r:id="rId10"/>
    <p:sldLayoutId id="2147484056" r:id="rId11"/>
    <p:sldLayoutId id="2147484507" r:id="rId12"/>
    <p:sldLayoutId id="2147484057" r:id="rId13"/>
    <p:sldLayoutId id="2147483650" r:id="rId14"/>
    <p:sldLayoutId id="2147483675" r:id="rId15"/>
    <p:sldLayoutId id="2147484060" r:id="rId16"/>
    <p:sldLayoutId id="2147483687" r:id="rId17"/>
    <p:sldLayoutId id="2147483682" r:id="rId18"/>
    <p:sldLayoutId id="2147484062" r:id="rId19"/>
    <p:sldLayoutId id="2147483676" r:id="rId20"/>
    <p:sldLayoutId id="2147483689" r:id="rId21"/>
    <p:sldLayoutId id="2147483686" r:id="rId22"/>
    <p:sldLayoutId id="2147483684" r:id="rId23"/>
    <p:sldLayoutId id="2147483688" r:id="rId24"/>
    <p:sldLayoutId id="2147484334" r:id="rId25"/>
    <p:sldLayoutId id="2147483681" r:id="rId26"/>
    <p:sldLayoutId id="2147484336" r:id="rId27"/>
    <p:sldLayoutId id="2147484059" r:id="rId28"/>
    <p:sldLayoutId id="2147483683" r:id="rId29"/>
    <p:sldLayoutId id="2147484506" r:id="rId30"/>
    <p:sldLayoutId id="2147484330" r:id="rId31"/>
    <p:sldLayoutId id="2147483761" r:id="rId32"/>
    <p:sldLayoutId id="2147483724" r:id="rId33"/>
    <p:sldLayoutId id="2147484331" r:id="rId34"/>
    <p:sldLayoutId id="2147483725" r:id="rId35"/>
    <p:sldLayoutId id="2147483726" r:id="rId36"/>
    <p:sldLayoutId id="2147483727" r:id="rId37"/>
    <p:sldLayoutId id="2147483728" r:id="rId38"/>
    <p:sldLayoutId id="2147483672" r:id="rId39"/>
    <p:sldLayoutId id="2147483730" r:id="rId40"/>
    <p:sldLayoutId id="2147483924" r:id="rId41"/>
    <p:sldLayoutId id="2147483925" r:id="rId42"/>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FCBE9B-B053-4247-9135-508EDFC7762E}"/>
              </a:ext>
            </a:extLst>
          </p:cNvPr>
          <p:cNvSpPr>
            <a:spLocks noGrp="1"/>
          </p:cNvSpPr>
          <p:nvPr>
            <p:ph type="title"/>
          </p:nvPr>
        </p:nvSpPr>
        <p:spPr>
          <a:xfrm>
            <a:off x="430213" y="375921"/>
            <a:ext cx="11337925" cy="603503"/>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C7A8757-FD40-A348-8CED-87C9C197CB4C}"/>
              </a:ext>
            </a:extLst>
          </p:cNvPr>
          <p:cNvSpPr>
            <a:spLocks noGrp="1"/>
          </p:cNvSpPr>
          <p:nvPr>
            <p:ph type="body" idx="1"/>
          </p:nvPr>
        </p:nvSpPr>
        <p:spPr>
          <a:xfrm>
            <a:off x="430213" y="1447800"/>
            <a:ext cx="11337925" cy="4879846"/>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8E106D3-85BB-4F45-82F7-1B63EA31B7D1}"/>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D1B5F44-B557-3941-A253-880F885761D2}"/>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tx1">
                    <a:tint val="75000"/>
                  </a:schemeClr>
                </a:solidFill>
              </a:defRPr>
            </a:lvl1pPr>
          </a:lstStyle>
          <a:p>
            <a:fld id="{2B2FFF44-DBF6-4F9F-9F70-A48E8AF83361}" type="slidenum">
              <a:rPr lang="en-US" smtClean="0"/>
              <a:t>‹#›</a:t>
            </a:fld>
            <a:endParaRPr lang="en-US"/>
          </a:p>
        </p:txBody>
      </p:sp>
    </p:spTree>
    <p:extLst>
      <p:ext uri="{BB962C8B-B14F-4D97-AF65-F5344CB8AC3E}">
        <p14:creationId xmlns:p14="http://schemas.microsoft.com/office/powerpoint/2010/main" val="1925843543"/>
      </p:ext>
    </p:extLst>
  </p:cSld>
  <p:clrMap bg1="lt1" tx1="dk1" bg2="lt2" tx2="dk2" accent1="accent1" accent2="accent2" accent3="accent3" accent4="accent4" accent5="accent5" accent6="accent6" hlink="hlink" folHlink="folHlink"/>
  <p:sldLayoutIdLst>
    <p:sldLayoutId id="2147484341" r:id="rId1"/>
    <p:sldLayoutId id="2147484342" r:id="rId2"/>
    <p:sldLayoutId id="2147484343" r:id="rId3"/>
    <p:sldLayoutId id="2147484344" r:id="rId4"/>
    <p:sldLayoutId id="2147484345" r:id="rId5"/>
    <p:sldLayoutId id="2147484346" r:id="rId6"/>
    <p:sldLayoutId id="2147484347" r:id="rId7"/>
    <p:sldLayoutId id="2147484348" r:id="rId8"/>
    <p:sldLayoutId id="2147484349" r:id="rId9"/>
    <p:sldLayoutId id="2147484350" r:id="rId10"/>
    <p:sldLayoutId id="2147484351" r:id="rId11"/>
    <p:sldLayoutId id="2147484352" r:id="rId12"/>
    <p:sldLayoutId id="2147484353" r:id="rId13"/>
    <p:sldLayoutId id="2147484354" r:id="rId14"/>
    <p:sldLayoutId id="2147484355" r:id="rId15"/>
    <p:sldLayoutId id="2147484356" r:id="rId16"/>
    <p:sldLayoutId id="2147484357" r:id="rId17"/>
    <p:sldLayoutId id="2147484358" r:id="rId18"/>
    <p:sldLayoutId id="2147484359" r:id="rId19"/>
    <p:sldLayoutId id="2147484360" r:id="rId20"/>
    <p:sldLayoutId id="2147484361" r:id="rId21"/>
    <p:sldLayoutId id="2147484362" r:id="rId22"/>
    <p:sldLayoutId id="2147484363" r:id="rId23"/>
    <p:sldLayoutId id="2147484364" r:id="rId24"/>
    <p:sldLayoutId id="2147484365" r:id="rId25"/>
    <p:sldLayoutId id="2147484366" r:id="rId26"/>
    <p:sldLayoutId id="2147484367" r:id="rId27"/>
    <p:sldLayoutId id="2147484368" r:id="rId28"/>
    <p:sldLayoutId id="2147484369" r:id="rId29"/>
    <p:sldLayoutId id="2147484370" r:id="rId30"/>
    <p:sldLayoutId id="2147484371" r:id="rId31"/>
    <p:sldLayoutId id="2147484372" r:id="rId32"/>
    <p:sldLayoutId id="2147484373" r:id="rId33"/>
    <p:sldLayoutId id="2147484374" r:id="rId34"/>
    <p:sldLayoutId id="2147484375" r:id="rId35"/>
    <p:sldLayoutId id="2147484376" r:id="rId36"/>
    <p:sldLayoutId id="2147484377" r:id="rId37"/>
    <p:sldLayoutId id="2147484378" r:id="rId38"/>
    <p:sldLayoutId id="2147484379" r:id="rId39"/>
    <p:sldLayoutId id="2147484380" r:id="rId40"/>
    <p:sldLayoutId id="2147484381" r:id="rId41"/>
    <p:sldLayoutId id="2147484382" r:id="rId42"/>
    <p:sldLayoutId id="2147484383" r:id="rId43"/>
    <p:sldLayoutId id="2147484384" r:id="rId44"/>
    <p:sldLayoutId id="2147484385" r:id="rId45"/>
    <p:sldLayoutId id="2147484386" r:id="rId46"/>
    <p:sldLayoutId id="2147484387" r:id="rId47"/>
    <p:sldLayoutId id="2147484388" r:id="rId48"/>
    <p:sldLayoutId id="2147484389" r:id="rId49"/>
    <p:sldLayoutId id="2147484390" r:id="rId50"/>
    <p:sldLayoutId id="2147484391" r:id="rId51"/>
    <p:sldLayoutId id="2147484392" r:id="rId52"/>
    <p:sldLayoutId id="2147484393" r:id="rId53"/>
    <p:sldLayoutId id="2147484394" r:id="rId54"/>
    <p:sldLayoutId id="2147484395" r:id="rId55"/>
    <p:sldLayoutId id="2147484396" r:id="rId56"/>
    <p:sldLayoutId id="2147484397" r:id="rId57"/>
    <p:sldLayoutId id="2147484398" r:id="rId58"/>
    <p:sldLayoutId id="2147484399" r:id="rId59"/>
    <p:sldLayoutId id="2147484400" r:id="rId60"/>
    <p:sldLayoutId id="2147484401" r:id="rId61"/>
    <p:sldLayoutId id="2147484402" r:id="rId62"/>
    <p:sldLayoutId id="2147484403" r:id="rId63"/>
    <p:sldLayoutId id="2147484404" r:id="rId64"/>
    <p:sldLayoutId id="2147484405" r:id="rId65"/>
    <p:sldLayoutId id="2147484406" r:id="rId66"/>
  </p:sldLayoutIdLst>
  <p:hf hdr="0" ftr="0" dt="0"/>
  <p:txStyles>
    <p:titleStyle>
      <a:lvl1pPr algn="l" defTabSz="914400" rtl="0" eaLnBrk="1" latinLnBrk="0" hangingPunct="1">
        <a:lnSpc>
          <a:spcPct val="130000"/>
        </a:lnSpc>
        <a:spcBef>
          <a:spcPct val="0"/>
        </a:spcBef>
        <a:buNone/>
        <a:defRPr sz="1800" kern="1200" cap="all" spc="1000" baseline="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spcAft>
          <a:spcPts val="600"/>
        </a:spcAft>
        <a:buFont typeface="Arial" panose="020B0604020202020204" pitchFamily="34" charset="0"/>
        <a:buNone/>
        <a:defRPr sz="2400" kern="1200">
          <a:solidFill>
            <a:schemeClr val="tx1"/>
          </a:solidFill>
          <a:latin typeface="+mn-lt"/>
          <a:ea typeface="+mn-ea"/>
          <a:cs typeface="+mn-cs"/>
        </a:defRPr>
      </a:lvl1pPr>
      <a:lvl2pPr marL="0" indent="0" algn="l" defTabSz="914400" rtl="0" eaLnBrk="1" latinLnBrk="0" hangingPunct="1">
        <a:lnSpc>
          <a:spcPct val="90000"/>
        </a:lnSpc>
        <a:spcBef>
          <a:spcPts val="500"/>
        </a:spcBef>
        <a:spcAft>
          <a:spcPts val="600"/>
        </a:spcAft>
        <a:buFont typeface="Arial" panose="020B0604020202020204" pitchFamily="34" charset="0"/>
        <a:buNone/>
        <a:defRPr sz="1800" kern="1200">
          <a:solidFill>
            <a:schemeClr val="tx1"/>
          </a:solidFill>
          <a:latin typeface="+mn-lt"/>
          <a:ea typeface="+mn-ea"/>
          <a:cs typeface="+mn-cs"/>
        </a:defRPr>
      </a:lvl2pPr>
      <a:lvl3pPr marL="0" indent="0" algn="l" defTabSz="914400" rtl="0" eaLnBrk="1" latinLnBrk="0" hangingPunct="1">
        <a:lnSpc>
          <a:spcPct val="90000"/>
        </a:lnSpc>
        <a:spcBef>
          <a:spcPts val="500"/>
        </a:spcBef>
        <a:spcAft>
          <a:spcPts val="600"/>
        </a:spcAft>
        <a:buFont typeface="Arial" panose="020B0604020202020204" pitchFamily="34" charset="0"/>
        <a:buNone/>
        <a:tabLst/>
        <a:defRPr sz="2000" kern="1200">
          <a:solidFill>
            <a:schemeClr val="tx1"/>
          </a:solidFill>
          <a:latin typeface="+mn-lt"/>
          <a:ea typeface="+mn-ea"/>
          <a:cs typeface="+mn-cs"/>
        </a:defRPr>
      </a:lvl3pPr>
      <a:lvl4pPr marL="0" indent="0" algn="l" defTabSz="914400" rtl="0" eaLnBrk="1" latinLnBrk="0" hangingPunct="1">
        <a:lnSpc>
          <a:spcPct val="90000"/>
        </a:lnSpc>
        <a:spcBef>
          <a:spcPts val="500"/>
        </a:spcBef>
        <a:spcAft>
          <a:spcPts val="1200"/>
        </a:spcAft>
        <a:buFont typeface="Arial" panose="020B0604020202020204" pitchFamily="34" charset="0"/>
        <a:buNone/>
        <a:tabLst/>
        <a:defRPr sz="1400" kern="1200">
          <a:solidFill>
            <a:schemeClr val="tx1"/>
          </a:solidFill>
          <a:latin typeface="+mn-lt"/>
          <a:ea typeface="+mn-ea"/>
          <a:cs typeface="+mn-cs"/>
        </a:defRPr>
      </a:lvl4pPr>
      <a:lvl5pPr marL="0" indent="0" algn="l" defTabSz="914400" rtl="0" eaLnBrk="1" latinLnBrk="0" hangingPunct="1">
        <a:lnSpc>
          <a:spcPct val="90000"/>
        </a:lnSpc>
        <a:spcBef>
          <a:spcPts val="500"/>
        </a:spcBef>
        <a:spcAft>
          <a:spcPts val="1200"/>
        </a:spcAft>
        <a:buFont typeface="Arial" panose="020B0604020202020204" pitchFamily="34" charset="0"/>
        <a:buNone/>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271">
          <p15:clr>
            <a:srgbClr val="F26B43"/>
          </p15:clr>
        </p15:guide>
        <p15:guide id="4" pos="7413">
          <p15:clr>
            <a:srgbClr val="F26B43"/>
          </p15:clr>
        </p15:guide>
        <p15:guide id="6" orient="horz" pos="288">
          <p15:clr>
            <a:srgbClr val="F26B43"/>
          </p15:clr>
        </p15:guide>
        <p15:guide id="7" orient="horz" pos="4032">
          <p15:clr>
            <a:srgbClr val="F26B43"/>
          </p15:clr>
        </p15:guide>
        <p15:guide id="9" orient="horz" pos="2160">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48" name="Gerader Verbinder 47">
            <a:extLst>
              <a:ext uri="{FF2B5EF4-FFF2-40B4-BE49-F238E27FC236}">
                <a16:creationId xmlns:a16="http://schemas.microsoft.com/office/drawing/2014/main" id="{0352C704-5A3D-4554-85E2-945CB90A1A92}"/>
              </a:ext>
            </a:extLst>
          </p:cNvPr>
          <p:cNvCxnSpPr>
            <a:cxnSpLocks/>
          </p:cNvCxnSpPr>
          <p:nvPr userDrawn="1"/>
        </p:nvCxnSpPr>
        <p:spPr>
          <a:xfrm>
            <a:off x="338138" y="6347460"/>
            <a:ext cx="11512117"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Foliennummernplatzhalter 5">
            <a:extLst>
              <a:ext uri="{FF2B5EF4-FFF2-40B4-BE49-F238E27FC236}">
                <a16:creationId xmlns:a16="http://schemas.microsoft.com/office/drawing/2014/main" id="{E74EFC11-A511-4A44-8FE4-FA8713296939}"/>
              </a:ext>
            </a:extLst>
          </p:cNvPr>
          <p:cNvSpPr>
            <a:spLocks noGrp="1"/>
          </p:cNvSpPr>
          <p:nvPr>
            <p:ph type="sldNum" sz="quarter" idx="4"/>
          </p:nvPr>
        </p:nvSpPr>
        <p:spPr>
          <a:xfrm>
            <a:off x="9264352" y="6459041"/>
            <a:ext cx="830808" cy="287378"/>
          </a:xfrm>
          <a:prstGeom prst="rect">
            <a:avLst/>
          </a:prstGeom>
        </p:spPr>
        <p:txBody>
          <a:bodyPr vert="horz" lIns="91440" tIns="45720" rIns="0" bIns="45720" rtlCol="0" anchor="ctr"/>
          <a:lstStyle>
            <a:lvl1pPr algn="r">
              <a:defRPr sz="1400">
                <a:solidFill>
                  <a:schemeClr val="accent3">
                    <a:lumMod val="75000"/>
                  </a:schemeClr>
                </a:solidFill>
                <a:latin typeface="+mj-lt"/>
              </a:defRPr>
            </a:lvl1pPr>
          </a:lstStyle>
          <a:p>
            <a:pPr fontAlgn="auto">
              <a:spcBef>
                <a:spcPts val="0"/>
              </a:spcBef>
              <a:spcAft>
                <a:spcPts val="0"/>
              </a:spcAft>
              <a:defRPr/>
            </a:pPr>
            <a:fld id="{DDF5A8BD-E949-4BEE-BC04-18DF6B43ADBB}" type="slidenum">
              <a:rPr lang="de-DE" smtClean="0">
                <a:solidFill>
                  <a:srgbClr val="55565A">
                    <a:lumMod val="75000"/>
                  </a:srgbClr>
                </a:solidFill>
                <a:cs typeface="+mn-cs"/>
              </a:rPr>
              <a:pPr fontAlgn="auto">
                <a:spcBef>
                  <a:spcPts val="0"/>
                </a:spcBef>
                <a:spcAft>
                  <a:spcPts val="0"/>
                </a:spcAft>
                <a:defRPr/>
              </a:pPr>
              <a:t>‹#›</a:t>
            </a:fld>
            <a:endParaRPr lang="de-DE" dirty="0">
              <a:solidFill>
                <a:srgbClr val="55565A">
                  <a:lumMod val="75000"/>
                </a:srgbClr>
              </a:solidFill>
              <a:cs typeface="+mn-cs"/>
            </a:endParaRPr>
          </a:p>
        </p:txBody>
      </p:sp>
      <p:cxnSp>
        <p:nvCxnSpPr>
          <p:cNvPr id="45" name="Gerader Verbinder 44">
            <a:extLst>
              <a:ext uri="{FF2B5EF4-FFF2-40B4-BE49-F238E27FC236}">
                <a16:creationId xmlns:a16="http://schemas.microsoft.com/office/drawing/2014/main" id="{2BACD648-3D1E-46E1-A3AB-499BBA643307}"/>
              </a:ext>
            </a:extLst>
          </p:cNvPr>
          <p:cNvCxnSpPr>
            <a:cxnSpLocks/>
          </p:cNvCxnSpPr>
          <p:nvPr userDrawn="1"/>
        </p:nvCxnSpPr>
        <p:spPr>
          <a:xfrm>
            <a:off x="334963" y="1394461"/>
            <a:ext cx="3735388"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7" name="Gerader Verbinder 46">
            <a:extLst>
              <a:ext uri="{FF2B5EF4-FFF2-40B4-BE49-F238E27FC236}">
                <a16:creationId xmlns:a16="http://schemas.microsoft.com/office/drawing/2014/main" id="{5946B89E-BD8D-4743-8B86-DA334225BBB7}"/>
              </a:ext>
            </a:extLst>
          </p:cNvPr>
          <p:cNvCxnSpPr>
            <a:cxnSpLocks/>
          </p:cNvCxnSpPr>
          <p:nvPr userDrawn="1"/>
        </p:nvCxnSpPr>
        <p:spPr>
          <a:xfrm flipV="1">
            <a:off x="47625" y="0"/>
            <a:ext cx="0" cy="6858000"/>
          </a:xfrm>
          <a:prstGeom prst="line">
            <a:avLst/>
          </a:prstGeom>
          <a:ln w="111125"/>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878E311B-F7E1-4DE3-B23B-DE645F3ADA5C}"/>
              </a:ext>
            </a:extLst>
          </p:cNvPr>
          <p:cNvCxnSpPr>
            <a:cxnSpLocks/>
          </p:cNvCxnSpPr>
          <p:nvPr userDrawn="1"/>
        </p:nvCxnSpPr>
        <p:spPr>
          <a:xfrm>
            <a:off x="10264559" y="6459041"/>
            <a:ext cx="0" cy="287378"/>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2241091"/>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65" r:id="rId3"/>
  </p:sldLayoutIdLst>
  <mc:AlternateContent xmlns:mc="http://schemas.openxmlformats.org/markup-compatibility/2006" xmlns:p14="http://schemas.microsoft.com/office/powerpoint/2010/main">
    <mc:Choice Requires="p14">
      <p:transition spd="slow" p14:dur="2000" advClick="0">
        <p:split orient="vert"/>
      </p:transition>
    </mc:Choice>
    <mc:Fallback xmlns="">
      <p:transition spd="slow" advClick="0">
        <p:split orient="vert"/>
      </p:transition>
    </mc:Fallback>
  </mc:AlternateContent>
  <p:hf hdr="0" dt="0"/>
  <p:txStyles>
    <p:titleStyle>
      <a:lvl1pPr algn="l" defTabSz="914400" rtl="0" eaLnBrk="1" latinLnBrk="0" hangingPunct="1">
        <a:lnSpc>
          <a:spcPct val="90000"/>
        </a:lnSpc>
        <a:spcBef>
          <a:spcPct val="0"/>
        </a:spcBef>
        <a:buNone/>
        <a:defRPr sz="3600" kern="1200" cap="none" baseline="0">
          <a:solidFill>
            <a:schemeClr val="accent3">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HelveticaNeue LT 45 Light" panose="020B0403020202020204" pitchFamily="34" charset="0"/>
        <a:buChar char="•"/>
        <a:defRPr sz="2400" kern="1200">
          <a:solidFill>
            <a:schemeClr val="accent3">
              <a:lumMod val="75000"/>
            </a:schemeClr>
          </a:solidFill>
          <a:latin typeface="+mj-lt"/>
          <a:ea typeface="+mn-ea"/>
          <a:cs typeface="+mn-cs"/>
        </a:defRPr>
      </a:lvl1pPr>
      <a:lvl2pPr marL="542925" indent="-228600" algn="l" defTabSz="914400" rtl="0" eaLnBrk="1" latinLnBrk="0" hangingPunct="1">
        <a:lnSpc>
          <a:spcPct val="90000"/>
        </a:lnSpc>
        <a:spcBef>
          <a:spcPts val="500"/>
        </a:spcBef>
        <a:buFont typeface="Symbol" panose="05050102010706020507" pitchFamily="18" charset="2"/>
        <a:buChar char="-"/>
        <a:defRPr sz="2000" kern="1200">
          <a:solidFill>
            <a:schemeClr val="accent3">
              <a:lumMod val="75000"/>
            </a:schemeClr>
          </a:solidFill>
          <a:latin typeface="+mj-lt"/>
          <a:ea typeface="+mn-ea"/>
          <a:cs typeface="+mn-cs"/>
        </a:defRPr>
      </a:lvl2pPr>
      <a:lvl3pPr marL="895350" indent="-228600" algn="l" defTabSz="914400" rtl="0" eaLnBrk="1" latinLnBrk="0" hangingPunct="1">
        <a:lnSpc>
          <a:spcPct val="90000"/>
        </a:lnSpc>
        <a:spcBef>
          <a:spcPts val="500"/>
        </a:spcBef>
        <a:buFont typeface="Symbol" panose="05050102010706020507" pitchFamily="18" charset="2"/>
        <a:buChar char="-"/>
        <a:defRPr sz="1800" kern="1200">
          <a:solidFill>
            <a:schemeClr val="accent3">
              <a:lumMod val="75000"/>
            </a:schemeClr>
          </a:solidFill>
          <a:latin typeface="+mj-lt"/>
          <a:ea typeface="+mn-ea"/>
          <a:cs typeface="+mn-cs"/>
        </a:defRPr>
      </a:lvl3pPr>
      <a:lvl4pPr marL="1257300" indent="-228600" algn="l" defTabSz="914400" rtl="0" eaLnBrk="1" latinLnBrk="0" hangingPunct="1">
        <a:lnSpc>
          <a:spcPct val="90000"/>
        </a:lnSpc>
        <a:spcBef>
          <a:spcPts val="500"/>
        </a:spcBef>
        <a:buFont typeface="Symbol" panose="05050102010706020507" pitchFamily="18" charset="2"/>
        <a:buChar char="-"/>
        <a:defRPr sz="1600" kern="1200">
          <a:solidFill>
            <a:schemeClr val="accent3">
              <a:lumMod val="75000"/>
            </a:schemeClr>
          </a:solidFill>
          <a:latin typeface="+mj-lt"/>
          <a:ea typeface="+mn-ea"/>
          <a:cs typeface="+mn-cs"/>
        </a:defRPr>
      </a:lvl4pPr>
      <a:lvl5pPr marL="1619250" indent="-228600" algn="l" defTabSz="914400" rtl="0" eaLnBrk="1" latinLnBrk="0" hangingPunct="1">
        <a:lnSpc>
          <a:spcPct val="90000"/>
        </a:lnSpc>
        <a:spcBef>
          <a:spcPts val="500"/>
        </a:spcBef>
        <a:buFont typeface="Symbol" panose="05050102010706020507" pitchFamily="18" charset="2"/>
        <a:buChar char="-"/>
        <a:tabLst/>
        <a:defRPr sz="1600" kern="1200">
          <a:solidFill>
            <a:schemeClr val="accent3">
              <a:lumMod val="7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0">
          <p15:clr>
            <a:srgbClr val="F26B43"/>
          </p15:clr>
        </p15:guide>
        <p15:guide id="2" pos="211">
          <p15:clr>
            <a:srgbClr val="F26B43"/>
          </p15:clr>
        </p15:guide>
        <p15:guide id="3" pos="7469">
          <p15:clr>
            <a:srgbClr val="F26B43"/>
          </p15:clr>
        </p15:guide>
        <p15:guide id="4" orient="horz" pos="3997">
          <p15:clr>
            <a:srgbClr val="F26B43"/>
          </p15:clr>
        </p15:guide>
        <p15:guide id="5" orient="horz" pos="1162">
          <p15:clr>
            <a:srgbClr val="F26B43"/>
          </p15:clr>
        </p15:guide>
        <p15:guide id="6" orient="horz" pos="3861">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48" name="Gerader Verbinder 47">
            <a:extLst>
              <a:ext uri="{FF2B5EF4-FFF2-40B4-BE49-F238E27FC236}">
                <a16:creationId xmlns:a16="http://schemas.microsoft.com/office/drawing/2014/main" id="{0352C704-5A3D-4554-85E2-945CB90A1A92}"/>
              </a:ext>
            </a:extLst>
          </p:cNvPr>
          <p:cNvCxnSpPr>
            <a:cxnSpLocks/>
          </p:cNvCxnSpPr>
          <p:nvPr userDrawn="1"/>
        </p:nvCxnSpPr>
        <p:spPr>
          <a:xfrm>
            <a:off x="338138" y="6347460"/>
            <a:ext cx="1151211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5" name="Gerader Verbinder 44">
            <a:extLst>
              <a:ext uri="{FF2B5EF4-FFF2-40B4-BE49-F238E27FC236}">
                <a16:creationId xmlns:a16="http://schemas.microsoft.com/office/drawing/2014/main" id="{2BACD648-3D1E-46E1-A3AB-499BBA643307}"/>
              </a:ext>
            </a:extLst>
          </p:cNvPr>
          <p:cNvCxnSpPr>
            <a:cxnSpLocks/>
          </p:cNvCxnSpPr>
          <p:nvPr userDrawn="1"/>
        </p:nvCxnSpPr>
        <p:spPr>
          <a:xfrm>
            <a:off x="334963" y="1394461"/>
            <a:ext cx="3735388"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7" name="Gerader Verbinder 46">
            <a:extLst>
              <a:ext uri="{FF2B5EF4-FFF2-40B4-BE49-F238E27FC236}">
                <a16:creationId xmlns:a16="http://schemas.microsoft.com/office/drawing/2014/main" id="{5946B89E-BD8D-4743-8B86-DA334225BBB7}"/>
              </a:ext>
            </a:extLst>
          </p:cNvPr>
          <p:cNvCxnSpPr>
            <a:cxnSpLocks/>
          </p:cNvCxnSpPr>
          <p:nvPr userDrawn="1"/>
        </p:nvCxnSpPr>
        <p:spPr>
          <a:xfrm flipV="1">
            <a:off x="47625" y="0"/>
            <a:ext cx="0" cy="6858000"/>
          </a:xfrm>
          <a:prstGeom prst="line">
            <a:avLst/>
          </a:prstGeom>
          <a:ln w="111125"/>
        </p:spPr>
        <p:style>
          <a:lnRef idx="1">
            <a:schemeClr val="accent1"/>
          </a:lnRef>
          <a:fillRef idx="0">
            <a:schemeClr val="accent1"/>
          </a:fillRef>
          <a:effectRef idx="0">
            <a:schemeClr val="accent1"/>
          </a:effectRef>
          <a:fontRef idx="minor">
            <a:schemeClr val="tx1"/>
          </a:fontRef>
        </p:style>
      </p:cxnSp>
      <p:sp>
        <p:nvSpPr>
          <p:cNvPr id="7" name="Foliennummernplatzhalter 4">
            <a:extLst>
              <a:ext uri="{FF2B5EF4-FFF2-40B4-BE49-F238E27FC236}">
                <a16:creationId xmlns:a16="http://schemas.microsoft.com/office/drawing/2014/main" id="{054A9BEF-2FF4-629F-22C1-3DFDD173125D}"/>
              </a:ext>
            </a:extLst>
          </p:cNvPr>
          <p:cNvSpPr>
            <a:spLocks noGrp="1"/>
          </p:cNvSpPr>
          <p:nvPr>
            <p:ph type="sldNum" sz="quarter" idx="4"/>
          </p:nvPr>
        </p:nvSpPr>
        <p:spPr>
          <a:xfrm>
            <a:off x="8760296" y="6459041"/>
            <a:ext cx="470768" cy="287378"/>
          </a:xfrm>
          <a:prstGeom prst="rect">
            <a:avLst/>
          </a:prstGeom>
        </p:spPr>
        <p:txBody>
          <a:bodyPr/>
          <a:lstStyle>
            <a:lvl1pPr>
              <a:defRPr>
                <a:solidFill>
                  <a:schemeClr val="accent3">
                    <a:lumMod val="75000"/>
                  </a:schemeClr>
                </a:solidFill>
              </a:defRPr>
            </a:lvl1pPr>
          </a:lstStyle>
          <a:p>
            <a:pPr algn="r" fontAlgn="auto">
              <a:spcBef>
                <a:spcPts val="0"/>
              </a:spcBef>
              <a:spcAft>
                <a:spcPts val="0"/>
              </a:spcAft>
              <a:defRPr/>
            </a:pPr>
            <a:fld id="{DDF5A8BD-E949-4BEE-BC04-18DF6B43ADBB}" type="slidenum">
              <a:rPr lang="de-DE" sz="1000" smtClean="0">
                <a:solidFill>
                  <a:srgbClr val="55565A">
                    <a:lumMod val="75000"/>
                  </a:srgbClr>
                </a:solidFill>
                <a:latin typeface="Arial"/>
              </a:rPr>
              <a:pPr algn="r" fontAlgn="auto">
                <a:spcBef>
                  <a:spcPts val="0"/>
                </a:spcBef>
                <a:spcAft>
                  <a:spcPts val="0"/>
                </a:spcAft>
                <a:defRPr/>
              </a:pPr>
              <a:t>‹#›</a:t>
            </a:fld>
            <a:endParaRPr lang="de-DE" sz="1000">
              <a:solidFill>
                <a:srgbClr val="55565A">
                  <a:lumMod val="75000"/>
                </a:srgbClr>
              </a:solidFill>
              <a:latin typeface="Arial"/>
            </a:endParaRPr>
          </a:p>
        </p:txBody>
      </p:sp>
      <p:cxnSp>
        <p:nvCxnSpPr>
          <p:cNvPr id="10" name="Gerader Verbinder 49">
            <a:extLst>
              <a:ext uri="{FF2B5EF4-FFF2-40B4-BE49-F238E27FC236}">
                <a16:creationId xmlns:a16="http://schemas.microsoft.com/office/drawing/2014/main" id="{963558E2-7E81-E073-DDAD-27919222515A}"/>
              </a:ext>
            </a:extLst>
          </p:cNvPr>
          <p:cNvCxnSpPr>
            <a:cxnSpLocks/>
          </p:cNvCxnSpPr>
          <p:nvPr userDrawn="1"/>
        </p:nvCxnSpPr>
        <p:spPr>
          <a:xfrm>
            <a:off x="9408368" y="6471442"/>
            <a:ext cx="0" cy="287378"/>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Fußzeilenplatzhalter 4">
            <a:extLst>
              <a:ext uri="{FF2B5EF4-FFF2-40B4-BE49-F238E27FC236}">
                <a16:creationId xmlns:a16="http://schemas.microsoft.com/office/drawing/2014/main" id="{8BD0133B-AFFB-5E19-187B-EFE4F14444B1}"/>
              </a:ext>
            </a:extLst>
          </p:cNvPr>
          <p:cNvSpPr txBox="1">
            <a:spLocks/>
          </p:cNvSpPr>
          <p:nvPr userDrawn="1"/>
        </p:nvSpPr>
        <p:spPr>
          <a:xfrm>
            <a:off x="10134305" y="6453239"/>
            <a:ext cx="1866351" cy="287378"/>
          </a:xfrm>
          <a:prstGeom prst="rect">
            <a:avLst/>
          </a:prstGeom>
        </p:spPr>
        <p:txBody>
          <a:bodyPr vert="horz" lIns="0" tIns="45720" rIns="91440" bIns="45720" rtlCol="0" anchor="ctr"/>
          <a:lstStyle>
            <a:defPPr>
              <a:defRPr lang="de-DE"/>
            </a:defPPr>
            <a:lvl1pPr marL="0" algn="l" defTabSz="914400" rtl="0" eaLnBrk="1" latinLnBrk="0" hangingPunct="1">
              <a:defRPr sz="1000" kern="1200">
                <a:solidFill>
                  <a:schemeClr val="accent3">
                    <a:lumMod val="7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000" b="1" i="0" u="none" strike="noStrike" kern="1200" cap="none" spc="0" normalizeH="0" baseline="0" noProof="0" dirty="0">
                <a:ln>
                  <a:noFill/>
                </a:ln>
                <a:solidFill>
                  <a:schemeClr val="accent2">
                    <a:lumMod val="75000"/>
                  </a:schemeClr>
                </a:solidFill>
                <a:effectLst/>
                <a:uLnTx/>
                <a:uFillTx/>
                <a:latin typeface="Arial"/>
                <a:ea typeface="+mn-ea"/>
                <a:cs typeface="+mn-cs"/>
              </a:rPr>
              <a:t>Multiple </a:t>
            </a:r>
            <a:r>
              <a:rPr kumimoji="0" lang="tr-TR" sz="1000" b="1" i="0" u="none" strike="noStrike" kern="1200" cap="none" spc="0" normalizeH="0" baseline="0" noProof="0" dirty="0" err="1">
                <a:ln>
                  <a:noFill/>
                </a:ln>
                <a:solidFill>
                  <a:schemeClr val="accent2">
                    <a:lumMod val="75000"/>
                  </a:schemeClr>
                </a:solidFill>
                <a:effectLst/>
                <a:uLnTx/>
                <a:uFillTx/>
                <a:latin typeface="Arial"/>
                <a:ea typeface="+mn-ea"/>
                <a:cs typeface="+mn-cs"/>
              </a:rPr>
              <a:t>District</a:t>
            </a:r>
            <a:r>
              <a:rPr kumimoji="0" lang="tr-TR" sz="1000" b="1" i="0" u="none" strike="noStrike" kern="1200" cap="none" spc="0" normalizeH="0" baseline="0" noProof="0" dirty="0">
                <a:ln>
                  <a:noFill/>
                </a:ln>
                <a:solidFill>
                  <a:schemeClr val="accent2">
                    <a:lumMod val="75000"/>
                  </a:schemeClr>
                </a:solidFill>
                <a:effectLst/>
                <a:uLnTx/>
                <a:uFillTx/>
                <a:latin typeface="Arial"/>
                <a:ea typeface="+mn-ea"/>
                <a:cs typeface="+mn-cs"/>
              </a:rPr>
              <a:t> 118</a:t>
            </a:r>
            <a:endParaRPr kumimoji="0" lang="de-DE" sz="1000" b="1" i="0" u="none" strike="noStrike" kern="1200" cap="none" spc="0" normalizeH="0" baseline="0" noProof="0" dirty="0">
              <a:ln>
                <a:noFill/>
              </a:ln>
              <a:solidFill>
                <a:schemeClr val="accent2">
                  <a:lumMod val="75000"/>
                </a:schemeClr>
              </a:solidFill>
              <a:effectLst/>
              <a:uLnTx/>
              <a:uFillTx/>
              <a:latin typeface="Arial"/>
              <a:ea typeface="+mn-ea"/>
              <a:cs typeface="+mn-cs"/>
            </a:endParaRPr>
          </a:p>
        </p:txBody>
      </p:sp>
      <p:pic>
        <p:nvPicPr>
          <p:cNvPr id="3" name="Grafik 14">
            <a:extLst>
              <a:ext uri="{FF2B5EF4-FFF2-40B4-BE49-F238E27FC236}">
                <a16:creationId xmlns:a16="http://schemas.microsoft.com/office/drawing/2014/main" id="{7FC44EA6-A759-4CC9-C5C1-92666D66880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675934" y="6423145"/>
            <a:ext cx="380506" cy="360000"/>
          </a:xfrm>
          <a:prstGeom prst="rect">
            <a:avLst/>
          </a:prstGeom>
        </p:spPr>
      </p:pic>
    </p:spTree>
    <p:extLst>
      <p:ext uri="{BB962C8B-B14F-4D97-AF65-F5344CB8AC3E}">
        <p14:creationId xmlns:p14="http://schemas.microsoft.com/office/powerpoint/2010/main" val="388603325"/>
      </p:ext>
    </p:extLst>
  </p:cSld>
  <p:clrMap bg1="lt1" tx1="dk1" bg2="lt2" tx2="dk2" accent1="accent1" accent2="accent2" accent3="accent3" accent4="accent4" accent5="accent5" accent6="accent6" hlink="hlink" folHlink="folHlink"/>
  <p:sldLayoutIdLst>
    <p:sldLayoutId id="2147483662" r:id="rId1"/>
  </p:sldLayoutIdLst>
  <mc:AlternateContent xmlns:mc="http://schemas.openxmlformats.org/markup-compatibility/2006" xmlns:p14="http://schemas.microsoft.com/office/powerpoint/2010/main">
    <mc:Choice Requires="p14">
      <p:transition spd="slow" p14:dur="2000" advClick="0">
        <p:split orient="vert"/>
      </p:transition>
    </mc:Choice>
    <mc:Fallback xmlns="">
      <p:transition spd="slow" advClick="0">
        <p:split orient="vert"/>
      </p:transition>
    </mc:Fallback>
  </mc:AlternateContent>
  <p:hf hdr="0" dt="0"/>
  <p:txStyles>
    <p:titleStyle>
      <a:lvl1pPr algn="l" defTabSz="914400" rtl="0" eaLnBrk="1" latinLnBrk="0" hangingPunct="1">
        <a:lnSpc>
          <a:spcPct val="90000"/>
        </a:lnSpc>
        <a:spcBef>
          <a:spcPct val="0"/>
        </a:spcBef>
        <a:buNone/>
        <a:defRPr sz="3600" kern="1200" cap="none" baseline="0">
          <a:solidFill>
            <a:schemeClr val="accent3">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HelveticaNeue LT 45 Light" panose="020B0403020202020204" pitchFamily="34" charset="0"/>
        <a:buChar char="•"/>
        <a:defRPr sz="2400" kern="1200">
          <a:solidFill>
            <a:schemeClr val="accent3">
              <a:lumMod val="75000"/>
            </a:schemeClr>
          </a:solidFill>
          <a:latin typeface="+mj-lt"/>
          <a:ea typeface="+mn-ea"/>
          <a:cs typeface="+mn-cs"/>
        </a:defRPr>
      </a:lvl1pPr>
      <a:lvl2pPr marL="542925" indent="-228600" algn="l" defTabSz="914400" rtl="0" eaLnBrk="1" latinLnBrk="0" hangingPunct="1">
        <a:lnSpc>
          <a:spcPct val="90000"/>
        </a:lnSpc>
        <a:spcBef>
          <a:spcPts val="500"/>
        </a:spcBef>
        <a:buFont typeface="Symbol" panose="05050102010706020507" pitchFamily="18" charset="2"/>
        <a:buChar char="-"/>
        <a:defRPr sz="2000" kern="1200">
          <a:solidFill>
            <a:schemeClr val="accent3">
              <a:lumMod val="75000"/>
            </a:schemeClr>
          </a:solidFill>
          <a:latin typeface="+mj-lt"/>
          <a:ea typeface="+mn-ea"/>
          <a:cs typeface="+mn-cs"/>
        </a:defRPr>
      </a:lvl2pPr>
      <a:lvl3pPr marL="895350" indent="-228600" algn="l" defTabSz="914400" rtl="0" eaLnBrk="1" latinLnBrk="0" hangingPunct="1">
        <a:lnSpc>
          <a:spcPct val="90000"/>
        </a:lnSpc>
        <a:spcBef>
          <a:spcPts val="500"/>
        </a:spcBef>
        <a:buFont typeface="Symbol" panose="05050102010706020507" pitchFamily="18" charset="2"/>
        <a:buChar char="-"/>
        <a:defRPr sz="1800" kern="1200">
          <a:solidFill>
            <a:schemeClr val="accent3">
              <a:lumMod val="75000"/>
            </a:schemeClr>
          </a:solidFill>
          <a:latin typeface="+mj-lt"/>
          <a:ea typeface="+mn-ea"/>
          <a:cs typeface="+mn-cs"/>
        </a:defRPr>
      </a:lvl3pPr>
      <a:lvl4pPr marL="1257300" indent="-228600" algn="l" defTabSz="914400" rtl="0" eaLnBrk="1" latinLnBrk="0" hangingPunct="1">
        <a:lnSpc>
          <a:spcPct val="90000"/>
        </a:lnSpc>
        <a:spcBef>
          <a:spcPts val="500"/>
        </a:spcBef>
        <a:buFont typeface="Symbol" panose="05050102010706020507" pitchFamily="18" charset="2"/>
        <a:buChar char="-"/>
        <a:defRPr sz="1600" kern="1200">
          <a:solidFill>
            <a:schemeClr val="accent3">
              <a:lumMod val="75000"/>
            </a:schemeClr>
          </a:solidFill>
          <a:latin typeface="+mj-lt"/>
          <a:ea typeface="+mn-ea"/>
          <a:cs typeface="+mn-cs"/>
        </a:defRPr>
      </a:lvl4pPr>
      <a:lvl5pPr marL="1619250" indent="-228600" algn="l" defTabSz="914400" rtl="0" eaLnBrk="1" latinLnBrk="0" hangingPunct="1">
        <a:lnSpc>
          <a:spcPct val="90000"/>
        </a:lnSpc>
        <a:spcBef>
          <a:spcPts val="500"/>
        </a:spcBef>
        <a:buFont typeface="Symbol" panose="05050102010706020507" pitchFamily="18" charset="2"/>
        <a:buChar char="-"/>
        <a:tabLst/>
        <a:defRPr sz="1600" kern="1200">
          <a:solidFill>
            <a:schemeClr val="accent3">
              <a:lumMod val="7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0">
          <p15:clr>
            <a:srgbClr val="F26B43"/>
          </p15:clr>
        </p15:guide>
        <p15:guide id="2" pos="211">
          <p15:clr>
            <a:srgbClr val="F26B43"/>
          </p15:clr>
        </p15:guide>
        <p15:guide id="3" pos="7469">
          <p15:clr>
            <a:srgbClr val="F26B43"/>
          </p15:clr>
        </p15:guide>
        <p15:guide id="4" orient="horz" pos="3997">
          <p15:clr>
            <a:srgbClr val="F26B43"/>
          </p15:clr>
        </p15:guide>
        <p15:guide id="5" orient="horz" pos="1162">
          <p15:clr>
            <a:srgbClr val="F26B43"/>
          </p15:clr>
        </p15:guide>
        <p15:guide id="6" orient="horz" pos="3861">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48" name="Gerader Verbinder 47">
            <a:extLst>
              <a:ext uri="{FF2B5EF4-FFF2-40B4-BE49-F238E27FC236}">
                <a16:creationId xmlns:a16="http://schemas.microsoft.com/office/drawing/2014/main" id="{0352C704-5A3D-4554-85E2-945CB90A1A92}"/>
              </a:ext>
            </a:extLst>
          </p:cNvPr>
          <p:cNvCxnSpPr>
            <a:cxnSpLocks/>
          </p:cNvCxnSpPr>
          <p:nvPr userDrawn="1"/>
        </p:nvCxnSpPr>
        <p:spPr>
          <a:xfrm>
            <a:off x="338138" y="6347460"/>
            <a:ext cx="11512117"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Foliennummernplatzhalter 5">
            <a:extLst>
              <a:ext uri="{FF2B5EF4-FFF2-40B4-BE49-F238E27FC236}">
                <a16:creationId xmlns:a16="http://schemas.microsoft.com/office/drawing/2014/main" id="{E74EFC11-A511-4A44-8FE4-FA8713296939}"/>
              </a:ext>
            </a:extLst>
          </p:cNvPr>
          <p:cNvSpPr>
            <a:spLocks noGrp="1"/>
          </p:cNvSpPr>
          <p:nvPr>
            <p:ph type="sldNum" sz="quarter" idx="4"/>
          </p:nvPr>
        </p:nvSpPr>
        <p:spPr>
          <a:xfrm>
            <a:off x="9264352" y="6459041"/>
            <a:ext cx="830808" cy="287378"/>
          </a:xfrm>
          <a:prstGeom prst="rect">
            <a:avLst/>
          </a:prstGeom>
        </p:spPr>
        <p:txBody>
          <a:bodyPr vert="horz" lIns="91440" tIns="45720" rIns="0" bIns="45720" rtlCol="0" anchor="ctr"/>
          <a:lstStyle>
            <a:lvl1pPr algn="r">
              <a:defRPr sz="1400">
                <a:solidFill>
                  <a:schemeClr val="accent3">
                    <a:lumMod val="75000"/>
                  </a:schemeClr>
                </a:solidFill>
                <a:latin typeface="+mj-lt"/>
              </a:defRPr>
            </a:lvl1pPr>
          </a:lstStyle>
          <a:p>
            <a:pPr fontAlgn="auto">
              <a:spcBef>
                <a:spcPts val="0"/>
              </a:spcBef>
              <a:spcAft>
                <a:spcPts val="0"/>
              </a:spcAft>
              <a:defRPr/>
            </a:pPr>
            <a:fld id="{DDF5A8BD-E949-4BEE-BC04-18DF6B43ADBB}" type="slidenum">
              <a:rPr lang="de-DE" smtClean="0">
                <a:solidFill>
                  <a:srgbClr val="55565A">
                    <a:lumMod val="75000"/>
                  </a:srgbClr>
                </a:solidFill>
              </a:rPr>
              <a:pPr fontAlgn="auto">
                <a:spcBef>
                  <a:spcPts val="0"/>
                </a:spcBef>
                <a:spcAft>
                  <a:spcPts val="0"/>
                </a:spcAft>
                <a:defRPr/>
              </a:pPr>
              <a:t>‹#›</a:t>
            </a:fld>
            <a:endParaRPr lang="de-DE" dirty="0">
              <a:solidFill>
                <a:srgbClr val="55565A">
                  <a:lumMod val="75000"/>
                </a:srgbClr>
              </a:solidFill>
            </a:endParaRPr>
          </a:p>
        </p:txBody>
      </p:sp>
      <p:cxnSp>
        <p:nvCxnSpPr>
          <p:cNvPr id="45" name="Gerader Verbinder 44">
            <a:extLst>
              <a:ext uri="{FF2B5EF4-FFF2-40B4-BE49-F238E27FC236}">
                <a16:creationId xmlns:a16="http://schemas.microsoft.com/office/drawing/2014/main" id="{2BACD648-3D1E-46E1-A3AB-499BBA643307}"/>
              </a:ext>
            </a:extLst>
          </p:cNvPr>
          <p:cNvCxnSpPr>
            <a:cxnSpLocks/>
          </p:cNvCxnSpPr>
          <p:nvPr userDrawn="1"/>
        </p:nvCxnSpPr>
        <p:spPr>
          <a:xfrm>
            <a:off x="334963" y="1394461"/>
            <a:ext cx="3735388"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7" name="Gerader Verbinder 46">
            <a:extLst>
              <a:ext uri="{FF2B5EF4-FFF2-40B4-BE49-F238E27FC236}">
                <a16:creationId xmlns:a16="http://schemas.microsoft.com/office/drawing/2014/main" id="{5946B89E-BD8D-4743-8B86-DA334225BBB7}"/>
              </a:ext>
            </a:extLst>
          </p:cNvPr>
          <p:cNvCxnSpPr>
            <a:cxnSpLocks/>
          </p:cNvCxnSpPr>
          <p:nvPr userDrawn="1"/>
        </p:nvCxnSpPr>
        <p:spPr>
          <a:xfrm flipV="1">
            <a:off x="47625" y="0"/>
            <a:ext cx="0" cy="6858000"/>
          </a:xfrm>
          <a:prstGeom prst="line">
            <a:avLst/>
          </a:prstGeom>
          <a:ln w="111125"/>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878E311B-F7E1-4DE3-B23B-DE645F3ADA5C}"/>
              </a:ext>
            </a:extLst>
          </p:cNvPr>
          <p:cNvCxnSpPr>
            <a:cxnSpLocks/>
          </p:cNvCxnSpPr>
          <p:nvPr userDrawn="1"/>
        </p:nvCxnSpPr>
        <p:spPr>
          <a:xfrm>
            <a:off x="10264559" y="6459041"/>
            <a:ext cx="0" cy="287378"/>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Fußzeilenplatzhalter 4">
            <a:extLst>
              <a:ext uri="{FF2B5EF4-FFF2-40B4-BE49-F238E27FC236}">
                <a16:creationId xmlns:a16="http://schemas.microsoft.com/office/drawing/2014/main" id="{88EA6669-80A4-7A11-F065-B5600A1A0BA7}"/>
              </a:ext>
            </a:extLst>
          </p:cNvPr>
          <p:cNvSpPr txBox="1">
            <a:spLocks/>
          </p:cNvSpPr>
          <p:nvPr userDrawn="1"/>
        </p:nvSpPr>
        <p:spPr>
          <a:xfrm>
            <a:off x="334962" y="6459041"/>
            <a:ext cx="5905054" cy="210319"/>
          </a:xfrm>
          <a:prstGeom prst="rect">
            <a:avLst/>
          </a:prstGeom>
        </p:spPr>
        <p:txBody>
          <a:bodyPr vert="horz" lIns="0" tIns="45720" rIns="91440" bIns="45720" rtlCol="0" anchor="ctr"/>
          <a:lstStyle>
            <a:defPPr>
              <a:defRPr lang="de-DE"/>
            </a:defPPr>
            <a:lvl1pPr marL="0" algn="l" defTabSz="914400" rtl="0" eaLnBrk="1" latinLnBrk="0" hangingPunct="1">
              <a:defRPr sz="1000" kern="1200">
                <a:solidFill>
                  <a:schemeClr val="accent3">
                    <a:lumMod val="7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5565A">
                    <a:lumMod val="75000"/>
                  </a:srgbClr>
                </a:solidFill>
                <a:effectLst/>
                <a:uLnTx/>
                <a:uFillTx/>
                <a:latin typeface="Arial"/>
                <a:ea typeface="+mn-ea"/>
                <a:cs typeface="+mn-cs"/>
              </a:rPr>
              <a:t>Lions International Response After February 2023 Southeast Anatolia Earthquakes</a:t>
            </a:r>
          </a:p>
        </p:txBody>
      </p:sp>
      <p:sp>
        <p:nvSpPr>
          <p:cNvPr id="4" name="Fußzeilenplatzhalter 4">
            <a:extLst>
              <a:ext uri="{FF2B5EF4-FFF2-40B4-BE49-F238E27FC236}">
                <a16:creationId xmlns:a16="http://schemas.microsoft.com/office/drawing/2014/main" id="{DAC65F6B-5839-8BC2-92FA-E527518F7F71}"/>
              </a:ext>
            </a:extLst>
          </p:cNvPr>
          <p:cNvSpPr txBox="1">
            <a:spLocks/>
          </p:cNvSpPr>
          <p:nvPr userDrawn="1"/>
        </p:nvSpPr>
        <p:spPr>
          <a:xfrm>
            <a:off x="10802843" y="6453238"/>
            <a:ext cx="1054195" cy="293151"/>
          </a:xfrm>
          <a:prstGeom prst="rect">
            <a:avLst/>
          </a:prstGeom>
        </p:spPr>
        <p:txBody>
          <a:bodyPr vert="horz" lIns="0" tIns="45720" rIns="91440" bIns="45720" rtlCol="0" anchor="ctr"/>
          <a:lstStyle>
            <a:defPPr>
              <a:defRPr lang="de-DE"/>
            </a:defPPr>
            <a:lvl1pPr marL="0" algn="l" defTabSz="914400" rtl="0" eaLnBrk="1" latinLnBrk="0" hangingPunct="1">
              <a:defRPr sz="1000" kern="1200">
                <a:solidFill>
                  <a:schemeClr val="accent3">
                    <a:lumMod val="7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solidFill>
                  <a:schemeClr val="accent2">
                    <a:lumMod val="75000"/>
                  </a:schemeClr>
                </a:solidFill>
                <a:effectLst/>
                <a:uLnTx/>
                <a:uFillTx/>
                <a:latin typeface="Arial"/>
                <a:ea typeface="+mn-ea"/>
                <a:cs typeface="+mn-cs"/>
              </a:rPr>
              <a:t>MD 118</a:t>
            </a:r>
            <a:endParaRPr kumimoji="0" lang="de-DE" sz="1200" b="1" i="0" u="none" strike="noStrike" kern="1200" cap="none" spc="0" normalizeH="0" baseline="0" noProof="0" dirty="0">
              <a:ln>
                <a:noFill/>
              </a:ln>
              <a:solidFill>
                <a:schemeClr val="accent2">
                  <a:lumMod val="75000"/>
                </a:schemeClr>
              </a:solidFill>
              <a:effectLst/>
              <a:uLnTx/>
              <a:uFillTx/>
              <a:latin typeface="Arial"/>
              <a:ea typeface="+mn-ea"/>
              <a:cs typeface="+mn-cs"/>
            </a:endParaRPr>
          </a:p>
        </p:txBody>
      </p:sp>
      <p:pic>
        <p:nvPicPr>
          <p:cNvPr id="5" name="Grafik 14">
            <a:extLst>
              <a:ext uri="{FF2B5EF4-FFF2-40B4-BE49-F238E27FC236}">
                <a16:creationId xmlns:a16="http://schemas.microsoft.com/office/drawing/2014/main" id="{9D0364FA-18EF-84C5-EDB7-FA6107C0EDD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44472" y="6423145"/>
            <a:ext cx="380506" cy="360000"/>
          </a:xfrm>
          <a:prstGeom prst="rect">
            <a:avLst/>
          </a:prstGeom>
        </p:spPr>
      </p:pic>
    </p:spTree>
    <p:extLst>
      <p:ext uri="{BB962C8B-B14F-4D97-AF65-F5344CB8AC3E}">
        <p14:creationId xmlns:p14="http://schemas.microsoft.com/office/powerpoint/2010/main" val="1439263168"/>
      </p:ext>
    </p:extLst>
  </p:cSld>
  <p:clrMap bg1="lt1" tx1="dk1" bg2="lt2" tx2="dk2" accent1="accent1" accent2="accent2" accent3="accent3" accent4="accent4" accent5="accent5" accent6="accent6" hlink="hlink" folHlink="folHlink"/>
  <p:sldLayoutIdLst>
    <p:sldLayoutId id="2147483664" r:id="rId1"/>
  </p:sldLayoutIdLst>
  <mc:AlternateContent xmlns:mc="http://schemas.openxmlformats.org/markup-compatibility/2006" xmlns:p14="http://schemas.microsoft.com/office/powerpoint/2010/main">
    <mc:Choice Requires="p14">
      <p:transition spd="slow" p14:dur="2000" advClick="0">
        <p:split orient="vert"/>
      </p:transition>
    </mc:Choice>
    <mc:Fallback xmlns="">
      <p:transition spd="slow" advClick="0">
        <p:split orient="vert"/>
      </p:transition>
    </mc:Fallback>
  </mc:AlternateContent>
  <p:hf hdr="0" dt="0"/>
  <p:txStyles>
    <p:titleStyle>
      <a:lvl1pPr algn="l" defTabSz="914400" rtl="0" eaLnBrk="1" latinLnBrk="0" hangingPunct="1">
        <a:lnSpc>
          <a:spcPct val="90000"/>
        </a:lnSpc>
        <a:spcBef>
          <a:spcPct val="0"/>
        </a:spcBef>
        <a:buNone/>
        <a:defRPr sz="3600" kern="1200" cap="none" baseline="0">
          <a:solidFill>
            <a:schemeClr val="accent3">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HelveticaNeue LT 45 Light" panose="020B0403020202020204" pitchFamily="34" charset="0"/>
        <a:buChar char="•"/>
        <a:defRPr sz="2400" kern="1200">
          <a:solidFill>
            <a:schemeClr val="accent3">
              <a:lumMod val="75000"/>
            </a:schemeClr>
          </a:solidFill>
          <a:latin typeface="+mj-lt"/>
          <a:ea typeface="+mn-ea"/>
          <a:cs typeface="+mn-cs"/>
        </a:defRPr>
      </a:lvl1pPr>
      <a:lvl2pPr marL="542925" indent="-228600" algn="l" defTabSz="914400" rtl="0" eaLnBrk="1" latinLnBrk="0" hangingPunct="1">
        <a:lnSpc>
          <a:spcPct val="90000"/>
        </a:lnSpc>
        <a:spcBef>
          <a:spcPts val="500"/>
        </a:spcBef>
        <a:buFont typeface="Symbol" panose="05050102010706020507" pitchFamily="18" charset="2"/>
        <a:buChar char="-"/>
        <a:defRPr sz="2000" kern="1200">
          <a:solidFill>
            <a:schemeClr val="accent3">
              <a:lumMod val="75000"/>
            </a:schemeClr>
          </a:solidFill>
          <a:latin typeface="+mj-lt"/>
          <a:ea typeface="+mn-ea"/>
          <a:cs typeface="+mn-cs"/>
        </a:defRPr>
      </a:lvl2pPr>
      <a:lvl3pPr marL="895350" indent="-228600" algn="l" defTabSz="914400" rtl="0" eaLnBrk="1" latinLnBrk="0" hangingPunct="1">
        <a:lnSpc>
          <a:spcPct val="90000"/>
        </a:lnSpc>
        <a:spcBef>
          <a:spcPts val="500"/>
        </a:spcBef>
        <a:buFont typeface="Symbol" panose="05050102010706020507" pitchFamily="18" charset="2"/>
        <a:buChar char="-"/>
        <a:defRPr sz="1800" kern="1200">
          <a:solidFill>
            <a:schemeClr val="accent3">
              <a:lumMod val="75000"/>
            </a:schemeClr>
          </a:solidFill>
          <a:latin typeface="+mj-lt"/>
          <a:ea typeface="+mn-ea"/>
          <a:cs typeface="+mn-cs"/>
        </a:defRPr>
      </a:lvl3pPr>
      <a:lvl4pPr marL="1257300" indent="-228600" algn="l" defTabSz="914400" rtl="0" eaLnBrk="1" latinLnBrk="0" hangingPunct="1">
        <a:lnSpc>
          <a:spcPct val="90000"/>
        </a:lnSpc>
        <a:spcBef>
          <a:spcPts val="500"/>
        </a:spcBef>
        <a:buFont typeface="Symbol" panose="05050102010706020507" pitchFamily="18" charset="2"/>
        <a:buChar char="-"/>
        <a:defRPr sz="1600" kern="1200">
          <a:solidFill>
            <a:schemeClr val="accent3">
              <a:lumMod val="75000"/>
            </a:schemeClr>
          </a:solidFill>
          <a:latin typeface="+mj-lt"/>
          <a:ea typeface="+mn-ea"/>
          <a:cs typeface="+mn-cs"/>
        </a:defRPr>
      </a:lvl4pPr>
      <a:lvl5pPr marL="1619250" indent="-228600" algn="l" defTabSz="914400" rtl="0" eaLnBrk="1" latinLnBrk="0" hangingPunct="1">
        <a:lnSpc>
          <a:spcPct val="90000"/>
        </a:lnSpc>
        <a:spcBef>
          <a:spcPts val="500"/>
        </a:spcBef>
        <a:buFont typeface="Symbol" panose="05050102010706020507" pitchFamily="18" charset="2"/>
        <a:buChar char="-"/>
        <a:tabLst/>
        <a:defRPr sz="1600" kern="1200">
          <a:solidFill>
            <a:schemeClr val="accent3">
              <a:lumMod val="7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0">
          <p15:clr>
            <a:srgbClr val="F26B43"/>
          </p15:clr>
        </p15:guide>
        <p15:guide id="2" pos="211">
          <p15:clr>
            <a:srgbClr val="F26B43"/>
          </p15:clr>
        </p15:guide>
        <p15:guide id="3" pos="7469">
          <p15:clr>
            <a:srgbClr val="F26B43"/>
          </p15:clr>
        </p15:guide>
        <p15:guide id="4" orient="horz" pos="3997">
          <p15:clr>
            <a:srgbClr val="F26B43"/>
          </p15:clr>
        </p15:guide>
        <p15:guide id="5" orient="horz" pos="1162">
          <p15:clr>
            <a:srgbClr val="F26B43"/>
          </p15:clr>
        </p15:guide>
        <p15:guide id="6" orient="horz" pos="3861">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48" name="Gerader Verbinder 47">
            <a:extLst>
              <a:ext uri="{FF2B5EF4-FFF2-40B4-BE49-F238E27FC236}">
                <a16:creationId xmlns:a16="http://schemas.microsoft.com/office/drawing/2014/main" id="{0352C704-5A3D-4554-85E2-945CB90A1A92}"/>
              </a:ext>
            </a:extLst>
          </p:cNvPr>
          <p:cNvCxnSpPr>
            <a:cxnSpLocks/>
          </p:cNvCxnSpPr>
          <p:nvPr userDrawn="1"/>
        </p:nvCxnSpPr>
        <p:spPr>
          <a:xfrm>
            <a:off x="338138" y="6347460"/>
            <a:ext cx="1151211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5" name="Gerader Verbinder 44">
            <a:extLst>
              <a:ext uri="{FF2B5EF4-FFF2-40B4-BE49-F238E27FC236}">
                <a16:creationId xmlns:a16="http://schemas.microsoft.com/office/drawing/2014/main" id="{2BACD648-3D1E-46E1-A3AB-499BBA643307}"/>
              </a:ext>
            </a:extLst>
          </p:cNvPr>
          <p:cNvCxnSpPr>
            <a:cxnSpLocks/>
          </p:cNvCxnSpPr>
          <p:nvPr userDrawn="1"/>
        </p:nvCxnSpPr>
        <p:spPr>
          <a:xfrm>
            <a:off x="334963" y="1394461"/>
            <a:ext cx="3735388"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7" name="Gerader Verbinder 46">
            <a:extLst>
              <a:ext uri="{FF2B5EF4-FFF2-40B4-BE49-F238E27FC236}">
                <a16:creationId xmlns:a16="http://schemas.microsoft.com/office/drawing/2014/main" id="{5946B89E-BD8D-4743-8B86-DA334225BBB7}"/>
              </a:ext>
            </a:extLst>
          </p:cNvPr>
          <p:cNvCxnSpPr>
            <a:cxnSpLocks/>
          </p:cNvCxnSpPr>
          <p:nvPr userDrawn="1"/>
        </p:nvCxnSpPr>
        <p:spPr>
          <a:xfrm flipV="1">
            <a:off x="47625" y="0"/>
            <a:ext cx="0" cy="6858000"/>
          </a:xfrm>
          <a:prstGeom prst="line">
            <a:avLst/>
          </a:prstGeom>
          <a:ln w="111125"/>
        </p:spPr>
        <p:style>
          <a:lnRef idx="1">
            <a:schemeClr val="accent1"/>
          </a:lnRef>
          <a:fillRef idx="0">
            <a:schemeClr val="accent1"/>
          </a:fillRef>
          <a:effectRef idx="0">
            <a:schemeClr val="accent1"/>
          </a:effectRef>
          <a:fontRef idx="minor">
            <a:schemeClr val="tx1"/>
          </a:fontRef>
        </p:style>
      </p:cxnSp>
      <p:sp>
        <p:nvSpPr>
          <p:cNvPr id="7" name="Foliennummernplatzhalter 4">
            <a:extLst>
              <a:ext uri="{FF2B5EF4-FFF2-40B4-BE49-F238E27FC236}">
                <a16:creationId xmlns:a16="http://schemas.microsoft.com/office/drawing/2014/main" id="{054A9BEF-2FF4-629F-22C1-3DFDD173125D}"/>
              </a:ext>
            </a:extLst>
          </p:cNvPr>
          <p:cNvSpPr>
            <a:spLocks noGrp="1"/>
          </p:cNvSpPr>
          <p:nvPr>
            <p:ph type="sldNum" sz="quarter" idx="4"/>
          </p:nvPr>
        </p:nvSpPr>
        <p:spPr>
          <a:xfrm>
            <a:off x="8760296" y="6459041"/>
            <a:ext cx="470768" cy="287378"/>
          </a:xfrm>
          <a:prstGeom prst="rect">
            <a:avLst/>
          </a:prstGeom>
        </p:spPr>
        <p:txBody>
          <a:bodyPr/>
          <a:lstStyle>
            <a:lvl1pPr>
              <a:defRPr>
                <a:solidFill>
                  <a:schemeClr val="accent3">
                    <a:lumMod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DF5A8BD-E949-4BEE-BC04-18DF6B43ADBB}" type="slidenum">
              <a:rPr kumimoji="0" lang="de-DE" sz="1000" b="0" i="0" u="none" strike="noStrike" kern="1200" cap="none" spc="0" normalizeH="0" baseline="0" noProof="0" smtClean="0">
                <a:ln>
                  <a:noFill/>
                </a:ln>
                <a:solidFill>
                  <a:srgbClr val="55565A">
                    <a:lumMod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de-DE" sz="1000" b="0" i="0" u="none" strike="noStrike" kern="1200" cap="none" spc="0" normalizeH="0" baseline="0" noProof="0">
              <a:ln>
                <a:noFill/>
              </a:ln>
              <a:solidFill>
                <a:srgbClr val="55565A">
                  <a:lumMod val="75000"/>
                </a:srgbClr>
              </a:solidFill>
              <a:effectLst/>
              <a:uLnTx/>
              <a:uFillTx/>
              <a:latin typeface="Arial"/>
              <a:ea typeface="+mn-ea"/>
              <a:cs typeface="+mn-cs"/>
            </a:endParaRPr>
          </a:p>
        </p:txBody>
      </p:sp>
      <p:sp>
        <p:nvSpPr>
          <p:cNvPr id="9" name="Fußzeilenplatzhalter 4">
            <a:extLst>
              <a:ext uri="{FF2B5EF4-FFF2-40B4-BE49-F238E27FC236}">
                <a16:creationId xmlns:a16="http://schemas.microsoft.com/office/drawing/2014/main" id="{7E24D51A-E43C-628B-28BB-8E6C5897E819}"/>
              </a:ext>
            </a:extLst>
          </p:cNvPr>
          <p:cNvSpPr txBox="1">
            <a:spLocks/>
          </p:cNvSpPr>
          <p:nvPr userDrawn="1"/>
        </p:nvSpPr>
        <p:spPr>
          <a:xfrm>
            <a:off x="10134305" y="6453239"/>
            <a:ext cx="1866351" cy="287378"/>
          </a:xfrm>
          <a:prstGeom prst="rect">
            <a:avLst/>
          </a:prstGeom>
        </p:spPr>
        <p:txBody>
          <a:bodyPr vert="horz" lIns="0" tIns="45720" rIns="91440" bIns="45720" rtlCol="0" anchor="ctr"/>
          <a:lstStyle>
            <a:defPPr>
              <a:defRPr lang="de-DE"/>
            </a:defPPr>
            <a:lvl1pPr marL="0" algn="l" defTabSz="914400" rtl="0" eaLnBrk="1" latinLnBrk="0" hangingPunct="1">
              <a:defRPr sz="1000" kern="1200">
                <a:solidFill>
                  <a:schemeClr val="accent3">
                    <a:lumMod val="7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000" b="1" i="0" u="none" strike="noStrike" kern="1200" cap="none" spc="0" normalizeH="0" baseline="0" noProof="0" dirty="0">
                <a:ln>
                  <a:noFill/>
                </a:ln>
                <a:solidFill>
                  <a:schemeClr val="accent2">
                    <a:lumMod val="75000"/>
                  </a:schemeClr>
                </a:solidFill>
                <a:effectLst/>
                <a:uLnTx/>
                <a:uFillTx/>
                <a:latin typeface="Arial"/>
                <a:ea typeface="+mn-ea"/>
                <a:cs typeface="+mn-cs"/>
              </a:rPr>
              <a:t>Multiple </a:t>
            </a:r>
            <a:r>
              <a:rPr kumimoji="0" lang="tr-TR" sz="1000" b="1" i="0" u="none" strike="noStrike" kern="1200" cap="none" spc="0" normalizeH="0" baseline="0" noProof="0" dirty="0" err="1">
                <a:ln>
                  <a:noFill/>
                </a:ln>
                <a:solidFill>
                  <a:schemeClr val="accent2">
                    <a:lumMod val="75000"/>
                  </a:schemeClr>
                </a:solidFill>
                <a:effectLst/>
                <a:uLnTx/>
                <a:uFillTx/>
                <a:latin typeface="Arial"/>
                <a:ea typeface="+mn-ea"/>
                <a:cs typeface="+mn-cs"/>
              </a:rPr>
              <a:t>District</a:t>
            </a:r>
            <a:r>
              <a:rPr kumimoji="0" lang="tr-TR" sz="1000" b="1" i="0" u="none" strike="noStrike" kern="1200" cap="none" spc="0" normalizeH="0" baseline="0" noProof="0" dirty="0">
                <a:ln>
                  <a:noFill/>
                </a:ln>
                <a:solidFill>
                  <a:schemeClr val="accent2">
                    <a:lumMod val="75000"/>
                  </a:schemeClr>
                </a:solidFill>
                <a:effectLst/>
                <a:uLnTx/>
                <a:uFillTx/>
                <a:latin typeface="Arial"/>
                <a:ea typeface="+mn-ea"/>
                <a:cs typeface="+mn-cs"/>
              </a:rPr>
              <a:t> 118</a:t>
            </a:r>
            <a:endParaRPr kumimoji="0" lang="de-DE" sz="1000" b="1" i="0" u="none" strike="noStrike" kern="1200" cap="none" spc="0" normalizeH="0" baseline="0" noProof="0" dirty="0">
              <a:ln>
                <a:noFill/>
              </a:ln>
              <a:solidFill>
                <a:schemeClr val="accent2">
                  <a:lumMod val="75000"/>
                </a:schemeClr>
              </a:solidFill>
              <a:effectLst/>
              <a:uLnTx/>
              <a:uFillTx/>
              <a:latin typeface="Arial"/>
              <a:ea typeface="+mn-ea"/>
              <a:cs typeface="+mn-cs"/>
            </a:endParaRPr>
          </a:p>
        </p:txBody>
      </p:sp>
      <p:cxnSp>
        <p:nvCxnSpPr>
          <p:cNvPr id="10" name="Gerader Verbinder 49">
            <a:extLst>
              <a:ext uri="{FF2B5EF4-FFF2-40B4-BE49-F238E27FC236}">
                <a16:creationId xmlns:a16="http://schemas.microsoft.com/office/drawing/2014/main" id="{963558E2-7E81-E073-DDAD-27919222515A}"/>
              </a:ext>
            </a:extLst>
          </p:cNvPr>
          <p:cNvCxnSpPr>
            <a:cxnSpLocks/>
          </p:cNvCxnSpPr>
          <p:nvPr userDrawn="1"/>
        </p:nvCxnSpPr>
        <p:spPr>
          <a:xfrm>
            <a:off x="9408368" y="6471442"/>
            <a:ext cx="0" cy="287378"/>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 name="Grafik 14">
            <a:extLst>
              <a:ext uri="{FF2B5EF4-FFF2-40B4-BE49-F238E27FC236}">
                <a16:creationId xmlns:a16="http://schemas.microsoft.com/office/drawing/2014/main" id="{09D07E9F-CACF-AB4C-6413-0719270B345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675934" y="6423145"/>
            <a:ext cx="380506" cy="360000"/>
          </a:xfrm>
          <a:prstGeom prst="rect">
            <a:avLst/>
          </a:prstGeom>
        </p:spPr>
      </p:pic>
    </p:spTree>
    <p:extLst>
      <p:ext uri="{BB962C8B-B14F-4D97-AF65-F5344CB8AC3E}">
        <p14:creationId xmlns:p14="http://schemas.microsoft.com/office/powerpoint/2010/main" val="567299979"/>
      </p:ext>
    </p:extLst>
  </p:cSld>
  <p:clrMap bg1="lt1" tx1="dk1" bg2="lt2" tx2="dk2" accent1="accent1" accent2="accent2" accent3="accent3" accent4="accent4" accent5="accent5" accent6="accent6" hlink="hlink" folHlink="folHlink"/>
  <p:sldLayoutIdLst>
    <p:sldLayoutId id="2147483666" r:id="rId1"/>
  </p:sldLayoutIdLst>
  <mc:AlternateContent xmlns:mc="http://schemas.openxmlformats.org/markup-compatibility/2006" xmlns:p14="http://schemas.microsoft.com/office/powerpoint/2010/main">
    <mc:Choice Requires="p14">
      <p:transition spd="slow" p14:dur="2000" advClick="0">
        <p:split orient="vert"/>
      </p:transition>
    </mc:Choice>
    <mc:Fallback xmlns="">
      <p:transition spd="slow" advClick="0">
        <p:split orient="vert"/>
      </p:transition>
    </mc:Fallback>
  </mc:AlternateContent>
  <p:hf hdr="0" dt="0"/>
  <p:txStyles>
    <p:titleStyle>
      <a:lvl1pPr algn="l" defTabSz="914400" rtl="0" eaLnBrk="1" latinLnBrk="0" hangingPunct="1">
        <a:lnSpc>
          <a:spcPct val="90000"/>
        </a:lnSpc>
        <a:spcBef>
          <a:spcPct val="0"/>
        </a:spcBef>
        <a:buNone/>
        <a:defRPr sz="3600" kern="1200" cap="none" baseline="0">
          <a:solidFill>
            <a:schemeClr val="accent3">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HelveticaNeue LT 45 Light" panose="020B0403020202020204" pitchFamily="34" charset="0"/>
        <a:buChar char="•"/>
        <a:defRPr sz="2400" kern="1200">
          <a:solidFill>
            <a:schemeClr val="accent3">
              <a:lumMod val="75000"/>
            </a:schemeClr>
          </a:solidFill>
          <a:latin typeface="+mj-lt"/>
          <a:ea typeface="+mn-ea"/>
          <a:cs typeface="+mn-cs"/>
        </a:defRPr>
      </a:lvl1pPr>
      <a:lvl2pPr marL="542925" indent="-228600" algn="l" defTabSz="914400" rtl="0" eaLnBrk="1" latinLnBrk="0" hangingPunct="1">
        <a:lnSpc>
          <a:spcPct val="90000"/>
        </a:lnSpc>
        <a:spcBef>
          <a:spcPts val="500"/>
        </a:spcBef>
        <a:buFont typeface="Symbol" panose="05050102010706020507" pitchFamily="18" charset="2"/>
        <a:buChar char="-"/>
        <a:defRPr sz="2000" kern="1200">
          <a:solidFill>
            <a:schemeClr val="accent3">
              <a:lumMod val="75000"/>
            </a:schemeClr>
          </a:solidFill>
          <a:latin typeface="+mj-lt"/>
          <a:ea typeface="+mn-ea"/>
          <a:cs typeface="+mn-cs"/>
        </a:defRPr>
      </a:lvl2pPr>
      <a:lvl3pPr marL="895350" indent="-228600" algn="l" defTabSz="914400" rtl="0" eaLnBrk="1" latinLnBrk="0" hangingPunct="1">
        <a:lnSpc>
          <a:spcPct val="90000"/>
        </a:lnSpc>
        <a:spcBef>
          <a:spcPts val="500"/>
        </a:spcBef>
        <a:buFont typeface="Symbol" panose="05050102010706020507" pitchFamily="18" charset="2"/>
        <a:buChar char="-"/>
        <a:defRPr sz="1800" kern="1200">
          <a:solidFill>
            <a:schemeClr val="accent3">
              <a:lumMod val="75000"/>
            </a:schemeClr>
          </a:solidFill>
          <a:latin typeface="+mj-lt"/>
          <a:ea typeface="+mn-ea"/>
          <a:cs typeface="+mn-cs"/>
        </a:defRPr>
      </a:lvl3pPr>
      <a:lvl4pPr marL="1257300" indent="-228600" algn="l" defTabSz="914400" rtl="0" eaLnBrk="1" latinLnBrk="0" hangingPunct="1">
        <a:lnSpc>
          <a:spcPct val="90000"/>
        </a:lnSpc>
        <a:spcBef>
          <a:spcPts val="500"/>
        </a:spcBef>
        <a:buFont typeface="Symbol" panose="05050102010706020507" pitchFamily="18" charset="2"/>
        <a:buChar char="-"/>
        <a:defRPr sz="1600" kern="1200">
          <a:solidFill>
            <a:schemeClr val="accent3">
              <a:lumMod val="75000"/>
            </a:schemeClr>
          </a:solidFill>
          <a:latin typeface="+mj-lt"/>
          <a:ea typeface="+mn-ea"/>
          <a:cs typeface="+mn-cs"/>
        </a:defRPr>
      </a:lvl4pPr>
      <a:lvl5pPr marL="1619250" indent="-228600" algn="l" defTabSz="914400" rtl="0" eaLnBrk="1" latinLnBrk="0" hangingPunct="1">
        <a:lnSpc>
          <a:spcPct val="90000"/>
        </a:lnSpc>
        <a:spcBef>
          <a:spcPts val="500"/>
        </a:spcBef>
        <a:buFont typeface="Symbol" panose="05050102010706020507" pitchFamily="18" charset="2"/>
        <a:buChar char="-"/>
        <a:tabLst/>
        <a:defRPr sz="1600" kern="1200">
          <a:solidFill>
            <a:schemeClr val="accent3">
              <a:lumMod val="7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0">
          <p15:clr>
            <a:srgbClr val="F26B43"/>
          </p15:clr>
        </p15:guide>
        <p15:guide id="2" pos="211">
          <p15:clr>
            <a:srgbClr val="F26B43"/>
          </p15:clr>
        </p15:guide>
        <p15:guide id="3" pos="7469">
          <p15:clr>
            <a:srgbClr val="F26B43"/>
          </p15:clr>
        </p15:guide>
        <p15:guide id="4" orient="horz" pos="3997">
          <p15:clr>
            <a:srgbClr val="F26B43"/>
          </p15:clr>
        </p15:guide>
        <p15:guide id="5" orient="horz" pos="1162">
          <p15:clr>
            <a:srgbClr val="F26B43"/>
          </p15:clr>
        </p15:guide>
        <p15:guide id="6" orient="horz" pos="386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FCBE9B-B053-4247-9135-508EDFC7762E}"/>
              </a:ext>
            </a:extLst>
          </p:cNvPr>
          <p:cNvSpPr>
            <a:spLocks noGrp="1"/>
          </p:cNvSpPr>
          <p:nvPr>
            <p:ph type="title"/>
          </p:nvPr>
        </p:nvSpPr>
        <p:spPr>
          <a:xfrm>
            <a:off x="430213" y="375921"/>
            <a:ext cx="11337925" cy="603503"/>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C7A8757-FD40-A348-8CED-87C9C197CB4C}"/>
              </a:ext>
            </a:extLst>
          </p:cNvPr>
          <p:cNvSpPr>
            <a:spLocks noGrp="1"/>
          </p:cNvSpPr>
          <p:nvPr>
            <p:ph type="body" idx="1"/>
          </p:nvPr>
        </p:nvSpPr>
        <p:spPr>
          <a:xfrm>
            <a:off x="430213" y="1447800"/>
            <a:ext cx="11337925" cy="4879846"/>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8E106D3-85BB-4F45-82F7-1B63EA31B7D1}"/>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D1B5F44-B557-3941-A253-880F885761D2}"/>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tx1">
                    <a:tint val="75000"/>
                  </a:schemeClr>
                </a:solidFill>
              </a:defRPr>
            </a:lvl1pPr>
          </a:lstStyle>
          <a:p>
            <a:fld id="{2B2FFF44-DBF6-4F9F-9F70-A48E8AF83361}" type="slidenum">
              <a:rPr lang="en-US" smtClean="0"/>
              <a:t>‹#›</a:t>
            </a:fld>
            <a:endParaRPr lang="en-US"/>
          </a:p>
        </p:txBody>
      </p:sp>
    </p:spTree>
    <p:extLst>
      <p:ext uri="{BB962C8B-B14F-4D97-AF65-F5344CB8AC3E}">
        <p14:creationId xmlns:p14="http://schemas.microsoft.com/office/powerpoint/2010/main" val="2870673054"/>
      </p:ext>
    </p:extLst>
  </p:cSld>
  <p:clrMap bg1="lt1" tx1="dk1" bg2="lt2" tx2="dk2" accent1="accent1" accent2="accent2" accent3="accent3" accent4="accent4" accent5="accent5" accent6="accent6" hlink="hlink" folHlink="folHlink"/>
  <p:sldLayoutIdLst>
    <p:sldLayoutId id="2147484061" r:id="rId1"/>
    <p:sldLayoutId id="2147483704" r:id="rId2"/>
    <p:sldLayoutId id="2147483693" r:id="rId3"/>
    <p:sldLayoutId id="2147483780" r:id="rId4"/>
    <p:sldLayoutId id="2147483781" r:id="rId5"/>
    <p:sldLayoutId id="2147484332" r:id="rId6"/>
    <p:sldLayoutId id="2147483783" r:id="rId7"/>
    <p:sldLayoutId id="2147484333" r:id="rId8"/>
    <p:sldLayoutId id="2147483785" r:id="rId9"/>
    <p:sldLayoutId id="2147483786" r:id="rId10"/>
    <p:sldLayoutId id="2147483787" r:id="rId11"/>
    <p:sldLayoutId id="2147483788" r:id="rId12"/>
    <p:sldLayoutId id="2147483789" r:id="rId13"/>
    <p:sldLayoutId id="2147483790" r:id="rId14"/>
    <p:sldLayoutId id="2147483791" r:id="rId15"/>
    <p:sldLayoutId id="2147483792" r:id="rId16"/>
    <p:sldLayoutId id="2147483793" r:id="rId17"/>
    <p:sldLayoutId id="2147483794" r:id="rId18"/>
    <p:sldLayoutId id="2147483795" r:id="rId19"/>
    <p:sldLayoutId id="2147483796" r:id="rId20"/>
    <p:sldLayoutId id="2147483797" r:id="rId21"/>
    <p:sldLayoutId id="2147483798" r:id="rId22"/>
    <p:sldLayoutId id="2147483799" r:id="rId23"/>
    <p:sldLayoutId id="2147483800" r:id="rId24"/>
    <p:sldLayoutId id="2147483801" r:id="rId25"/>
    <p:sldLayoutId id="2147483802" r:id="rId26"/>
    <p:sldLayoutId id="2147483803" r:id="rId27"/>
    <p:sldLayoutId id="2147483804" r:id="rId28"/>
    <p:sldLayoutId id="2147483805" r:id="rId29"/>
    <p:sldLayoutId id="2147483806" r:id="rId30"/>
    <p:sldLayoutId id="2147483807" r:id="rId31"/>
    <p:sldLayoutId id="2147483808" r:id="rId32"/>
    <p:sldLayoutId id="2147483809" r:id="rId33"/>
    <p:sldLayoutId id="2147483811" r:id="rId34"/>
    <p:sldLayoutId id="2147483812" r:id="rId35"/>
    <p:sldLayoutId id="2147483813" r:id="rId36"/>
    <p:sldLayoutId id="2147483814" r:id="rId37"/>
    <p:sldLayoutId id="2147483815" r:id="rId38"/>
    <p:sldLayoutId id="2147483816" r:id="rId39"/>
    <p:sldLayoutId id="2147483817" r:id="rId40"/>
    <p:sldLayoutId id="2147483818" r:id="rId41"/>
    <p:sldLayoutId id="2147483819" r:id="rId42"/>
    <p:sldLayoutId id="2147483820" r:id="rId43"/>
    <p:sldLayoutId id="2147483821" r:id="rId44"/>
    <p:sldLayoutId id="2147483822" r:id="rId45"/>
    <p:sldLayoutId id="2147483823" r:id="rId46"/>
    <p:sldLayoutId id="2147483825" r:id="rId47"/>
    <p:sldLayoutId id="2147483826" r:id="rId48"/>
    <p:sldLayoutId id="2147483827" r:id="rId49"/>
    <p:sldLayoutId id="2147483828" r:id="rId50"/>
    <p:sldLayoutId id="2147483829" r:id="rId51"/>
    <p:sldLayoutId id="2147483830" r:id="rId52"/>
    <p:sldLayoutId id="2147483831" r:id="rId53"/>
    <p:sldLayoutId id="2147483832" r:id="rId54"/>
    <p:sldLayoutId id="2147483833" r:id="rId55"/>
    <p:sldLayoutId id="2147483834" r:id="rId56"/>
    <p:sldLayoutId id="2147483835" r:id="rId57"/>
    <p:sldLayoutId id="2147483836" r:id="rId58"/>
    <p:sldLayoutId id="2147483837" r:id="rId59"/>
    <p:sldLayoutId id="2147483838" r:id="rId60"/>
    <p:sldLayoutId id="2147483839" r:id="rId61"/>
    <p:sldLayoutId id="2147483840" r:id="rId62"/>
    <p:sldLayoutId id="2147483841" r:id="rId63"/>
    <p:sldLayoutId id="2147483923" r:id="rId64"/>
  </p:sldLayoutIdLst>
  <p:hf hdr="0" ftr="0" dt="0"/>
  <p:txStyles>
    <p:titleStyle>
      <a:lvl1pPr algn="l" defTabSz="914400" rtl="0" eaLnBrk="1" latinLnBrk="0" hangingPunct="1">
        <a:lnSpc>
          <a:spcPct val="130000"/>
        </a:lnSpc>
        <a:spcBef>
          <a:spcPct val="0"/>
        </a:spcBef>
        <a:buNone/>
        <a:defRPr sz="1800" kern="1200" cap="all" spc="1000" baseline="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spcAft>
          <a:spcPts val="600"/>
        </a:spcAft>
        <a:buFont typeface="Arial" panose="020B0604020202020204" pitchFamily="34" charset="0"/>
        <a:buNone/>
        <a:defRPr sz="2400" kern="1200">
          <a:solidFill>
            <a:schemeClr val="tx1"/>
          </a:solidFill>
          <a:latin typeface="+mn-lt"/>
          <a:ea typeface="+mn-ea"/>
          <a:cs typeface="+mn-cs"/>
        </a:defRPr>
      </a:lvl1pPr>
      <a:lvl2pPr marL="0" indent="0" algn="l" defTabSz="914400" rtl="0" eaLnBrk="1" latinLnBrk="0" hangingPunct="1">
        <a:lnSpc>
          <a:spcPct val="90000"/>
        </a:lnSpc>
        <a:spcBef>
          <a:spcPts val="500"/>
        </a:spcBef>
        <a:spcAft>
          <a:spcPts val="600"/>
        </a:spcAft>
        <a:buFont typeface="Arial" panose="020B0604020202020204" pitchFamily="34" charset="0"/>
        <a:buNone/>
        <a:defRPr sz="1800" kern="1200">
          <a:solidFill>
            <a:schemeClr val="tx1"/>
          </a:solidFill>
          <a:latin typeface="+mn-lt"/>
          <a:ea typeface="+mn-ea"/>
          <a:cs typeface="+mn-cs"/>
        </a:defRPr>
      </a:lvl2pPr>
      <a:lvl3pPr marL="0" indent="0" algn="l" defTabSz="914400" rtl="0" eaLnBrk="1" latinLnBrk="0" hangingPunct="1">
        <a:lnSpc>
          <a:spcPct val="90000"/>
        </a:lnSpc>
        <a:spcBef>
          <a:spcPts val="500"/>
        </a:spcBef>
        <a:spcAft>
          <a:spcPts val="600"/>
        </a:spcAft>
        <a:buFont typeface="Arial" panose="020B0604020202020204" pitchFamily="34" charset="0"/>
        <a:buNone/>
        <a:tabLst/>
        <a:defRPr sz="2000" kern="1200">
          <a:solidFill>
            <a:schemeClr val="tx1"/>
          </a:solidFill>
          <a:latin typeface="+mn-lt"/>
          <a:ea typeface="+mn-ea"/>
          <a:cs typeface="+mn-cs"/>
        </a:defRPr>
      </a:lvl3pPr>
      <a:lvl4pPr marL="0" indent="0" algn="l" defTabSz="914400" rtl="0" eaLnBrk="1" latinLnBrk="0" hangingPunct="1">
        <a:lnSpc>
          <a:spcPct val="90000"/>
        </a:lnSpc>
        <a:spcBef>
          <a:spcPts val="500"/>
        </a:spcBef>
        <a:spcAft>
          <a:spcPts val="1200"/>
        </a:spcAft>
        <a:buFont typeface="Arial" panose="020B0604020202020204" pitchFamily="34" charset="0"/>
        <a:buNone/>
        <a:tabLst/>
        <a:defRPr sz="1400" kern="1200">
          <a:solidFill>
            <a:schemeClr val="tx1"/>
          </a:solidFill>
          <a:latin typeface="+mn-lt"/>
          <a:ea typeface="+mn-ea"/>
          <a:cs typeface="+mn-cs"/>
        </a:defRPr>
      </a:lvl4pPr>
      <a:lvl5pPr marL="0" indent="0" algn="l" defTabSz="914400" rtl="0" eaLnBrk="1" latinLnBrk="0" hangingPunct="1">
        <a:lnSpc>
          <a:spcPct val="90000"/>
        </a:lnSpc>
        <a:spcBef>
          <a:spcPts val="500"/>
        </a:spcBef>
        <a:spcAft>
          <a:spcPts val="1200"/>
        </a:spcAft>
        <a:buFont typeface="Arial" panose="020B0604020202020204" pitchFamily="34" charset="0"/>
        <a:buNone/>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271">
          <p15:clr>
            <a:srgbClr val="F26B43"/>
          </p15:clr>
        </p15:guide>
        <p15:guide id="4" pos="7413">
          <p15:clr>
            <a:srgbClr val="F26B43"/>
          </p15:clr>
        </p15:guide>
        <p15:guide id="6" orient="horz" pos="288">
          <p15:clr>
            <a:srgbClr val="F26B43"/>
          </p15:clr>
        </p15:guide>
        <p15:guide id="7" orient="horz" pos="4032">
          <p15:clr>
            <a:srgbClr val="F26B43"/>
          </p15:clr>
        </p15:guide>
        <p15:guide id="9"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FCBE9B-B053-4247-9135-508EDFC7762E}"/>
              </a:ext>
            </a:extLst>
          </p:cNvPr>
          <p:cNvSpPr>
            <a:spLocks noGrp="1"/>
          </p:cNvSpPr>
          <p:nvPr>
            <p:ph type="title"/>
          </p:nvPr>
        </p:nvSpPr>
        <p:spPr>
          <a:xfrm>
            <a:off x="430213" y="375921"/>
            <a:ext cx="11337925" cy="603503"/>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C7A8757-FD40-A348-8CED-87C9C197CB4C}"/>
              </a:ext>
            </a:extLst>
          </p:cNvPr>
          <p:cNvSpPr>
            <a:spLocks noGrp="1"/>
          </p:cNvSpPr>
          <p:nvPr>
            <p:ph type="body" idx="1"/>
          </p:nvPr>
        </p:nvSpPr>
        <p:spPr>
          <a:xfrm>
            <a:off x="430213" y="1447800"/>
            <a:ext cx="11337925" cy="4879846"/>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8E106D3-85BB-4F45-82F7-1B63EA31B7D1}"/>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D1B5F44-B557-3941-A253-880F885761D2}"/>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tx1">
                    <a:tint val="75000"/>
                  </a:schemeClr>
                </a:solidFill>
              </a:defRPr>
            </a:lvl1pPr>
          </a:lstStyle>
          <a:p>
            <a:fld id="{2B2FFF44-DBF6-4F9F-9F70-A48E8AF83361}" type="slidenum">
              <a:rPr lang="en-US" smtClean="0"/>
              <a:t>‹#›</a:t>
            </a:fld>
            <a:endParaRPr lang="en-US"/>
          </a:p>
        </p:txBody>
      </p:sp>
    </p:spTree>
    <p:extLst>
      <p:ext uri="{BB962C8B-B14F-4D97-AF65-F5344CB8AC3E}">
        <p14:creationId xmlns:p14="http://schemas.microsoft.com/office/powerpoint/2010/main" val="3186340412"/>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 id="2147483938" r:id="rId12"/>
    <p:sldLayoutId id="2147483939" r:id="rId13"/>
    <p:sldLayoutId id="2147483940" r:id="rId14"/>
    <p:sldLayoutId id="2147483941" r:id="rId15"/>
    <p:sldLayoutId id="2147483942" r:id="rId16"/>
    <p:sldLayoutId id="2147483943" r:id="rId17"/>
    <p:sldLayoutId id="2147483944" r:id="rId18"/>
    <p:sldLayoutId id="2147483945" r:id="rId19"/>
    <p:sldLayoutId id="2147483946" r:id="rId20"/>
    <p:sldLayoutId id="2147483947" r:id="rId21"/>
    <p:sldLayoutId id="2147483948" r:id="rId22"/>
    <p:sldLayoutId id="2147483949" r:id="rId23"/>
    <p:sldLayoutId id="2147483950" r:id="rId24"/>
    <p:sldLayoutId id="2147483951" r:id="rId25"/>
    <p:sldLayoutId id="2147483952" r:id="rId26"/>
    <p:sldLayoutId id="2147483953" r:id="rId27"/>
    <p:sldLayoutId id="2147483954" r:id="rId28"/>
    <p:sldLayoutId id="2147483955" r:id="rId29"/>
    <p:sldLayoutId id="2147483956" r:id="rId30"/>
    <p:sldLayoutId id="2147483957" r:id="rId31"/>
    <p:sldLayoutId id="2147483958" r:id="rId32"/>
    <p:sldLayoutId id="2147483959" r:id="rId33"/>
    <p:sldLayoutId id="2147483960" r:id="rId34"/>
    <p:sldLayoutId id="2147483961" r:id="rId35"/>
    <p:sldLayoutId id="2147483962" r:id="rId36"/>
    <p:sldLayoutId id="2147483963" r:id="rId37"/>
    <p:sldLayoutId id="2147483964" r:id="rId38"/>
    <p:sldLayoutId id="2147483965" r:id="rId39"/>
    <p:sldLayoutId id="2147483966" r:id="rId40"/>
    <p:sldLayoutId id="2147483967" r:id="rId41"/>
    <p:sldLayoutId id="2147483968" r:id="rId42"/>
    <p:sldLayoutId id="2147483969" r:id="rId43"/>
    <p:sldLayoutId id="2147483970" r:id="rId44"/>
    <p:sldLayoutId id="2147483971" r:id="rId45"/>
    <p:sldLayoutId id="2147483972" r:id="rId46"/>
    <p:sldLayoutId id="2147483973" r:id="rId47"/>
    <p:sldLayoutId id="2147483974" r:id="rId48"/>
    <p:sldLayoutId id="2147483975" r:id="rId49"/>
    <p:sldLayoutId id="2147483976" r:id="rId50"/>
    <p:sldLayoutId id="2147483977" r:id="rId51"/>
    <p:sldLayoutId id="2147483978" r:id="rId52"/>
    <p:sldLayoutId id="2147483979" r:id="rId53"/>
    <p:sldLayoutId id="2147483980" r:id="rId54"/>
    <p:sldLayoutId id="2147483981" r:id="rId55"/>
    <p:sldLayoutId id="2147483982" r:id="rId56"/>
    <p:sldLayoutId id="2147483983" r:id="rId57"/>
    <p:sldLayoutId id="2147483984" r:id="rId58"/>
    <p:sldLayoutId id="2147483985" r:id="rId59"/>
    <p:sldLayoutId id="2147483986" r:id="rId60"/>
    <p:sldLayoutId id="2147483987" r:id="rId61"/>
    <p:sldLayoutId id="2147483988" r:id="rId62"/>
    <p:sldLayoutId id="2147483989" r:id="rId63"/>
    <p:sldLayoutId id="2147483990" r:id="rId64"/>
  </p:sldLayoutIdLst>
  <p:hf hdr="0" ftr="0" dt="0"/>
  <p:txStyles>
    <p:titleStyle>
      <a:lvl1pPr algn="l" defTabSz="914400" rtl="0" eaLnBrk="1" latinLnBrk="0" hangingPunct="1">
        <a:lnSpc>
          <a:spcPct val="130000"/>
        </a:lnSpc>
        <a:spcBef>
          <a:spcPct val="0"/>
        </a:spcBef>
        <a:buNone/>
        <a:defRPr sz="1800" kern="1200" cap="all" spc="1000" baseline="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spcAft>
          <a:spcPts val="600"/>
        </a:spcAft>
        <a:buFont typeface="Arial" panose="020B0604020202020204" pitchFamily="34" charset="0"/>
        <a:buNone/>
        <a:defRPr sz="2400" kern="1200">
          <a:solidFill>
            <a:schemeClr val="tx1"/>
          </a:solidFill>
          <a:latin typeface="+mn-lt"/>
          <a:ea typeface="+mn-ea"/>
          <a:cs typeface="+mn-cs"/>
        </a:defRPr>
      </a:lvl1pPr>
      <a:lvl2pPr marL="0" indent="0" algn="l" defTabSz="914400" rtl="0" eaLnBrk="1" latinLnBrk="0" hangingPunct="1">
        <a:lnSpc>
          <a:spcPct val="90000"/>
        </a:lnSpc>
        <a:spcBef>
          <a:spcPts val="500"/>
        </a:spcBef>
        <a:spcAft>
          <a:spcPts val="600"/>
        </a:spcAft>
        <a:buFont typeface="Arial" panose="020B0604020202020204" pitchFamily="34" charset="0"/>
        <a:buNone/>
        <a:defRPr sz="1800" kern="1200">
          <a:solidFill>
            <a:schemeClr val="tx1"/>
          </a:solidFill>
          <a:latin typeface="+mn-lt"/>
          <a:ea typeface="+mn-ea"/>
          <a:cs typeface="+mn-cs"/>
        </a:defRPr>
      </a:lvl2pPr>
      <a:lvl3pPr marL="0" indent="0" algn="l" defTabSz="914400" rtl="0" eaLnBrk="1" latinLnBrk="0" hangingPunct="1">
        <a:lnSpc>
          <a:spcPct val="90000"/>
        </a:lnSpc>
        <a:spcBef>
          <a:spcPts val="500"/>
        </a:spcBef>
        <a:spcAft>
          <a:spcPts val="600"/>
        </a:spcAft>
        <a:buFont typeface="Arial" panose="020B0604020202020204" pitchFamily="34" charset="0"/>
        <a:buNone/>
        <a:tabLst/>
        <a:defRPr sz="2000" kern="1200">
          <a:solidFill>
            <a:schemeClr val="tx1"/>
          </a:solidFill>
          <a:latin typeface="+mn-lt"/>
          <a:ea typeface="+mn-ea"/>
          <a:cs typeface="+mn-cs"/>
        </a:defRPr>
      </a:lvl3pPr>
      <a:lvl4pPr marL="0" indent="0" algn="l" defTabSz="914400" rtl="0" eaLnBrk="1" latinLnBrk="0" hangingPunct="1">
        <a:lnSpc>
          <a:spcPct val="90000"/>
        </a:lnSpc>
        <a:spcBef>
          <a:spcPts val="500"/>
        </a:spcBef>
        <a:spcAft>
          <a:spcPts val="1200"/>
        </a:spcAft>
        <a:buFont typeface="Arial" panose="020B0604020202020204" pitchFamily="34" charset="0"/>
        <a:buNone/>
        <a:tabLst/>
        <a:defRPr sz="1400" kern="1200">
          <a:solidFill>
            <a:schemeClr val="tx1"/>
          </a:solidFill>
          <a:latin typeface="+mn-lt"/>
          <a:ea typeface="+mn-ea"/>
          <a:cs typeface="+mn-cs"/>
        </a:defRPr>
      </a:lvl4pPr>
      <a:lvl5pPr marL="0" indent="0" algn="l" defTabSz="914400" rtl="0" eaLnBrk="1" latinLnBrk="0" hangingPunct="1">
        <a:lnSpc>
          <a:spcPct val="90000"/>
        </a:lnSpc>
        <a:spcBef>
          <a:spcPts val="500"/>
        </a:spcBef>
        <a:spcAft>
          <a:spcPts val="1200"/>
        </a:spcAft>
        <a:buFont typeface="Arial" panose="020B0604020202020204" pitchFamily="34" charset="0"/>
        <a:buNone/>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271">
          <p15:clr>
            <a:srgbClr val="F26B43"/>
          </p15:clr>
        </p15:guide>
        <p15:guide id="4" pos="7413">
          <p15:clr>
            <a:srgbClr val="F26B43"/>
          </p15:clr>
        </p15:guide>
        <p15:guide id="6" orient="horz" pos="288">
          <p15:clr>
            <a:srgbClr val="F26B43"/>
          </p15:clr>
        </p15:guide>
        <p15:guide id="7" orient="horz" pos="4032">
          <p15:clr>
            <a:srgbClr val="F26B43"/>
          </p15:clr>
        </p15:guide>
        <p15:guide id="9" orient="horz" pos="216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dirty="0">
              <a:solidFill>
                <a:srgbClr val="00338D"/>
              </a:solidFill>
            </a:endParaRPr>
          </a:p>
        </p:txBody>
      </p:sp>
    </p:spTree>
    <p:extLst>
      <p:ext uri="{BB962C8B-B14F-4D97-AF65-F5344CB8AC3E}">
        <p14:creationId xmlns:p14="http://schemas.microsoft.com/office/powerpoint/2010/main" val="344674524"/>
      </p:ext>
    </p:extLst>
  </p:cSld>
  <p:clrMap bg1="lt1" tx1="dk1" bg2="lt2" tx2="dk2" accent1="accent1" accent2="accent2" accent3="accent3" accent4="accent4" accent5="accent5" accent6="accent6" hlink="hlink" folHlink="folHlink"/>
  <p:sldLayoutIdLst>
    <p:sldLayoutId id="2147484335" r:id="rId1"/>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FCBE9B-B053-4247-9135-508EDFC7762E}"/>
              </a:ext>
            </a:extLst>
          </p:cNvPr>
          <p:cNvSpPr>
            <a:spLocks noGrp="1"/>
          </p:cNvSpPr>
          <p:nvPr>
            <p:ph type="title"/>
          </p:nvPr>
        </p:nvSpPr>
        <p:spPr>
          <a:xfrm>
            <a:off x="430213" y="375921"/>
            <a:ext cx="11337925" cy="603503"/>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C7A8757-FD40-A348-8CED-87C9C197CB4C}"/>
              </a:ext>
            </a:extLst>
          </p:cNvPr>
          <p:cNvSpPr>
            <a:spLocks noGrp="1"/>
          </p:cNvSpPr>
          <p:nvPr>
            <p:ph type="body" idx="1"/>
          </p:nvPr>
        </p:nvSpPr>
        <p:spPr>
          <a:xfrm>
            <a:off x="430213" y="1447800"/>
            <a:ext cx="11337925" cy="4879846"/>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8E106D3-85BB-4F45-82F7-1B63EA31B7D1}"/>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D1B5F44-B557-3941-A253-880F885761D2}"/>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tx1">
                    <a:tint val="75000"/>
                  </a:schemeClr>
                </a:solidFill>
              </a:defRPr>
            </a:lvl1pPr>
          </a:lstStyle>
          <a:p>
            <a:fld id="{2B2FFF44-DBF6-4F9F-9F70-A48E8AF83361}" type="slidenum">
              <a:rPr lang="en-US" smtClean="0"/>
              <a:t>‹#›</a:t>
            </a:fld>
            <a:endParaRPr lang="en-US"/>
          </a:p>
        </p:txBody>
      </p:sp>
    </p:spTree>
    <p:extLst>
      <p:ext uri="{BB962C8B-B14F-4D97-AF65-F5344CB8AC3E}">
        <p14:creationId xmlns:p14="http://schemas.microsoft.com/office/powerpoint/2010/main" val="3628353442"/>
      </p:ext>
    </p:extLst>
  </p:cSld>
  <p:clrMap bg1="lt1" tx1="dk1" bg2="lt2" tx2="dk2" accent1="accent1" accent2="accent2" accent3="accent3" accent4="accent4" accent5="accent5" accent6="accent6" hlink="hlink" folHlink="folHlink"/>
  <p:sldLayoutIdLst>
    <p:sldLayoutId id="2147484165" r:id="rId1"/>
    <p:sldLayoutId id="2147484166" r:id="rId2"/>
    <p:sldLayoutId id="2147484167" r:id="rId3"/>
    <p:sldLayoutId id="2147484168" r:id="rId4"/>
    <p:sldLayoutId id="2147484169" r:id="rId5"/>
    <p:sldLayoutId id="2147484170" r:id="rId6"/>
    <p:sldLayoutId id="2147484171" r:id="rId7"/>
    <p:sldLayoutId id="2147484172" r:id="rId8"/>
    <p:sldLayoutId id="2147484173" r:id="rId9"/>
    <p:sldLayoutId id="2147484174" r:id="rId10"/>
    <p:sldLayoutId id="2147484175" r:id="rId11"/>
    <p:sldLayoutId id="2147484176" r:id="rId12"/>
    <p:sldLayoutId id="2147484177" r:id="rId13"/>
    <p:sldLayoutId id="2147484178" r:id="rId14"/>
    <p:sldLayoutId id="2147484179" r:id="rId15"/>
    <p:sldLayoutId id="2147484180" r:id="rId16"/>
    <p:sldLayoutId id="2147484181" r:id="rId17"/>
    <p:sldLayoutId id="2147484182" r:id="rId18"/>
    <p:sldLayoutId id="2147484183" r:id="rId19"/>
    <p:sldLayoutId id="2147484184" r:id="rId20"/>
    <p:sldLayoutId id="2147484185" r:id="rId21"/>
    <p:sldLayoutId id="2147484186" r:id="rId22"/>
    <p:sldLayoutId id="2147484187" r:id="rId23"/>
    <p:sldLayoutId id="2147484188" r:id="rId24"/>
    <p:sldLayoutId id="2147484189" r:id="rId25"/>
    <p:sldLayoutId id="2147484190" r:id="rId26"/>
    <p:sldLayoutId id="2147484191" r:id="rId27"/>
    <p:sldLayoutId id="2147484192" r:id="rId28"/>
    <p:sldLayoutId id="2147484193" r:id="rId29"/>
    <p:sldLayoutId id="2147484194" r:id="rId30"/>
    <p:sldLayoutId id="2147484195" r:id="rId31"/>
    <p:sldLayoutId id="2147484196" r:id="rId32"/>
    <p:sldLayoutId id="2147484197" r:id="rId33"/>
    <p:sldLayoutId id="2147484198" r:id="rId34"/>
    <p:sldLayoutId id="2147484199" r:id="rId35"/>
    <p:sldLayoutId id="2147484200" r:id="rId36"/>
    <p:sldLayoutId id="2147484201" r:id="rId37"/>
    <p:sldLayoutId id="2147484202" r:id="rId38"/>
    <p:sldLayoutId id="2147484203" r:id="rId39"/>
    <p:sldLayoutId id="2147484204" r:id="rId40"/>
    <p:sldLayoutId id="2147484205" r:id="rId41"/>
    <p:sldLayoutId id="2147484206" r:id="rId42"/>
    <p:sldLayoutId id="2147484207" r:id="rId43"/>
    <p:sldLayoutId id="2147484208" r:id="rId44"/>
    <p:sldLayoutId id="2147484209" r:id="rId45"/>
    <p:sldLayoutId id="2147484210" r:id="rId46"/>
    <p:sldLayoutId id="2147484211" r:id="rId47"/>
    <p:sldLayoutId id="2147484212" r:id="rId48"/>
    <p:sldLayoutId id="2147484213" r:id="rId49"/>
    <p:sldLayoutId id="2147484214" r:id="rId50"/>
    <p:sldLayoutId id="2147484215" r:id="rId51"/>
    <p:sldLayoutId id="2147484216" r:id="rId52"/>
    <p:sldLayoutId id="2147484217" r:id="rId53"/>
    <p:sldLayoutId id="2147484218" r:id="rId54"/>
    <p:sldLayoutId id="2147484219" r:id="rId55"/>
    <p:sldLayoutId id="2147484220" r:id="rId56"/>
    <p:sldLayoutId id="2147484221" r:id="rId57"/>
    <p:sldLayoutId id="2147484222" r:id="rId58"/>
    <p:sldLayoutId id="2147484223" r:id="rId59"/>
    <p:sldLayoutId id="2147484224" r:id="rId60"/>
    <p:sldLayoutId id="2147484225" r:id="rId61"/>
    <p:sldLayoutId id="2147484226" r:id="rId62"/>
    <p:sldLayoutId id="2147484227" r:id="rId63"/>
    <p:sldLayoutId id="2147484228" r:id="rId64"/>
    <p:sldLayoutId id="2147484229" r:id="rId65"/>
  </p:sldLayoutIdLst>
  <p:hf hdr="0" ftr="0" dt="0"/>
  <p:txStyles>
    <p:titleStyle>
      <a:lvl1pPr algn="l" defTabSz="914400" rtl="0" eaLnBrk="1" latinLnBrk="0" hangingPunct="1">
        <a:lnSpc>
          <a:spcPct val="130000"/>
        </a:lnSpc>
        <a:spcBef>
          <a:spcPct val="0"/>
        </a:spcBef>
        <a:buNone/>
        <a:defRPr sz="1800" kern="1200" cap="all" spc="1000" baseline="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spcAft>
          <a:spcPts val="600"/>
        </a:spcAft>
        <a:buFont typeface="Arial" panose="020B0604020202020204" pitchFamily="34" charset="0"/>
        <a:buNone/>
        <a:defRPr sz="2400" kern="1200">
          <a:solidFill>
            <a:schemeClr val="tx1"/>
          </a:solidFill>
          <a:latin typeface="+mn-lt"/>
          <a:ea typeface="+mn-ea"/>
          <a:cs typeface="+mn-cs"/>
        </a:defRPr>
      </a:lvl1pPr>
      <a:lvl2pPr marL="0" indent="0" algn="l" defTabSz="914400" rtl="0" eaLnBrk="1" latinLnBrk="0" hangingPunct="1">
        <a:lnSpc>
          <a:spcPct val="90000"/>
        </a:lnSpc>
        <a:spcBef>
          <a:spcPts val="500"/>
        </a:spcBef>
        <a:spcAft>
          <a:spcPts val="600"/>
        </a:spcAft>
        <a:buFont typeface="Arial" panose="020B0604020202020204" pitchFamily="34" charset="0"/>
        <a:buNone/>
        <a:defRPr sz="1800" kern="1200">
          <a:solidFill>
            <a:schemeClr val="tx1"/>
          </a:solidFill>
          <a:latin typeface="+mn-lt"/>
          <a:ea typeface="+mn-ea"/>
          <a:cs typeface="+mn-cs"/>
        </a:defRPr>
      </a:lvl2pPr>
      <a:lvl3pPr marL="0" indent="0" algn="l" defTabSz="914400" rtl="0" eaLnBrk="1" latinLnBrk="0" hangingPunct="1">
        <a:lnSpc>
          <a:spcPct val="90000"/>
        </a:lnSpc>
        <a:spcBef>
          <a:spcPts val="500"/>
        </a:spcBef>
        <a:spcAft>
          <a:spcPts val="600"/>
        </a:spcAft>
        <a:buFont typeface="Arial" panose="020B0604020202020204" pitchFamily="34" charset="0"/>
        <a:buNone/>
        <a:tabLst/>
        <a:defRPr sz="2000" kern="1200">
          <a:solidFill>
            <a:schemeClr val="tx1"/>
          </a:solidFill>
          <a:latin typeface="+mn-lt"/>
          <a:ea typeface="+mn-ea"/>
          <a:cs typeface="+mn-cs"/>
        </a:defRPr>
      </a:lvl3pPr>
      <a:lvl4pPr marL="0" indent="0" algn="l" defTabSz="914400" rtl="0" eaLnBrk="1" latinLnBrk="0" hangingPunct="1">
        <a:lnSpc>
          <a:spcPct val="90000"/>
        </a:lnSpc>
        <a:spcBef>
          <a:spcPts val="500"/>
        </a:spcBef>
        <a:spcAft>
          <a:spcPts val="1200"/>
        </a:spcAft>
        <a:buFont typeface="Arial" panose="020B0604020202020204" pitchFamily="34" charset="0"/>
        <a:buNone/>
        <a:tabLst/>
        <a:defRPr sz="1400" kern="1200">
          <a:solidFill>
            <a:schemeClr val="tx1"/>
          </a:solidFill>
          <a:latin typeface="+mn-lt"/>
          <a:ea typeface="+mn-ea"/>
          <a:cs typeface="+mn-cs"/>
        </a:defRPr>
      </a:lvl4pPr>
      <a:lvl5pPr marL="0" indent="0" algn="l" defTabSz="914400" rtl="0" eaLnBrk="1" latinLnBrk="0" hangingPunct="1">
        <a:lnSpc>
          <a:spcPct val="90000"/>
        </a:lnSpc>
        <a:spcBef>
          <a:spcPts val="500"/>
        </a:spcBef>
        <a:spcAft>
          <a:spcPts val="1200"/>
        </a:spcAft>
        <a:buFont typeface="Arial" panose="020B0604020202020204" pitchFamily="34" charset="0"/>
        <a:buNone/>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271">
          <p15:clr>
            <a:srgbClr val="F26B43"/>
          </p15:clr>
        </p15:guide>
        <p15:guide id="4" pos="7413">
          <p15:clr>
            <a:srgbClr val="F26B43"/>
          </p15:clr>
        </p15:guide>
        <p15:guide id="6" orient="horz" pos="288">
          <p15:clr>
            <a:srgbClr val="F26B43"/>
          </p15:clr>
        </p15:guide>
        <p15:guide id="7" orient="horz" pos="4032">
          <p15:clr>
            <a:srgbClr val="F26B43"/>
          </p15:clr>
        </p15:guide>
        <p15:guide id="9" orient="horz" pos="216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FCBE9B-B053-4247-9135-508EDFC7762E}"/>
              </a:ext>
            </a:extLst>
          </p:cNvPr>
          <p:cNvSpPr>
            <a:spLocks noGrp="1"/>
          </p:cNvSpPr>
          <p:nvPr>
            <p:ph type="title"/>
          </p:nvPr>
        </p:nvSpPr>
        <p:spPr>
          <a:xfrm>
            <a:off x="430213" y="375921"/>
            <a:ext cx="11337925" cy="603503"/>
          </a:xfrm>
          <a:prstGeom prst="rect">
            <a:avLst/>
          </a:prstGeom>
        </p:spPr>
        <p:txBody>
          <a:bodyPr vert="horz" lIns="0" tIns="0" rIns="0" bIns="0" rtlCol="0" anchor="t">
            <a:noAutofit/>
          </a:bodyPr>
          <a:lstStyle/>
          <a:p>
            <a:r>
              <a:rPr lang="en-US" dirty="0"/>
              <a:t>Click to edit Master title style</a:t>
            </a:r>
          </a:p>
        </p:txBody>
      </p:sp>
      <p:sp>
        <p:nvSpPr>
          <p:cNvPr id="3" name="Text Placeholder 2">
            <a:extLst>
              <a:ext uri="{FF2B5EF4-FFF2-40B4-BE49-F238E27FC236}">
                <a16:creationId xmlns:a16="http://schemas.microsoft.com/office/drawing/2014/main" id="{2C7A8757-FD40-A348-8CED-87C9C197CB4C}"/>
              </a:ext>
            </a:extLst>
          </p:cNvPr>
          <p:cNvSpPr>
            <a:spLocks noGrp="1"/>
          </p:cNvSpPr>
          <p:nvPr>
            <p:ph type="body" idx="1"/>
          </p:nvPr>
        </p:nvSpPr>
        <p:spPr>
          <a:xfrm>
            <a:off x="430213" y="1447800"/>
            <a:ext cx="11337925" cy="4879846"/>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8E106D3-85BB-4F45-82F7-1B63EA31B7D1}"/>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9D1B5F44-B557-3941-A253-880F885761D2}"/>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Tree>
    <p:extLst>
      <p:ext uri="{BB962C8B-B14F-4D97-AF65-F5344CB8AC3E}">
        <p14:creationId xmlns:p14="http://schemas.microsoft.com/office/powerpoint/2010/main" val="3180704343"/>
      </p:ext>
    </p:extLst>
  </p:cSld>
  <p:clrMap bg1="lt1" tx1="dk1" bg2="lt2" tx2="dk2" accent1="accent1" accent2="accent2" accent3="accent3" accent4="accent4" accent5="accent5" accent6="accent6" hlink="hlink" folHlink="folHlink"/>
  <p:sldLayoutIdLst>
    <p:sldLayoutId id="2147484091" r:id="rId1"/>
    <p:sldLayoutId id="2147484092" r:id="rId2"/>
    <p:sldLayoutId id="2147484337" r:id="rId3"/>
    <p:sldLayoutId id="2147484094" r:id="rId4"/>
    <p:sldLayoutId id="2147484095" r:id="rId5"/>
    <p:sldLayoutId id="2147484096" r:id="rId6"/>
    <p:sldLayoutId id="2147484097" r:id="rId7"/>
    <p:sldLayoutId id="2147484098" r:id="rId8"/>
    <p:sldLayoutId id="2147484099" r:id="rId9"/>
    <p:sldLayoutId id="2147484100" r:id="rId10"/>
    <p:sldLayoutId id="2147484101" r:id="rId11"/>
    <p:sldLayoutId id="2147484102" r:id="rId12"/>
    <p:sldLayoutId id="2147484103" r:id="rId13"/>
    <p:sldLayoutId id="2147484104" r:id="rId14"/>
    <p:sldLayoutId id="2147484105" r:id="rId15"/>
    <p:sldLayoutId id="2147484106" r:id="rId16"/>
    <p:sldLayoutId id="2147484107" r:id="rId17"/>
    <p:sldLayoutId id="2147484108" r:id="rId18"/>
    <p:sldLayoutId id="2147484109" r:id="rId19"/>
    <p:sldLayoutId id="2147484110" r:id="rId20"/>
    <p:sldLayoutId id="2147484111" r:id="rId21"/>
    <p:sldLayoutId id="2147484112" r:id="rId22"/>
    <p:sldLayoutId id="2147484113" r:id="rId23"/>
    <p:sldLayoutId id="2147484114" r:id="rId24"/>
    <p:sldLayoutId id="2147484115" r:id="rId25"/>
    <p:sldLayoutId id="2147484116" r:id="rId26"/>
    <p:sldLayoutId id="2147484117" r:id="rId27"/>
    <p:sldLayoutId id="2147484118" r:id="rId28"/>
    <p:sldLayoutId id="2147484119" r:id="rId29"/>
    <p:sldLayoutId id="2147484120" r:id="rId30"/>
    <p:sldLayoutId id="2147484121" r:id="rId31"/>
    <p:sldLayoutId id="2147484122" r:id="rId32"/>
    <p:sldLayoutId id="2147484123" r:id="rId33"/>
  </p:sldLayoutIdLst>
  <p:hf hdr="0" ftr="0" dt="0"/>
  <p:txStyles>
    <p:titleStyle>
      <a:lvl1pPr algn="l" defTabSz="914400" rtl="0" eaLnBrk="1" latinLnBrk="0" hangingPunct="1">
        <a:lnSpc>
          <a:spcPct val="130000"/>
        </a:lnSpc>
        <a:spcBef>
          <a:spcPct val="0"/>
        </a:spcBef>
        <a:buNone/>
        <a:defRPr sz="2400" kern="1200" cap="all" spc="1000" baseline="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spcAft>
          <a:spcPts val="600"/>
        </a:spcAft>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90000"/>
        </a:lnSpc>
        <a:spcBef>
          <a:spcPts val="50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90000"/>
        </a:lnSpc>
        <a:spcBef>
          <a:spcPts val="500"/>
        </a:spcBef>
        <a:spcAft>
          <a:spcPts val="600"/>
        </a:spcAft>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ct val="90000"/>
        </a:lnSpc>
        <a:spcBef>
          <a:spcPts val="500"/>
        </a:spcBef>
        <a:spcAft>
          <a:spcPts val="1200"/>
        </a:spcAft>
        <a:buFont typeface="Arial" panose="020B0604020202020204" pitchFamily="34" charset="0"/>
        <a:buNone/>
        <a:tabLst/>
        <a:defRPr sz="1400" kern="1200">
          <a:solidFill>
            <a:schemeClr val="tx1"/>
          </a:solidFill>
          <a:latin typeface="Arial" panose="020B0604020202020204" pitchFamily="34" charset="0"/>
          <a:ea typeface="+mn-ea"/>
          <a:cs typeface="Arial" panose="020B0604020202020204" pitchFamily="34" charset="0"/>
        </a:defRPr>
      </a:lvl4pPr>
      <a:lvl5pPr marL="0" indent="0" algn="l" defTabSz="914400" rtl="0" eaLnBrk="1" latinLnBrk="0" hangingPunct="1">
        <a:lnSpc>
          <a:spcPct val="90000"/>
        </a:lnSpc>
        <a:spcBef>
          <a:spcPts val="500"/>
        </a:spcBef>
        <a:spcAft>
          <a:spcPts val="1200"/>
        </a:spcAft>
        <a:buFont typeface="Arial" panose="020B0604020202020204" pitchFamily="34" charset="0"/>
        <a:buNone/>
        <a:tabLst/>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271">
          <p15:clr>
            <a:srgbClr val="F26B43"/>
          </p15:clr>
        </p15:guide>
        <p15:guide id="4" pos="7413">
          <p15:clr>
            <a:srgbClr val="F26B43"/>
          </p15:clr>
        </p15:guide>
        <p15:guide id="6" orient="horz" pos="288">
          <p15:clr>
            <a:srgbClr val="F26B43"/>
          </p15:clr>
        </p15:guide>
        <p15:guide id="7" orient="horz" pos="4032">
          <p15:clr>
            <a:srgbClr val="F26B43"/>
          </p15:clr>
        </p15:guide>
        <p15:guide id="9" orient="horz" pos="216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5944905"/>
      </p:ext>
    </p:extLst>
  </p:cSld>
  <p:clrMap bg1="lt1" tx1="dk1" bg2="lt2" tx2="dk2" accent1="accent1" accent2="accent2" accent3="accent3" accent4="accent4" accent5="accent5" accent6="accent6" hlink="hlink" folHlink="folHlink"/>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5625261"/>
      </p:ext>
    </p:extLst>
  </p:cSld>
  <p:clrMap bg1="lt1" tx1="dk1" bg2="lt2" tx2="dk2" accent1="accent1" accent2="accent2" accent3="accent3" accent4="accent4" accent5="accent5" accent6="accent6" hlink="hlink" folHlink="folHlink"/>
  <p:hf sldNum="0" hdr="0" ft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0D2240"/>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099800" y="6062246"/>
            <a:ext cx="55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600" smtClean="0">
                <a:solidFill>
                  <a:schemeClr val="accent2"/>
                </a:solidFill>
                <a:latin typeface="Helvetica" panose="020B0604020202020204" pitchFamily="34" charset="0"/>
                <a:cs typeface="Helvetica" panose="020B0604020202020204" pitchFamily="34" charset="0"/>
              </a:rPr>
              <a:pPr algn="r">
                <a:spcBef>
                  <a:spcPct val="50000"/>
                </a:spcBef>
                <a:defRPr/>
              </a:pPr>
              <a:t>‹#›</a:t>
            </a:fld>
            <a:endParaRPr lang="en-US" sz="1600" dirty="0">
              <a:solidFill>
                <a:schemeClr val="accent2"/>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151100970"/>
      </p:ext>
    </p:extLst>
  </p:cSld>
  <p:clrMap bg1="lt1" tx1="dk1" bg2="lt2" tx2="dk2" accent1="accent1" accent2="accent2" accent3="accent3" accent4="accent4" accent5="accent5" accent6="accent6" hlink="hlink" folHlink="folHlink"/>
  <p:sldLayoutIdLst>
    <p:sldLayoutId id="2147483685" r:id="rId1"/>
  </p:sldLayoutIdLst>
  <p:hf sldNum="0" hdr="0" ft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3.jpg"/><Relationship Id="rId1" Type="http://schemas.openxmlformats.org/officeDocument/2006/relationships/slideLayout" Target="../slideLayouts/slideLayout342.xml"/><Relationship Id="rId4" Type="http://schemas.openxmlformats.org/officeDocument/2006/relationships/image" Target="../media/image54.jpg"/></Relationships>
</file>

<file path=ppt/slides/_rels/slide11.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34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2.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image" Target="../media/image62.png"/><Relationship Id="rId1" Type="http://schemas.openxmlformats.org/officeDocument/2006/relationships/slideLayout" Target="../slideLayouts/slideLayout34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jpeg"/><Relationship Id="rId9" Type="http://schemas.openxmlformats.org/officeDocument/2006/relationships/image" Target="../media/image69.jpeg"/></Relationships>
</file>

<file path=ppt/slides/_rels/slide1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xml"/><Relationship Id="rId1" Type="http://schemas.openxmlformats.org/officeDocument/2006/relationships/slideLayout" Target="../slideLayouts/slideLayout342.xml"/><Relationship Id="rId6" Type="http://schemas.openxmlformats.org/officeDocument/2006/relationships/image" Target="../media/image66.png"/><Relationship Id="rId5" Type="http://schemas.openxmlformats.org/officeDocument/2006/relationships/image" Target="../media/image72.jpeg"/><Relationship Id="rId4" Type="http://schemas.openxmlformats.org/officeDocument/2006/relationships/image" Target="../media/image71.jpeg"/></Relationships>
</file>

<file path=ppt/slides/_rels/slide14.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image" Target="../media/image73.jpeg"/><Relationship Id="rId1" Type="http://schemas.openxmlformats.org/officeDocument/2006/relationships/slideLayout" Target="../slideLayouts/slideLayout342.xml"/><Relationship Id="rId6" Type="http://schemas.openxmlformats.org/officeDocument/2006/relationships/image" Target="../media/image77.jpeg"/><Relationship Id="rId11" Type="http://schemas.openxmlformats.org/officeDocument/2006/relationships/image" Target="../media/image82.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jpeg"/></Relationships>
</file>

<file path=ppt/slides/_rels/slide15.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image" Target="../media/image83.jpeg"/><Relationship Id="rId1" Type="http://schemas.openxmlformats.org/officeDocument/2006/relationships/slideLayout" Target="../slideLayouts/slideLayout342.xml"/><Relationship Id="rId6" Type="http://schemas.openxmlformats.org/officeDocument/2006/relationships/image" Target="../media/image87.jpeg"/><Relationship Id="rId5" Type="http://schemas.openxmlformats.org/officeDocument/2006/relationships/image" Target="../media/image86.png"/><Relationship Id="rId4" Type="http://schemas.openxmlformats.org/officeDocument/2006/relationships/image" Target="../media/image85.jpeg"/></Relationships>
</file>

<file path=ppt/slides/_rels/slide16.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6.xml"/><Relationship Id="rId1" Type="http://schemas.openxmlformats.org/officeDocument/2006/relationships/slideLayout" Target="../slideLayouts/slideLayout342.xml"/><Relationship Id="rId6" Type="http://schemas.openxmlformats.org/officeDocument/2006/relationships/image" Target="../media/image93.pn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91.jpeg"/><Relationship Id="rId9" Type="http://schemas.openxmlformats.org/officeDocument/2006/relationships/image" Target="../media/image96.png"/></Relationships>
</file>

<file path=ppt/slides/_rels/slide17.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image" Target="../media/image98.png"/><Relationship Id="rId7" Type="http://schemas.openxmlformats.org/officeDocument/2006/relationships/image" Target="../media/image102.png"/><Relationship Id="rId12" Type="http://schemas.openxmlformats.org/officeDocument/2006/relationships/image" Target="../media/image82.png"/><Relationship Id="rId2" Type="http://schemas.openxmlformats.org/officeDocument/2006/relationships/notesSlide" Target="../notesSlides/notesSlide7.xml"/><Relationship Id="rId1" Type="http://schemas.openxmlformats.org/officeDocument/2006/relationships/slideLayout" Target="../slideLayouts/slideLayout342.xml"/><Relationship Id="rId6" Type="http://schemas.openxmlformats.org/officeDocument/2006/relationships/image" Target="../media/image101.jpeg"/><Relationship Id="rId11" Type="http://schemas.openxmlformats.org/officeDocument/2006/relationships/image" Target="../media/image81.png"/><Relationship Id="rId5" Type="http://schemas.openxmlformats.org/officeDocument/2006/relationships/image" Target="../media/image100.jpeg"/><Relationship Id="rId10" Type="http://schemas.openxmlformats.org/officeDocument/2006/relationships/image" Target="../media/image105.jpeg"/><Relationship Id="rId4" Type="http://schemas.openxmlformats.org/officeDocument/2006/relationships/image" Target="../media/image99.jpeg"/><Relationship Id="rId9" Type="http://schemas.openxmlformats.org/officeDocument/2006/relationships/image" Target="../media/image104.jpeg"/></Relationships>
</file>

<file path=ppt/slides/_rels/slide18.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notesSlide" Target="../notesSlides/notesSlide8.xml"/><Relationship Id="rId1" Type="http://schemas.openxmlformats.org/officeDocument/2006/relationships/slideLayout" Target="../slideLayouts/slideLayout342.xml"/><Relationship Id="rId6" Type="http://schemas.openxmlformats.org/officeDocument/2006/relationships/image" Target="../media/image109.png"/><Relationship Id="rId5" Type="http://schemas.openxmlformats.org/officeDocument/2006/relationships/image" Target="../media/image108.jpeg"/><Relationship Id="rId4" Type="http://schemas.openxmlformats.org/officeDocument/2006/relationships/image" Target="../media/image107.png"/></Relationships>
</file>

<file path=ppt/slides/_rels/slide19.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image" Target="../media/image112.png"/><Relationship Id="rId1" Type="http://schemas.openxmlformats.org/officeDocument/2006/relationships/slideLayout" Target="../slideLayouts/slideLayout342.xml"/><Relationship Id="rId6" Type="http://schemas.openxmlformats.org/officeDocument/2006/relationships/image" Target="../media/image114.png"/><Relationship Id="rId5" Type="http://schemas.openxmlformats.org/officeDocument/2006/relationships/image" Target="../media/image82.png"/><Relationship Id="rId4" Type="http://schemas.openxmlformats.org/officeDocument/2006/relationships/image" Target="../media/image8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39.xml"/></Relationships>
</file>

<file path=ppt/slides/_rels/slide20.xml.rels><?xml version="1.0" encoding="UTF-8" standalone="yes"?>
<Relationships xmlns="http://schemas.openxmlformats.org/package/2006/relationships"><Relationship Id="rId3" Type="http://schemas.openxmlformats.org/officeDocument/2006/relationships/image" Target="../media/image115.jpeg"/><Relationship Id="rId7" Type="http://schemas.openxmlformats.org/officeDocument/2006/relationships/image" Target="../media/image118.png"/><Relationship Id="rId2" Type="http://schemas.openxmlformats.org/officeDocument/2006/relationships/notesSlide" Target="../notesSlides/notesSlide9.xml"/><Relationship Id="rId1" Type="http://schemas.openxmlformats.org/officeDocument/2006/relationships/slideLayout" Target="../slideLayouts/slideLayout342.xml"/><Relationship Id="rId6" Type="http://schemas.openxmlformats.org/officeDocument/2006/relationships/image" Target="../media/image114.png"/><Relationship Id="rId5" Type="http://schemas.openxmlformats.org/officeDocument/2006/relationships/image" Target="../media/image117.jpeg"/><Relationship Id="rId4" Type="http://schemas.openxmlformats.org/officeDocument/2006/relationships/image" Target="../media/image116.jpeg"/></Relationships>
</file>

<file path=ppt/slides/_rels/slide21.xml.rels><?xml version="1.0" encoding="UTF-8" standalone="yes"?>
<Relationships xmlns="http://schemas.openxmlformats.org/package/2006/relationships"><Relationship Id="rId8" Type="http://schemas.openxmlformats.org/officeDocument/2006/relationships/image" Target="../media/image125.jpeg"/><Relationship Id="rId3" Type="http://schemas.openxmlformats.org/officeDocument/2006/relationships/image" Target="../media/image120.jpeg"/><Relationship Id="rId7" Type="http://schemas.openxmlformats.org/officeDocument/2006/relationships/image" Target="../media/image124.jpeg"/><Relationship Id="rId2" Type="http://schemas.openxmlformats.org/officeDocument/2006/relationships/image" Target="../media/image119.jpeg"/><Relationship Id="rId1" Type="http://schemas.openxmlformats.org/officeDocument/2006/relationships/slideLayout" Target="../slideLayouts/slideLayout342.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eg"/><Relationship Id="rId9" Type="http://schemas.openxmlformats.org/officeDocument/2006/relationships/image" Target="../media/image114.png"/></Relationships>
</file>

<file path=ppt/slides/_rels/slide22.xml.rels><?xml version="1.0" encoding="UTF-8" standalone="yes"?>
<Relationships xmlns="http://schemas.openxmlformats.org/package/2006/relationships"><Relationship Id="rId8" Type="http://schemas.openxmlformats.org/officeDocument/2006/relationships/image" Target="../media/image132.jpeg"/><Relationship Id="rId3" Type="http://schemas.openxmlformats.org/officeDocument/2006/relationships/image" Target="../media/image127.png"/><Relationship Id="rId7" Type="http://schemas.openxmlformats.org/officeDocument/2006/relationships/image" Target="../media/image131.jpeg"/><Relationship Id="rId2" Type="http://schemas.openxmlformats.org/officeDocument/2006/relationships/image" Target="../media/image126.jpg"/><Relationship Id="rId1" Type="http://schemas.openxmlformats.org/officeDocument/2006/relationships/slideLayout" Target="../slideLayouts/slideLayout342.xml"/><Relationship Id="rId6" Type="http://schemas.openxmlformats.org/officeDocument/2006/relationships/image" Target="../media/image130.jpeg"/><Relationship Id="rId5" Type="http://schemas.openxmlformats.org/officeDocument/2006/relationships/image" Target="../media/image129.jpeg"/><Relationship Id="rId4" Type="http://schemas.openxmlformats.org/officeDocument/2006/relationships/image" Target="../media/image128.jpeg"/><Relationship Id="rId9" Type="http://schemas.openxmlformats.org/officeDocument/2006/relationships/image" Target="../media/image114.png"/></Relationships>
</file>

<file path=ppt/slides/_rels/slide23.xml.rels><?xml version="1.0" encoding="UTF-8" standalone="yes"?>
<Relationships xmlns="http://schemas.openxmlformats.org/package/2006/relationships"><Relationship Id="rId8" Type="http://schemas.openxmlformats.org/officeDocument/2006/relationships/image" Target="../media/image138.jpeg"/><Relationship Id="rId3" Type="http://schemas.openxmlformats.org/officeDocument/2006/relationships/image" Target="../media/image133.jpeg"/><Relationship Id="rId7" Type="http://schemas.openxmlformats.org/officeDocument/2006/relationships/image" Target="../media/image137.jpeg"/><Relationship Id="rId2" Type="http://schemas.openxmlformats.org/officeDocument/2006/relationships/notesSlide" Target="../notesSlides/notesSlide10.xml"/><Relationship Id="rId1" Type="http://schemas.openxmlformats.org/officeDocument/2006/relationships/slideLayout" Target="../slideLayouts/slideLayout342.xml"/><Relationship Id="rId6" Type="http://schemas.openxmlformats.org/officeDocument/2006/relationships/image" Target="../media/image136.jpeg"/><Relationship Id="rId5" Type="http://schemas.openxmlformats.org/officeDocument/2006/relationships/image" Target="../media/image135.jpeg"/><Relationship Id="rId4" Type="http://schemas.openxmlformats.org/officeDocument/2006/relationships/image" Target="../media/image134.jpeg"/><Relationship Id="rId9" Type="http://schemas.openxmlformats.org/officeDocument/2006/relationships/image" Target="../media/image114.png"/></Relationships>
</file>

<file path=ppt/slides/_rels/slide2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39.png"/><Relationship Id="rId1" Type="http://schemas.openxmlformats.org/officeDocument/2006/relationships/slideLayout" Target="../slideLayouts/slideLayout342.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1.xml"/><Relationship Id="rId1" Type="http://schemas.openxmlformats.org/officeDocument/2006/relationships/slideLayout" Target="../slideLayouts/slideLayout342.xml"/><Relationship Id="rId5" Type="http://schemas.openxmlformats.org/officeDocument/2006/relationships/image" Target="../media/image140.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338.xml"/></Relationships>
</file>

<file path=ppt/slides/_rels/slide2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audio" Target="../media/audio1.wav"/><Relationship Id="rId1" Type="http://schemas.openxmlformats.org/officeDocument/2006/relationships/slideLayout" Target="../slideLayouts/slideLayout342.xml"/><Relationship Id="rId5" Type="http://schemas.openxmlformats.org/officeDocument/2006/relationships/image" Target="../media/image34.png"/><Relationship Id="rId4" Type="http://schemas.openxmlformats.org/officeDocument/2006/relationships/image" Target="../media/image141.png"/></Relationships>
</file>

<file path=ppt/slides/_rels/slide2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42.jpeg"/><Relationship Id="rId1" Type="http://schemas.openxmlformats.org/officeDocument/2006/relationships/slideLayout" Target="../slideLayouts/slideLayout342.xml"/><Relationship Id="rId5" Type="http://schemas.openxmlformats.org/officeDocument/2006/relationships/image" Target="../media/image82.png"/><Relationship Id="rId4" Type="http://schemas.openxmlformats.org/officeDocument/2006/relationships/image" Target="../media/image81.png"/></Relationships>
</file>

<file path=ppt/slides/_rels/slide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3.png"/><Relationship Id="rId1" Type="http://schemas.openxmlformats.org/officeDocument/2006/relationships/slideLayout" Target="../slideLayouts/slideLayout342.xml"/><Relationship Id="rId6" Type="http://schemas.openxmlformats.org/officeDocument/2006/relationships/image" Target="../media/image114.png"/><Relationship Id="rId5" Type="http://schemas.openxmlformats.org/officeDocument/2006/relationships/image" Target="../media/image145.jpeg"/><Relationship Id="rId4" Type="http://schemas.openxmlformats.org/officeDocument/2006/relationships/image" Target="../media/image144.jpeg"/></Relationships>
</file>

<file path=ppt/slides/_rels/slide3.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2.xml"/><Relationship Id="rId1" Type="http://schemas.openxmlformats.org/officeDocument/2006/relationships/slideLayout" Target="../slideLayouts/slideLayout340.xml"/></Relationships>
</file>

<file path=ppt/slides/_rels/slide3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46.jpg"/><Relationship Id="rId1" Type="http://schemas.openxmlformats.org/officeDocument/2006/relationships/slideLayout" Target="../slideLayouts/slideLayout342.xml"/><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47.jpeg"/><Relationship Id="rId1" Type="http://schemas.openxmlformats.org/officeDocument/2006/relationships/slideLayout" Target="../slideLayouts/slideLayout342.xml"/></Relationships>
</file>

<file path=ppt/slides/_rels/slide3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48.jpeg"/><Relationship Id="rId1" Type="http://schemas.openxmlformats.org/officeDocument/2006/relationships/slideLayout" Target="../slideLayouts/slideLayout342.xml"/></Relationships>
</file>

<file path=ppt/slides/_rels/slide33.xml.rels><?xml version="1.0" encoding="UTF-8" standalone="yes"?>
<Relationships xmlns="http://schemas.openxmlformats.org/package/2006/relationships"><Relationship Id="rId8" Type="http://schemas.openxmlformats.org/officeDocument/2006/relationships/image" Target="../media/image152.jpeg"/><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149.png"/><Relationship Id="rId1" Type="http://schemas.openxmlformats.org/officeDocument/2006/relationships/slideLayout" Target="../slideLayouts/slideLayout342.xml"/><Relationship Id="rId6" Type="http://schemas.openxmlformats.org/officeDocument/2006/relationships/image" Target="../media/image151.png"/><Relationship Id="rId5" Type="http://schemas.microsoft.com/office/2007/relationships/hdphoto" Target="../media/hdphoto4.wdp"/><Relationship Id="rId4" Type="http://schemas.openxmlformats.org/officeDocument/2006/relationships/image" Target="../media/image150.png"/><Relationship Id="rId9" Type="http://schemas.openxmlformats.org/officeDocument/2006/relationships/image" Target="../media/image114.png"/></Relationships>
</file>

<file path=ppt/slides/_rels/slide34.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342.xml"/><Relationship Id="rId5" Type="http://schemas.openxmlformats.org/officeDocument/2006/relationships/image" Target="../media/image114.png"/><Relationship Id="rId4" Type="http://schemas.openxmlformats.org/officeDocument/2006/relationships/image" Target="../media/image155.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37.xml"/></Relationships>
</file>

<file path=ppt/slides/_rels/slide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40.xml"/></Relationships>
</file>

<file path=ppt/slides/_rels/slide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40.xml"/></Relationships>
</file>

<file path=ppt/slides/_rels/slide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xml"/><Relationship Id="rId1" Type="http://schemas.openxmlformats.org/officeDocument/2006/relationships/slideLayout" Target="../slideLayouts/slideLayout340.xml"/><Relationship Id="rId4" Type="http://schemas.openxmlformats.org/officeDocument/2006/relationships/image" Target="../media/image4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41.xml"/></Relationships>
</file>

<file path=ppt/slides/_rels/slide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xml"/><Relationship Id="rId1" Type="http://schemas.openxmlformats.org/officeDocument/2006/relationships/slideLayout" Target="../slideLayouts/slideLayout340.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jpeg"/><Relationship Id="rId2" Type="http://schemas.openxmlformats.org/officeDocument/2006/relationships/image" Target="../media/image47.jpeg"/><Relationship Id="rId1" Type="http://schemas.openxmlformats.org/officeDocument/2006/relationships/slideLayout" Target="../slideLayouts/slideLayout340.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EC1811-7E90-5EA5-C49E-790D0C5E5715}"/>
              </a:ext>
            </a:extLst>
          </p:cNvPr>
          <p:cNvSpPr>
            <a:spLocks noGrp="1"/>
          </p:cNvSpPr>
          <p:nvPr>
            <p:ph type="ctrTitle"/>
          </p:nvPr>
        </p:nvSpPr>
        <p:spPr/>
        <p:txBody>
          <a:bodyPr>
            <a:normAutofit/>
          </a:bodyPr>
          <a:lstStyle/>
          <a:p>
            <a:r>
              <a:rPr lang="en-US" sz="4000" dirty="0">
                <a:latin typeface="Arial"/>
                <a:cs typeface="Calibri"/>
              </a:rPr>
              <a:t>Grant Story: LCIF and Türkiye</a:t>
            </a:r>
            <a:br>
              <a:rPr lang="en-US" sz="1200" b="1" i="0" dirty="0">
                <a:effectLst/>
                <a:latin typeface="Inter"/>
              </a:rPr>
            </a:br>
            <a:endParaRPr lang="en-US" sz="4000" dirty="0">
              <a:latin typeface="Arial"/>
              <a:cs typeface="Calibri"/>
            </a:endParaRPr>
          </a:p>
        </p:txBody>
      </p:sp>
      <p:pic>
        <p:nvPicPr>
          <p:cNvPr id="2" name="Picture 1" descr="A person wearing a mask and gloves holding a box&#10;&#10;Description automatically generated">
            <a:extLst>
              <a:ext uri="{FF2B5EF4-FFF2-40B4-BE49-F238E27FC236}">
                <a16:creationId xmlns:a16="http://schemas.microsoft.com/office/drawing/2014/main" id="{6AB46AE5-37CB-2341-2BF4-5F257E2D1A6F}"/>
              </a:ext>
            </a:extLst>
          </p:cNvPr>
          <p:cNvPicPr>
            <a:picLocks noChangeAspect="1"/>
          </p:cNvPicPr>
          <p:nvPr/>
        </p:nvPicPr>
        <p:blipFill>
          <a:blip r:embed="rId3"/>
          <a:stretch>
            <a:fillRect/>
          </a:stretch>
        </p:blipFill>
        <p:spPr>
          <a:xfrm>
            <a:off x="4490277" y="-1176433"/>
            <a:ext cx="8960004" cy="7484935"/>
          </a:xfrm>
          <a:prstGeom prst="rect">
            <a:avLst/>
          </a:prstGeom>
        </p:spPr>
      </p:pic>
    </p:spTree>
    <p:extLst>
      <p:ext uri="{BB962C8B-B14F-4D97-AF65-F5344CB8AC3E}">
        <p14:creationId xmlns:p14="http://schemas.microsoft.com/office/powerpoint/2010/main" val="894988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2F0DCAE0-F73E-571A-624F-40E5839FD5C4}"/>
              </a:ext>
            </a:extLst>
          </p:cNvPr>
          <p:cNvSpPr>
            <a:spLocks noGrp="1"/>
          </p:cNvSpPr>
          <p:nvPr>
            <p:ph type="sldNum" sz="quarter" idx="12"/>
          </p:nvPr>
        </p:nvSpPr>
        <p:spPr/>
        <p:txBody>
          <a:bodyPr/>
          <a:lstStyle/>
          <a:p>
            <a:pPr algn="r" fontAlgn="auto">
              <a:spcBef>
                <a:spcPts val="0"/>
              </a:spcBef>
              <a:spcAft>
                <a:spcPts val="0"/>
              </a:spcAft>
              <a:defRPr/>
            </a:pPr>
            <a:fld id="{DDF5A8BD-E949-4BEE-BC04-18DF6B43ADBB}" type="slidenum">
              <a:rPr lang="de-DE" smtClean="0">
                <a:solidFill>
                  <a:srgbClr val="55565A">
                    <a:lumMod val="75000"/>
                  </a:srgbClr>
                </a:solidFill>
                <a:latin typeface="Arial"/>
                <a:cs typeface="+mn-cs"/>
              </a:rPr>
              <a:pPr algn="r" fontAlgn="auto">
                <a:spcBef>
                  <a:spcPts val="0"/>
                </a:spcBef>
                <a:spcAft>
                  <a:spcPts val="0"/>
                </a:spcAft>
                <a:defRPr/>
              </a:pPr>
              <a:t>10</a:t>
            </a:fld>
            <a:endParaRPr lang="de-DE">
              <a:solidFill>
                <a:srgbClr val="55565A">
                  <a:lumMod val="75000"/>
                </a:srgbClr>
              </a:solidFill>
              <a:latin typeface="Arial"/>
              <a:cs typeface="+mn-cs"/>
            </a:endParaRPr>
          </a:p>
        </p:txBody>
      </p:sp>
      <p:sp>
        <p:nvSpPr>
          <p:cNvPr id="3" name="Metin kutusu 2">
            <a:extLst>
              <a:ext uri="{FF2B5EF4-FFF2-40B4-BE49-F238E27FC236}">
                <a16:creationId xmlns:a16="http://schemas.microsoft.com/office/drawing/2014/main" id="{1AA3024A-778C-CDC8-E591-4B20A68961FB}"/>
              </a:ext>
            </a:extLst>
          </p:cNvPr>
          <p:cNvSpPr txBox="1"/>
          <p:nvPr/>
        </p:nvSpPr>
        <p:spPr>
          <a:xfrm>
            <a:off x="1271464" y="210706"/>
            <a:ext cx="6696744" cy="553998"/>
          </a:xfrm>
          <a:prstGeom prst="rect">
            <a:avLst/>
          </a:prstGeom>
          <a:noFill/>
        </p:spPr>
        <p:txBody>
          <a:bodyPr wrap="square">
            <a:spAutoFit/>
          </a:bodyPr>
          <a:lstStyle/>
          <a:p>
            <a:r>
              <a:rPr lang="tr-TR" sz="3000" b="1" noProof="1">
                <a:solidFill>
                  <a:srgbClr val="C00000"/>
                </a:solidFill>
                <a:latin typeface="Swis721 Blk BT" panose="020B0904030502020204" pitchFamily="34" charset="0"/>
              </a:rPr>
              <a:t>RESCUE AND FIRST AID PHASE</a:t>
            </a:r>
            <a:endParaRPr lang="tr-TR" sz="3000" noProof="1">
              <a:solidFill>
                <a:srgbClr val="C00000"/>
              </a:solidFill>
              <a:latin typeface="Swis721 Blk BT" panose="020B0904030502020204" pitchFamily="34" charset="0"/>
            </a:endParaRPr>
          </a:p>
        </p:txBody>
      </p:sp>
      <p:pic>
        <p:nvPicPr>
          <p:cNvPr id="7" name="Resim 6">
            <a:extLst>
              <a:ext uri="{FF2B5EF4-FFF2-40B4-BE49-F238E27FC236}">
                <a16:creationId xmlns:a16="http://schemas.microsoft.com/office/drawing/2014/main" id="{5795B25E-69DF-8AA9-0E02-3BE5E09E80BE}"/>
              </a:ext>
            </a:extLst>
          </p:cNvPr>
          <p:cNvPicPr>
            <a:picLocks noChangeAspect="1"/>
          </p:cNvPicPr>
          <p:nvPr/>
        </p:nvPicPr>
        <p:blipFill rotWithShape="1">
          <a:blip r:embed="rId2">
            <a:extLst>
              <a:ext uri="{28A0092B-C50C-407E-A947-70E740481C1C}">
                <a14:useLocalDpi xmlns:a14="http://schemas.microsoft.com/office/drawing/2010/main" val="0"/>
              </a:ext>
            </a:extLst>
          </a:blip>
          <a:srcRect l="20319" t="26555" r="20223" b="24908"/>
          <a:stretch/>
        </p:blipFill>
        <p:spPr>
          <a:xfrm>
            <a:off x="7792388" y="3717032"/>
            <a:ext cx="4032000" cy="2468572"/>
          </a:xfrm>
          <a:prstGeom prst="rect">
            <a:avLst/>
          </a:prstGeom>
        </p:spPr>
      </p:pic>
      <p:pic>
        <p:nvPicPr>
          <p:cNvPr id="21" name="Resim 20">
            <a:extLst>
              <a:ext uri="{FF2B5EF4-FFF2-40B4-BE49-F238E27FC236}">
                <a16:creationId xmlns:a16="http://schemas.microsoft.com/office/drawing/2014/main" id="{B8E191EA-BB43-613B-3670-9A616EA576AB}"/>
              </a:ext>
            </a:extLst>
          </p:cNvPr>
          <p:cNvPicPr>
            <a:picLocks noChangeAspect="1"/>
          </p:cNvPicPr>
          <p:nvPr/>
        </p:nvPicPr>
        <p:blipFill rotWithShape="1">
          <a:blip r:embed="rId3"/>
          <a:srcRect b="10975"/>
          <a:stretch/>
        </p:blipFill>
        <p:spPr>
          <a:xfrm>
            <a:off x="5365981" y="3718983"/>
            <a:ext cx="2349105" cy="2466621"/>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35300"/>
          <a:stretch/>
        </p:blipFill>
        <p:spPr>
          <a:xfrm>
            <a:off x="5356420" y="764704"/>
            <a:ext cx="6473061" cy="2871969"/>
          </a:xfrm>
          <a:prstGeom prst="rect">
            <a:avLst/>
          </a:prstGeom>
        </p:spPr>
      </p:pic>
      <p:sp>
        <p:nvSpPr>
          <p:cNvPr id="8" name="Metin kutusu 29">
            <a:extLst>
              <a:ext uri="{FF2B5EF4-FFF2-40B4-BE49-F238E27FC236}">
                <a16:creationId xmlns:a16="http://schemas.microsoft.com/office/drawing/2014/main" id="{49140F68-86C2-06FA-E4F3-728F57389603}"/>
              </a:ext>
            </a:extLst>
          </p:cNvPr>
          <p:cNvSpPr txBox="1"/>
          <p:nvPr/>
        </p:nvSpPr>
        <p:spPr>
          <a:xfrm rot="19226757">
            <a:off x="5681776" y="3013501"/>
            <a:ext cx="6149440" cy="830997"/>
          </a:xfrm>
          <a:prstGeom prst="rect">
            <a:avLst/>
          </a:prstGeom>
          <a:noFill/>
        </p:spPr>
        <p:txBody>
          <a:bodyPr wrap="none" rtlCol="0">
            <a:spAutoFit/>
          </a:bodyPr>
          <a:lstStyle/>
          <a:p>
            <a:r>
              <a:rPr lang="tr-TR" sz="4800" dirty="0">
                <a:ln w="19050">
                  <a:solidFill>
                    <a:schemeClr val="bg1"/>
                  </a:solidFill>
                </a:ln>
                <a:solidFill>
                  <a:srgbClr val="C00000"/>
                </a:solidFill>
                <a:latin typeface="Swis721 Blk BT" panose="020B0904030502020204" pitchFamily="34" charset="0"/>
                <a:cs typeface="Aharoni" panose="02010803020104030203" pitchFamily="2" charset="-79"/>
              </a:rPr>
              <a:t>LIONS IN RESCUE</a:t>
            </a:r>
          </a:p>
        </p:txBody>
      </p:sp>
      <p:sp>
        <p:nvSpPr>
          <p:cNvPr id="9" name="Dikdörtgen 8">
            <a:extLst>
              <a:ext uri="{FF2B5EF4-FFF2-40B4-BE49-F238E27FC236}">
                <a16:creationId xmlns:a16="http://schemas.microsoft.com/office/drawing/2014/main" id="{F9D1CA1C-DC5D-E349-4093-14D42D29FD58}"/>
              </a:ext>
            </a:extLst>
          </p:cNvPr>
          <p:cNvSpPr/>
          <p:nvPr/>
        </p:nvSpPr>
        <p:spPr>
          <a:xfrm>
            <a:off x="7896200" y="352112"/>
            <a:ext cx="3921528" cy="268576"/>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a:extLst>
              <a:ext uri="{FF2B5EF4-FFF2-40B4-BE49-F238E27FC236}">
                <a16:creationId xmlns:a16="http://schemas.microsoft.com/office/drawing/2014/main" id="{93801054-BE25-736A-C1DF-C65FC5BC8266}"/>
              </a:ext>
            </a:extLst>
          </p:cNvPr>
          <p:cNvSpPr txBox="1"/>
          <p:nvPr/>
        </p:nvSpPr>
        <p:spPr>
          <a:xfrm>
            <a:off x="239174" y="945862"/>
            <a:ext cx="4992730" cy="4894930"/>
          </a:xfrm>
          <a:prstGeom prst="rect">
            <a:avLst/>
          </a:prstGeom>
          <a:noFill/>
        </p:spPr>
        <p:txBody>
          <a:bodyPr wrap="square">
            <a:spAutoFit/>
          </a:bodyPr>
          <a:lstStyle/>
          <a:p>
            <a:pPr algn="just">
              <a:lnSpc>
                <a:spcPts val="2700"/>
              </a:lnSpc>
              <a:spcBef>
                <a:spcPts val="1200"/>
              </a:spcBef>
            </a:pPr>
            <a:r>
              <a:rPr lang="tr-TR" sz="2000" noProof="1"/>
              <a:t>	</a:t>
            </a:r>
            <a:r>
              <a:rPr lang="tr-TR" sz="2000" noProof="1">
                <a:solidFill>
                  <a:schemeClr val="bg2">
                    <a:lumMod val="25000"/>
                  </a:schemeClr>
                </a:solidFill>
              </a:rPr>
              <a:t>  </a:t>
            </a:r>
            <a:r>
              <a:rPr lang="tr-TR" sz="2000" b="1" noProof="1">
                <a:solidFill>
                  <a:srgbClr val="C00000"/>
                </a:solidFill>
              </a:rPr>
              <a:t>All efforts aimed to save a large number of human lives</a:t>
            </a:r>
            <a:r>
              <a:rPr lang="tr-TR" sz="2000" noProof="1">
                <a:solidFill>
                  <a:schemeClr val="bg2">
                    <a:lumMod val="25000"/>
                  </a:schemeClr>
                </a:solidFill>
              </a:rPr>
              <a:t>, to provide treatment for the injured, to meet the vital needs such as shelter, tents, nutrition, evacuation, protection, heating, security and psychological support, etc. </a:t>
            </a:r>
          </a:p>
          <a:p>
            <a:pPr algn="just">
              <a:lnSpc>
                <a:spcPts val="2700"/>
              </a:lnSpc>
              <a:spcBef>
                <a:spcPts val="1200"/>
              </a:spcBef>
            </a:pPr>
            <a:r>
              <a:rPr lang="tr-TR" sz="2000" noProof="1">
                <a:solidFill>
                  <a:schemeClr val="bg2">
                    <a:lumMod val="25000"/>
                  </a:schemeClr>
                </a:solidFill>
              </a:rPr>
              <a:t>At this stage, the contributions of NGOs such as Lions International are enormous. </a:t>
            </a:r>
          </a:p>
          <a:p>
            <a:pPr algn="just">
              <a:lnSpc>
                <a:spcPts val="2700"/>
              </a:lnSpc>
              <a:spcBef>
                <a:spcPts val="1200"/>
              </a:spcBef>
            </a:pPr>
            <a:r>
              <a:rPr lang="en-US" sz="2000" noProof="1">
                <a:solidFill>
                  <a:schemeClr val="bg2">
                    <a:lumMod val="25000"/>
                  </a:schemeClr>
                </a:solidFill>
              </a:rPr>
              <a:t>On the day of the earthquake, a pioneer team of 8 person ‘’</a:t>
            </a:r>
            <a:r>
              <a:rPr lang="en-US" sz="2000" noProof="1">
                <a:solidFill>
                  <a:srgbClr val="FF0000"/>
                </a:solidFill>
              </a:rPr>
              <a:t>Lions Off-Road Team</a:t>
            </a:r>
            <a:r>
              <a:rPr lang="en-US" sz="2000" noProof="1">
                <a:solidFill>
                  <a:schemeClr val="bg2">
                    <a:lumMod val="25000"/>
                  </a:schemeClr>
                </a:solidFill>
              </a:rPr>
              <a:t>’’, with 4 vehicles, </a:t>
            </a:r>
            <a:r>
              <a:rPr lang="en-US" sz="2000" noProof="1">
                <a:solidFill>
                  <a:srgbClr val="FF0000"/>
                </a:solidFill>
              </a:rPr>
              <a:t>delivered first aid and emergency supplies, </a:t>
            </a:r>
            <a:r>
              <a:rPr lang="tr-TR" sz="2000" noProof="1">
                <a:solidFill>
                  <a:srgbClr val="FF0000"/>
                </a:solidFill>
              </a:rPr>
              <a:t>generators, </a:t>
            </a:r>
            <a:r>
              <a:rPr lang="en-US" sz="2000" noProof="1">
                <a:solidFill>
                  <a:srgbClr val="FF0000"/>
                </a:solidFill>
              </a:rPr>
              <a:t>cutters, ropes, etc. set off rescue equipment</a:t>
            </a:r>
            <a:r>
              <a:rPr lang="en-US" sz="2000" noProof="1">
                <a:solidFill>
                  <a:schemeClr val="bg2">
                    <a:lumMod val="25000"/>
                  </a:schemeClr>
                </a:solidFill>
              </a:rPr>
              <a:t>.</a:t>
            </a:r>
            <a:endParaRPr lang="tr-TR" sz="2000" noProof="1">
              <a:solidFill>
                <a:schemeClr val="bg2">
                  <a:lumMod val="25000"/>
                </a:schemeClr>
              </a:solidFill>
            </a:endParaRPr>
          </a:p>
        </p:txBody>
      </p:sp>
    </p:spTree>
    <p:extLst>
      <p:ext uri="{BB962C8B-B14F-4D97-AF65-F5344CB8AC3E}">
        <p14:creationId xmlns:p14="http://schemas.microsoft.com/office/powerpoint/2010/main" val="1613685439"/>
      </p:ext>
    </p:extLst>
  </p:cSld>
  <p:clrMapOvr>
    <a:masterClrMapping/>
  </p:clrMapOvr>
  <mc:AlternateContent xmlns:mc="http://schemas.openxmlformats.org/markup-compatibility/2006" xmlns:p14="http://schemas.microsoft.com/office/powerpoint/2010/main">
    <mc:Choice Requires="p14">
      <p:transition spd="slow" p14:dur="20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vertical)">
                                      <p:cBhvr>
                                        <p:cTn id="7" dur="2000"/>
                                        <p:tgtEl>
                                          <p:spTgt spid="5"/>
                                        </p:tgtEl>
                                      </p:cBhvr>
                                    </p:animEffect>
                                  </p:childTnLst>
                                </p:cTn>
                              </p:par>
                              <p:par>
                                <p:cTn id="8" presetID="14" presetClass="entr" presetSubtype="5"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vertical)">
                                      <p:cBhvr>
                                        <p:cTn id="10" dur="2000"/>
                                        <p:tgtEl>
                                          <p:spTgt spid="21"/>
                                        </p:tgtEl>
                                      </p:cBhvr>
                                    </p:animEffect>
                                  </p:childTnLst>
                                </p:cTn>
                              </p:par>
                              <p:par>
                                <p:cTn id="11" presetID="14" presetClass="entr" presetSubtype="5"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vertical)">
                                      <p:cBhvr>
                                        <p:cTn id="13" dur="2000"/>
                                        <p:tgtEl>
                                          <p:spTgt spid="7"/>
                                        </p:tgtEl>
                                      </p:cBhvr>
                                    </p:animEffect>
                                  </p:childTnLst>
                                </p:cTn>
                              </p:par>
                            </p:childTnLst>
                          </p:cTn>
                        </p:par>
                        <p:par>
                          <p:cTn id="14" fill="hold">
                            <p:stCondLst>
                              <p:cond delay="2000"/>
                            </p:stCondLst>
                            <p:childTnLst>
                              <p:par>
                                <p:cTn id="15" presetID="22" presetClass="entr" presetSubtype="8" fill="hold" grpId="0" nodeType="afterEffect">
                                  <p:stCondLst>
                                    <p:cond delay="0"/>
                                  </p:stCondLst>
                                  <p:iterate type="lt">
                                    <p:tmPct val="10000"/>
                                  </p:iterate>
                                  <p:childTnLst>
                                    <p:set>
                                      <p:cBhvr>
                                        <p:cTn id="16" dur="1" fill="hold">
                                          <p:stCondLst>
                                            <p:cond delay="0"/>
                                          </p:stCondLst>
                                        </p:cTn>
                                        <p:tgtEl>
                                          <p:spTgt spid="8"/>
                                        </p:tgtEl>
                                        <p:attrNameLst>
                                          <p:attrName>style.visibility</p:attrName>
                                        </p:attrNameLst>
                                      </p:cBhvr>
                                      <p:to>
                                        <p:strVal val="visible"/>
                                      </p:to>
                                    </p:set>
                                    <p:animEffect transition="in" filter="wipe(left)">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EA92A43B-2151-FFBD-38D4-799751341D3A}"/>
              </a:ext>
            </a:extLst>
          </p:cNvPr>
          <p:cNvSpPr>
            <a:spLocks noGrp="1"/>
          </p:cNvSpPr>
          <p:nvPr>
            <p:ph type="sldNum" sz="quarter" idx="12"/>
          </p:nvPr>
        </p:nvSpPr>
        <p:spPr/>
        <p:txBody>
          <a:bodyPr/>
          <a:lstStyle/>
          <a:p>
            <a:pPr algn="r" fontAlgn="auto">
              <a:spcBef>
                <a:spcPts val="0"/>
              </a:spcBef>
              <a:spcAft>
                <a:spcPts val="0"/>
              </a:spcAft>
              <a:defRPr/>
            </a:pPr>
            <a:fld id="{DDF5A8BD-E949-4BEE-BC04-18DF6B43ADBB}" type="slidenum">
              <a:rPr lang="de-DE" smtClean="0">
                <a:solidFill>
                  <a:srgbClr val="55565A">
                    <a:lumMod val="75000"/>
                  </a:srgbClr>
                </a:solidFill>
                <a:latin typeface="Arial"/>
                <a:cs typeface="+mn-cs"/>
              </a:rPr>
              <a:pPr algn="r" fontAlgn="auto">
                <a:spcBef>
                  <a:spcPts val="0"/>
                </a:spcBef>
                <a:spcAft>
                  <a:spcPts val="0"/>
                </a:spcAft>
                <a:defRPr/>
              </a:pPr>
              <a:t>11</a:t>
            </a:fld>
            <a:endParaRPr lang="de-DE">
              <a:solidFill>
                <a:srgbClr val="55565A">
                  <a:lumMod val="75000"/>
                </a:srgbClr>
              </a:solidFill>
              <a:latin typeface="Arial"/>
              <a:cs typeface="+mn-cs"/>
            </a:endParaRPr>
          </a:p>
        </p:txBody>
      </p:sp>
      <p:sp>
        <p:nvSpPr>
          <p:cNvPr id="3" name="Metin kutusu 2">
            <a:extLst>
              <a:ext uri="{FF2B5EF4-FFF2-40B4-BE49-F238E27FC236}">
                <a16:creationId xmlns:a16="http://schemas.microsoft.com/office/drawing/2014/main" id="{16D3CD2D-5971-B902-05C7-AE08188969F1}"/>
              </a:ext>
            </a:extLst>
          </p:cNvPr>
          <p:cNvSpPr txBox="1"/>
          <p:nvPr/>
        </p:nvSpPr>
        <p:spPr>
          <a:xfrm>
            <a:off x="1271464" y="210706"/>
            <a:ext cx="4203784" cy="553998"/>
          </a:xfrm>
          <a:prstGeom prst="rect">
            <a:avLst/>
          </a:prstGeom>
          <a:noFill/>
        </p:spPr>
        <p:txBody>
          <a:bodyPr wrap="square">
            <a:spAutoFit/>
          </a:bodyPr>
          <a:lstStyle/>
          <a:p>
            <a:r>
              <a:rPr lang="tr-TR" sz="3000" b="1" noProof="1">
                <a:solidFill>
                  <a:schemeClr val="bg2">
                    <a:lumMod val="50000"/>
                  </a:schemeClr>
                </a:solidFill>
              </a:rPr>
              <a:t>Rescue and First Aid</a:t>
            </a:r>
            <a:endParaRPr lang="tr-TR" sz="3000" noProof="1">
              <a:solidFill>
                <a:schemeClr val="bg2">
                  <a:lumMod val="50000"/>
                </a:schemeClr>
              </a:solidFill>
            </a:endParaRPr>
          </a:p>
        </p:txBody>
      </p:sp>
      <p:pic>
        <p:nvPicPr>
          <p:cNvPr id="21" name="Resim 20">
            <a:extLst>
              <a:ext uri="{FF2B5EF4-FFF2-40B4-BE49-F238E27FC236}">
                <a16:creationId xmlns:a16="http://schemas.microsoft.com/office/drawing/2014/main" id="{1298DF4E-3A5F-4F32-0879-C8F487EE8124}"/>
              </a:ext>
            </a:extLst>
          </p:cNvPr>
          <p:cNvPicPr>
            <a:picLocks/>
          </p:cNvPicPr>
          <p:nvPr/>
        </p:nvPicPr>
        <p:blipFill rotWithShape="1">
          <a:blip r:embed="rId2"/>
          <a:srcRect t="18900" b="18101"/>
          <a:stretch/>
        </p:blipFill>
        <p:spPr>
          <a:xfrm>
            <a:off x="5361088" y="763671"/>
            <a:ext cx="1908000" cy="2628000"/>
          </a:xfrm>
          <a:prstGeom prst="rect">
            <a:avLst/>
          </a:prstGeom>
        </p:spPr>
      </p:pic>
      <p:pic>
        <p:nvPicPr>
          <p:cNvPr id="22" name="Resim 21">
            <a:extLst>
              <a:ext uri="{FF2B5EF4-FFF2-40B4-BE49-F238E27FC236}">
                <a16:creationId xmlns:a16="http://schemas.microsoft.com/office/drawing/2014/main" id="{06AC40A7-58FD-4186-AD57-3A2C9CFCF078}"/>
              </a:ext>
            </a:extLst>
          </p:cNvPr>
          <p:cNvPicPr>
            <a:picLocks noChangeAspect="1"/>
          </p:cNvPicPr>
          <p:nvPr/>
        </p:nvPicPr>
        <p:blipFill rotWithShape="1">
          <a:blip r:embed="rId3"/>
          <a:srcRect l="3420" t="26426" r="2675"/>
          <a:stretch/>
        </p:blipFill>
        <p:spPr>
          <a:xfrm>
            <a:off x="10128450" y="755595"/>
            <a:ext cx="1708592" cy="1784841"/>
          </a:xfrm>
          <a:prstGeom prst="rect">
            <a:avLst/>
          </a:prstGeom>
        </p:spPr>
      </p:pic>
      <p:pic>
        <p:nvPicPr>
          <p:cNvPr id="25" name="Resim 24">
            <a:extLst>
              <a:ext uri="{FF2B5EF4-FFF2-40B4-BE49-F238E27FC236}">
                <a16:creationId xmlns:a16="http://schemas.microsoft.com/office/drawing/2014/main" id="{2CBF7A63-0746-C62F-74B7-00019AC9EAC7}"/>
              </a:ext>
            </a:extLst>
          </p:cNvPr>
          <p:cNvPicPr>
            <a:picLocks/>
          </p:cNvPicPr>
          <p:nvPr/>
        </p:nvPicPr>
        <p:blipFill rotWithShape="1">
          <a:blip r:embed="rId4"/>
          <a:srcRect t="17289" b="33095"/>
          <a:stretch/>
        </p:blipFill>
        <p:spPr>
          <a:xfrm>
            <a:off x="7334497" y="763670"/>
            <a:ext cx="2721943" cy="1776767"/>
          </a:xfrm>
          <a:prstGeom prst="rect">
            <a:avLst/>
          </a:prstGeom>
        </p:spPr>
      </p:pic>
      <p:pic>
        <p:nvPicPr>
          <p:cNvPr id="28" name="Resim 27">
            <a:extLst>
              <a:ext uri="{FF2B5EF4-FFF2-40B4-BE49-F238E27FC236}">
                <a16:creationId xmlns:a16="http://schemas.microsoft.com/office/drawing/2014/main" id="{BC2C29F0-094B-64ED-D7E8-E2B33CCDF32A}"/>
              </a:ext>
            </a:extLst>
          </p:cNvPr>
          <p:cNvPicPr>
            <a:picLocks noChangeAspect="1"/>
          </p:cNvPicPr>
          <p:nvPr/>
        </p:nvPicPr>
        <p:blipFill>
          <a:blip r:embed="rId5"/>
          <a:stretch>
            <a:fillRect/>
          </a:stretch>
        </p:blipFill>
        <p:spPr>
          <a:xfrm>
            <a:off x="7352746" y="4423846"/>
            <a:ext cx="2357892" cy="1764000"/>
          </a:xfrm>
          <a:prstGeom prst="rect">
            <a:avLst/>
          </a:prstGeom>
        </p:spPr>
      </p:pic>
      <p:pic>
        <p:nvPicPr>
          <p:cNvPr id="29" name="Resim 28">
            <a:extLst>
              <a:ext uri="{FF2B5EF4-FFF2-40B4-BE49-F238E27FC236}">
                <a16:creationId xmlns:a16="http://schemas.microsoft.com/office/drawing/2014/main" id="{1094E0A3-6F6E-7C39-9072-837460592A03}"/>
              </a:ext>
            </a:extLst>
          </p:cNvPr>
          <p:cNvPicPr>
            <a:picLocks noChangeAspect="1"/>
          </p:cNvPicPr>
          <p:nvPr/>
        </p:nvPicPr>
        <p:blipFill>
          <a:blip r:embed="rId6"/>
          <a:stretch>
            <a:fillRect/>
          </a:stretch>
        </p:blipFill>
        <p:spPr>
          <a:xfrm>
            <a:off x="9794984" y="4447214"/>
            <a:ext cx="2042058" cy="1735813"/>
          </a:xfrm>
          <a:prstGeom prst="rect">
            <a:avLst/>
          </a:prstGeom>
        </p:spPr>
      </p:pic>
      <p:pic>
        <p:nvPicPr>
          <p:cNvPr id="31" name="Resim 30">
            <a:extLst>
              <a:ext uri="{FF2B5EF4-FFF2-40B4-BE49-F238E27FC236}">
                <a16:creationId xmlns:a16="http://schemas.microsoft.com/office/drawing/2014/main" id="{83ED9D28-602B-16C0-21B2-9F5E15764882}"/>
              </a:ext>
            </a:extLst>
          </p:cNvPr>
          <p:cNvPicPr>
            <a:picLocks/>
          </p:cNvPicPr>
          <p:nvPr/>
        </p:nvPicPr>
        <p:blipFill rotWithShape="1">
          <a:blip r:embed="rId7"/>
          <a:srcRect t="20485" r="24178"/>
          <a:stretch/>
        </p:blipFill>
        <p:spPr>
          <a:xfrm>
            <a:off x="5379194" y="3491955"/>
            <a:ext cx="1885798" cy="2672965"/>
          </a:xfrm>
          <a:prstGeom prst="rect">
            <a:avLst/>
          </a:prstGeom>
        </p:spPr>
      </p:pic>
      <p:pic>
        <p:nvPicPr>
          <p:cNvPr id="17" name="Resim 10">
            <a:extLst>
              <a:ext uri="{FF2B5EF4-FFF2-40B4-BE49-F238E27FC236}">
                <a16:creationId xmlns:a16="http://schemas.microsoft.com/office/drawing/2014/main" id="{FA6C21B3-CCFA-DC36-7F27-5EA8D1E2A09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9621" r="8385" b="18741"/>
          <a:stretch/>
        </p:blipFill>
        <p:spPr>
          <a:xfrm>
            <a:off x="7346562" y="2621407"/>
            <a:ext cx="4490479" cy="1744837"/>
          </a:xfrm>
          <a:prstGeom prst="rect">
            <a:avLst/>
          </a:prstGeom>
          <a:ln w="38100">
            <a:noFill/>
          </a:ln>
        </p:spPr>
      </p:pic>
      <p:sp>
        <p:nvSpPr>
          <p:cNvPr id="30" name="Metin kutusu 29">
            <a:extLst>
              <a:ext uri="{FF2B5EF4-FFF2-40B4-BE49-F238E27FC236}">
                <a16:creationId xmlns:a16="http://schemas.microsoft.com/office/drawing/2014/main" id="{49140F68-86C2-06FA-E4F3-728F57389603}"/>
              </a:ext>
            </a:extLst>
          </p:cNvPr>
          <p:cNvSpPr txBox="1"/>
          <p:nvPr/>
        </p:nvSpPr>
        <p:spPr>
          <a:xfrm rot="19226757">
            <a:off x="5745897" y="3013501"/>
            <a:ext cx="6021200" cy="830997"/>
          </a:xfrm>
          <a:prstGeom prst="rect">
            <a:avLst/>
          </a:prstGeom>
          <a:noFill/>
        </p:spPr>
        <p:txBody>
          <a:bodyPr wrap="none" rtlCol="0">
            <a:spAutoFit/>
          </a:bodyPr>
          <a:lstStyle/>
          <a:p>
            <a:r>
              <a:rPr lang="tr-TR" sz="4800" dirty="0">
                <a:ln w="19050">
                  <a:solidFill>
                    <a:schemeClr val="bg1"/>
                  </a:solidFill>
                </a:ln>
                <a:solidFill>
                  <a:srgbClr val="C00000"/>
                </a:solidFill>
                <a:latin typeface="Swis721 Blk BT" panose="020B0904030502020204" pitchFamily="34" charset="0"/>
                <a:cs typeface="Aharoni" panose="02010803020104030203" pitchFamily="2" charset="-79"/>
              </a:rPr>
              <a:t>LIONS ON ROADS</a:t>
            </a:r>
          </a:p>
        </p:txBody>
      </p:sp>
      <p:sp>
        <p:nvSpPr>
          <p:cNvPr id="5" name="Metin kutusu 2">
            <a:extLst>
              <a:ext uri="{FF2B5EF4-FFF2-40B4-BE49-F238E27FC236}">
                <a16:creationId xmlns:a16="http://schemas.microsoft.com/office/drawing/2014/main" id="{7B8D66C7-5E40-03A6-FE79-9254E4B52479}"/>
              </a:ext>
            </a:extLst>
          </p:cNvPr>
          <p:cNvSpPr txBox="1"/>
          <p:nvPr/>
        </p:nvSpPr>
        <p:spPr>
          <a:xfrm>
            <a:off x="5346927" y="218405"/>
            <a:ext cx="6576537" cy="553998"/>
          </a:xfrm>
          <a:prstGeom prst="rect">
            <a:avLst/>
          </a:prstGeom>
          <a:noFill/>
        </p:spPr>
        <p:txBody>
          <a:bodyPr wrap="square">
            <a:spAutoFit/>
          </a:bodyPr>
          <a:lstStyle/>
          <a:p>
            <a:pPr algn="r"/>
            <a:r>
              <a:rPr lang="tr-TR" sz="3000" i="1" noProof="1">
                <a:solidFill>
                  <a:srgbClr val="FF0000"/>
                </a:solidFill>
              </a:rPr>
              <a:t>Thanks to Turkish Volunteers</a:t>
            </a:r>
          </a:p>
        </p:txBody>
      </p:sp>
      <p:sp>
        <p:nvSpPr>
          <p:cNvPr id="6" name="Metin kutusu 5">
            <a:extLst>
              <a:ext uri="{FF2B5EF4-FFF2-40B4-BE49-F238E27FC236}">
                <a16:creationId xmlns:a16="http://schemas.microsoft.com/office/drawing/2014/main" id="{0D75BAAD-1180-EECE-EBF2-4D5B4C23B676}"/>
              </a:ext>
            </a:extLst>
          </p:cNvPr>
          <p:cNvSpPr txBox="1"/>
          <p:nvPr/>
        </p:nvSpPr>
        <p:spPr>
          <a:xfrm>
            <a:off x="239174" y="928151"/>
            <a:ext cx="4992730" cy="5411803"/>
          </a:xfrm>
          <a:prstGeom prst="rect">
            <a:avLst/>
          </a:prstGeom>
          <a:noFill/>
        </p:spPr>
        <p:txBody>
          <a:bodyPr wrap="square">
            <a:spAutoFit/>
          </a:bodyPr>
          <a:lstStyle/>
          <a:p>
            <a:pPr algn="just">
              <a:lnSpc>
                <a:spcPts val="2700"/>
              </a:lnSpc>
              <a:spcBef>
                <a:spcPts val="1200"/>
              </a:spcBef>
              <a:tabLst>
                <a:tab pos="4756150" algn="l"/>
              </a:tabLst>
            </a:pPr>
            <a:r>
              <a:rPr lang="tr-TR" sz="2000" noProof="1"/>
              <a:t>               </a:t>
            </a:r>
            <a:r>
              <a:rPr lang="tr-TR" sz="2000" b="1" noProof="1">
                <a:solidFill>
                  <a:srgbClr val="FF0000"/>
                </a:solidFill>
              </a:rPr>
              <a:t>Lions International Community with Turkish Lions and Leos provided great support in the first response in meeting first aid needs. </a:t>
            </a:r>
            <a:r>
              <a:rPr lang="en-US" sz="2000" noProof="1">
                <a:solidFill>
                  <a:schemeClr val="bg2">
                    <a:lumMod val="25000"/>
                  </a:schemeClr>
                </a:solidFill>
              </a:rPr>
              <a:t>First truck which was prepared </a:t>
            </a:r>
            <a:r>
              <a:rPr lang="tr-TR" sz="2000" noProof="1">
                <a:solidFill>
                  <a:schemeClr val="bg2">
                    <a:lumMod val="25000"/>
                  </a:schemeClr>
                </a:solidFill>
              </a:rPr>
              <a:t>according to</a:t>
            </a:r>
            <a:r>
              <a:rPr lang="en-US" sz="2000" noProof="1">
                <a:solidFill>
                  <a:schemeClr val="bg2">
                    <a:lumMod val="25000"/>
                  </a:schemeClr>
                </a:solidFill>
              </a:rPr>
              <a:t> the information obtained from </a:t>
            </a:r>
            <a:r>
              <a:rPr lang="tr-TR" sz="2000" noProof="1">
                <a:solidFill>
                  <a:schemeClr val="bg2">
                    <a:lumMod val="25000"/>
                  </a:schemeClr>
                </a:solidFill>
              </a:rPr>
              <a:t>the</a:t>
            </a:r>
            <a:r>
              <a:rPr lang="en-US" sz="2000" noProof="1">
                <a:solidFill>
                  <a:schemeClr val="bg2">
                    <a:lumMod val="25000"/>
                  </a:schemeClr>
                </a:solidFill>
              </a:rPr>
              <a:t> Lions </a:t>
            </a:r>
            <a:r>
              <a:rPr lang="tr-TR" sz="2000" noProof="1">
                <a:solidFill>
                  <a:schemeClr val="bg2">
                    <a:lumMod val="25000"/>
                  </a:schemeClr>
                </a:solidFill>
              </a:rPr>
              <a:t>Off-road </a:t>
            </a:r>
            <a:r>
              <a:rPr lang="en-US" sz="2000" noProof="1">
                <a:solidFill>
                  <a:schemeClr val="bg2">
                    <a:lumMod val="25000"/>
                  </a:schemeClr>
                </a:solidFill>
              </a:rPr>
              <a:t>Team in the </a:t>
            </a:r>
            <a:r>
              <a:rPr lang="tr-TR" sz="2000" noProof="1">
                <a:solidFill>
                  <a:schemeClr val="bg2">
                    <a:lumMod val="25000"/>
                  </a:schemeClr>
                </a:solidFill>
              </a:rPr>
              <a:t>disaster </a:t>
            </a:r>
            <a:r>
              <a:rPr lang="en-US" sz="2000" noProof="1">
                <a:solidFill>
                  <a:schemeClr val="bg2">
                    <a:lumMod val="25000"/>
                  </a:schemeClr>
                </a:solidFill>
              </a:rPr>
              <a:t>region, served just </a:t>
            </a:r>
            <a:r>
              <a:rPr lang="en-US" sz="2000" b="1" noProof="1">
                <a:solidFill>
                  <a:schemeClr val="bg2">
                    <a:lumMod val="25000"/>
                  </a:schemeClr>
                </a:solidFill>
              </a:rPr>
              <a:t>24 h</a:t>
            </a:r>
            <a:r>
              <a:rPr lang="tr-TR" sz="2000" b="1" noProof="1">
                <a:solidFill>
                  <a:schemeClr val="bg2">
                    <a:lumMod val="25000"/>
                  </a:schemeClr>
                </a:solidFill>
              </a:rPr>
              <a:t>ou</a:t>
            </a:r>
            <a:r>
              <a:rPr lang="en-US" sz="2000" b="1" noProof="1">
                <a:solidFill>
                  <a:schemeClr val="bg2">
                    <a:lumMod val="25000"/>
                  </a:schemeClr>
                </a:solidFill>
              </a:rPr>
              <a:t>rs </a:t>
            </a:r>
            <a:r>
              <a:rPr lang="en-US" sz="2000" noProof="1">
                <a:solidFill>
                  <a:schemeClr val="bg2">
                    <a:lumMod val="25000"/>
                  </a:schemeClr>
                </a:solidFill>
              </a:rPr>
              <a:t>after </a:t>
            </a:r>
            <a:r>
              <a:rPr lang="tr-TR" sz="2000" noProof="1">
                <a:solidFill>
                  <a:schemeClr val="bg2">
                    <a:lumMod val="25000"/>
                  </a:schemeClr>
                </a:solidFill>
              </a:rPr>
              <a:t>the </a:t>
            </a:r>
            <a:r>
              <a:rPr lang="en-US" sz="2000" noProof="1">
                <a:solidFill>
                  <a:schemeClr val="bg2">
                    <a:lumMod val="25000"/>
                  </a:schemeClr>
                </a:solidFill>
              </a:rPr>
              <a:t>earthquake...</a:t>
            </a:r>
            <a:endParaRPr lang="tr-TR" sz="2000" noProof="1">
              <a:solidFill>
                <a:schemeClr val="bg2">
                  <a:lumMod val="25000"/>
                </a:schemeClr>
              </a:solidFill>
            </a:endParaRPr>
          </a:p>
          <a:p>
            <a:pPr algn="just">
              <a:lnSpc>
                <a:spcPts val="2700"/>
              </a:lnSpc>
              <a:spcBef>
                <a:spcPts val="1200"/>
              </a:spcBef>
            </a:pPr>
            <a:r>
              <a:rPr lang="en-US" sz="2000" noProof="1">
                <a:solidFill>
                  <a:schemeClr val="bg2">
                    <a:lumMod val="25000"/>
                  </a:schemeClr>
                </a:solidFill>
              </a:rPr>
              <a:t>According to the data we have from our field team, various emergency supplies were sent to </a:t>
            </a:r>
            <a:r>
              <a:rPr lang="en-US" sz="2000" b="1" noProof="1">
                <a:solidFill>
                  <a:srgbClr val="FF0000"/>
                </a:solidFill>
              </a:rPr>
              <a:t>Adana, Antakya, Kahramanmaraş, Osmaniye, Adıyaman, Gaziantep </a:t>
            </a:r>
            <a:r>
              <a:rPr lang="en-US" sz="2000" noProof="1">
                <a:solidFill>
                  <a:srgbClr val="FF0000"/>
                </a:solidFill>
              </a:rPr>
              <a:t>and</a:t>
            </a:r>
            <a:r>
              <a:rPr lang="en-US" sz="2000" b="1" noProof="1">
                <a:solidFill>
                  <a:srgbClr val="FF0000"/>
                </a:solidFill>
              </a:rPr>
              <a:t> Mersin </a:t>
            </a:r>
            <a:r>
              <a:rPr lang="en-US" sz="2000" noProof="1">
                <a:solidFill>
                  <a:srgbClr val="FF0000"/>
                </a:solidFill>
              </a:rPr>
              <a:t>Cities </a:t>
            </a:r>
            <a:r>
              <a:rPr lang="en-US" sz="2000" noProof="1">
                <a:solidFill>
                  <a:schemeClr val="bg2">
                    <a:lumMod val="25000"/>
                  </a:schemeClr>
                </a:solidFill>
              </a:rPr>
              <a:t>by MD.118 Lions and Leo Clubs with </a:t>
            </a:r>
            <a:r>
              <a:rPr lang="en-US" sz="2000" b="1" noProof="1">
                <a:solidFill>
                  <a:schemeClr val="bg2">
                    <a:lumMod val="25000"/>
                  </a:schemeClr>
                </a:solidFill>
              </a:rPr>
              <a:t>13</a:t>
            </a:r>
            <a:r>
              <a:rPr lang="en-US" sz="2000" noProof="1">
                <a:solidFill>
                  <a:schemeClr val="bg2">
                    <a:lumMod val="25000"/>
                  </a:schemeClr>
                </a:solidFill>
              </a:rPr>
              <a:t> trucks and TIR vehicles.</a:t>
            </a:r>
            <a:endParaRPr lang="tr-TR" sz="2000" noProof="1">
              <a:solidFill>
                <a:schemeClr val="bg2">
                  <a:lumMod val="25000"/>
                </a:schemeClr>
              </a:solidFill>
            </a:endParaRPr>
          </a:p>
        </p:txBody>
      </p:sp>
    </p:spTree>
    <p:extLst>
      <p:ext uri="{BB962C8B-B14F-4D97-AF65-F5344CB8AC3E}">
        <p14:creationId xmlns:p14="http://schemas.microsoft.com/office/powerpoint/2010/main" val="3242960041"/>
      </p:ext>
    </p:extLst>
  </p:cSld>
  <p:clrMapOvr>
    <a:masterClrMapping/>
  </p:clrMapOvr>
  <mc:AlternateContent xmlns:mc="http://schemas.openxmlformats.org/markup-compatibility/2006" xmlns:p14="http://schemas.microsoft.com/office/powerpoint/2010/main">
    <mc:Choice Requires="p14">
      <p:transition spd="slow" p14:dur="20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100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nodeType="withEffect">
                                  <p:stCondLst>
                                    <p:cond delay="150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nodeType="withEffect">
                                  <p:stCondLst>
                                    <p:cond delay="200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par>
                                <p:cTn id="17" presetID="10" presetClass="entr" presetSubtype="0" fill="hold" nodeType="withEffect">
                                  <p:stCondLst>
                                    <p:cond delay="250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10" presetClass="entr" presetSubtype="0" fill="hold" nodeType="withEffect">
                                  <p:stCondLst>
                                    <p:cond delay="300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par>
                                <p:cTn id="23" presetID="10" presetClass="entr" presetSubtype="0" fill="hold" nodeType="withEffect">
                                  <p:stCondLst>
                                    <p:cond delay="350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grpId="0" nodeType="withEffect">
                                  <p:stCondLst>
                                    <p:cond delay="350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par>
                          <p:cTn id="29" fill="hold">
                            <p:stCondLst>
                              <p:cond delay="4000"/>
                            </p:stCondLst>
                            <p:childTnLst>
                              <p:par>
                                <p:cTn id="30" presetID="22" presetClass="entr" presetSubtype="8" fill="hold" grpId="0" nodeType="afterEffect">
                                  <p:stCondLst>
                                    <p:cond delay="0"/>
                                  </p:stCondLst>
                                  <p:iterate type="lt">
                                    <p:tmPct val="10000"/>
                                  </p:iterate>
                                  <p:childTnLst>
                                    <p:set>
                                      <p:cBhvr>
                                        <p:cTn id="31" dur="1" fill="hold">
                                          <p:stCondLst>
                                            <p:cond delay="0"/>
                                          </p:stCondLst>
                                        </p:cTn>
                                        <p:tgtEl>
                                          <p:spTgt spid="30"/>
                                        </p:tgtEl>
                                        <p:attrNameLst>
                                          <p:attrName>style.visibility</p:attrName>
                                        </p:attrNameLst>
                                      </p:cBhvr>
                                      <p:to>
                                        <p:strVal val="visible"/>
                                      </p:to>
                                    </p:set>
                                    <p:animEffect transition="in" filter="wipe(left)">
                                      <p:cBhvr>
                                        <p:cTn id="32"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2F0DCAE0-F73E-571A-624F-40E5839FD5C4}"/>
              </a:ext>
            </a:extLst>
          </p:cNvPr>
          <p:cNvSpPr>
            <a:spLocks noGrp="1"/>
          </p:cNvSpPr>
          <p:nvPr>
            <p:ph type="sldNum" sz="quarter" idx="12"/>
          </p:nvPr>
        </p:nvSpPr>
        <p:spPr/>
        <p:txBody>
          <a:bodyPr/>
          <a:lstStyle/>
          <a:p>
            <a:pPr algn="r" fontAlgn="auto">
              <a:spcBef>
                <a:spcPts val="0"/>
              </a:spcBef>
              <a:spcAft>
                <a:spcPts val="0"/>
              </a:spcAft>
              <a:defRPr/>
            </a:pPr>
            <a:fld id="{DDF5A8BD-E949-4BEE-BC04-18DF6B43ADBB}" type="slidenum">
              <a:rPr lang="de-DE" smtClean="0">
                <a:solidFill>
                  <a:srgbClr val="55565A">
                    <a:lumMod val="75000"/>
                  </a:srgbClr>
                </a:solidFill>
                <a:latin typeface="Arial"/>
                <a:cs typeface="+mn-cs"/>
              </a:rPr>
              <a:pPr algn="r" fontAlgn="auto">
                <a:spcBef>
                  <a:spcPts val="0"/>
                </a:spcBef>
                <a:spcAft>
                  <a:spcPts val="0"/>
                </a:spcAft>
                <a:defRPr/>
              </a:pPr>
              <a:t>12</a:t>
            </a:fld>
            <a:endParaRPr lang="de-DE">
              <a:solidFill>
                <a:srgbClr val="55565A">
                  <a:lumMod val="75000"/>
                </a:srgbClr>
              </a:solidFill>
              <a:latin typeface="Arial"/>
              <a:cs typeface="+mn-cs"/>
            </a:endParaRPr>
          </a:p>
        </p:txBody>
      </p:sp>
      <p:sp>
        <p:nvSpPr>
          <p:cNvPr id="18" name="Metin kutusu 2">
            <a:extLst>
              <a:ext uri="{FF2B5EF4-FFF2-40B4-BE49-F238E27FC236}">
                <a16:creationId xmlns:a16="http://schemas.microsoft.com/office/drawing/2014/main" id="{16D3CD2D-5971-B902-05C7-AE08188969F1}"/>
              </a:ext>
            </a:extLst>
          </p:cNvPr>
          <p:cNvSpPr txBox="1"/>
          <p:nvPr/>
        </p:nvSpPr>
        <p:spPr>
          <a:xfrm>
            <a:off x="1271464" y="210706"/>
            <a:ext cx="4203784" cy="553998"/>
          </a:xfrm>
          <a:prstGeom prst="rect">
            <a:avLst/>
          </a:prstGeom>
          <a:noFill/>
        </p:spPr>
        <p:txBody>
          <a:bodyPr wrap="square">
            <a:spAutoFit/>
          </a:bodyPr>
          <a:lstStyle/>
          <a:p>
            <a:r>
              <a:rPr lang="tr-TR" sz="3000" b="1" noProof="1">
                <a:solidFill>
                  <a:schemeClr val="bg2">
                    <a:lumMod val="50000"/>
                  </a:schemeClr>
                </a:solidFill>
              </a:rPr>
              <a:t>Rescue and First Aid</a:t>
            </a:r>
            <a:endParaRPr lang="tr-TR" sz="3000" noProof="1">
              <a:solidFill>
                <a:schemeClr val="bg2">
                  <a:lumMod val="50000"/>
                </a:schemeClr>
              </a:solidFill>
            </a:endParaRPr>
          </a:p>
        </p:txBody>
      </p:sp>
      <p:pic>
        <p:nvPicPr>
          <p:cNvPr id="6" name="Resim 5">
            <a:extLst>
              <a:ext uri="{FF2B5EF4-FFF2-40B4-BE49-F238E27FC236}">
                <a16:creationId xmlns:a16="http://schemas.microsoft.com/office/drawing/2014/main" id="{D4163FD7-BEFF-7C56-B40A-48CBD60B91C7}"/>
              </a:ext>
            </a:extLst>
          </p:cNvPr>
          <p:cNvPicPr>
            <a:picLocks noChangeAspect="1"/>
          </p:cNvPicPr>
          <p:nvPr/>
        </p:nvPicPr>
        <p:blipFill rotWithShape="1">
          <a:blip r:embed="rId2"/>
          <a:srcRect l="5894" t="31148" r="7547" b="15889"/>
          <a:stretch/>
        </p:blipFill>
        <p:spPr>
          <a:xfrm>
            <a:off x="5352801" y="764919"/>
            <a:ext cx="6485908" cy="2173474"/>
          </a:xfrm>
          <a:prstGeom prst="rect">
            <a:avLst/>
          </a:prstGeom>
        </p:spPr>
      </p:pic>
      <p:pic>
        <p:nvPicPr>
          <p:cNvPr id="7" name="Picture 2">
            <a:extLst>
              <a:ext uri="{FF2B5EF4-FFF2-40B4-BE49-F238E27FC236}">
                <a16:creationId xmlns:a16="http://schemas.microsoft.com/office/drawing/2014/main" id="{4B470791-3ECE-A48C-241E-8FA32346512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057" r="5219" b="2846"/>
          <a:stretch/>
        </p:blipFill>
        <p:spPr bwMode="auto">
          <a:xfrm>
            <a:off x="6707860" y="3011213"/>
            <a:ext cx="2448272" cy="1700400"/>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Resim 11">
            <a:extLst>
              <a:ext uri="{FF2B5EF4-FFF2-40B4-BE49-F238E27FC236}">
                <a16:creationId xmlns:a16="http://schemas.microsoft.com/office/drawing/2014/main" id="{229D30F5-C9DC-0C8B-2C10-93E21E5DCE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55769" y="4770799"/>
            <a:ext cx="1070992" cy="1409798"/>
          </a:xfrm>
          <a:prstGeom prst="rect">
            <a:avLst/>
          </a:prstGeom>
          <a:ln w="57150">
            <a:noFill/>
          </a:ln>
        </p:spPr>
      </p:pic>
      <p:pic>
        <p:nvPicPr>
          <p:cNvPr id="15" name="Resim 14">
            <a:extLst>
              <a:ext uri="{FF2B5EF4-FFF2-40B4-BE49-F238E27FC236}">
                <a16:creationId xmlns:a16="http://schemas.microsoft.com/office/drawing/2014/main" id="{A7F05401-95CB-A2D2-3D50-5D1F364ADB13}"/>
              </a:ext>
            </a:extLst>
          </p:cNvPr>
          <p:cNvPicPr>
            <a:picLocks noChangeAspect="1"/>
          </p:cNvPicPr>
          <p:nvPr/>
        </p:nvPicPr>
        <p:blipFill rotWithShape="1">
          <a:blip r:embed="rId5"/>
          <a:srcRect l="23498" t="17949" r="1"/>
          <a:stretch/>
        </p:blipFill>
        <p:spPr>
          <a:xfrm>
            <a:off x="5357814" y="3025197"/>
            <a:ext cx="1277886" cy="1669331"/>
          </a:xfrm>
          <a:prstGeom prst="rect">
            <a:avLst/>
          </a:prstGeom>
        </p:spPr>
      </p:pic>
      <p:pic>
        <p:nvPicPr>
          <p:cNvPr id="13" name="Picture 2" descr="MSB logo, link to start page">
            <a:extLst>
              <a:ext uri="{FF2B5EF4-FFF2-40B4-BE49-F238E27FC236}">
                <a16:creationId xmlns:a16="http://schemas.microsoft.com/office/drawing/2014/main" id="{A89C3F0C-AB3C-CD49-7BFF-92C839FE89E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48299"/>
          <a:stretch/>
        </p:blipFill>
        <p:spPr bwMode="auto">
          <a:xfrm>
            <a:off x="6126881" y="2373005"/>
            <a:ext cx="1292373" cy="1217581"/>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Resim 15">
            <a:extLst>
              <a:ext uri="{FF2B5EF4-FFF2-40B4-BE49-F238E27FC236}">
                <a16:creationId xmlns:a16="http://schemas.microsoft.com/office/drawing/2014/main" id="{2B76B194-27DB-A5F1-8849-27D98B7D073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2178" t="6951" r="15968"/>
          <a:stretch/>
        </p:blipFill>
        <p:spPr>
          <a:xfrm>
            <a:off x="10208176" y="4767769"/>
            <a:ext cx="1620000" cy="1409799"/>
          </a:xfrm>
          <a:prstGeom prst="rect">
            <a:avLst/>
          </a:prstGeom>
        </p:spPr>
      </p:pic>
      <p:pic>
        <p:nvPicPr>
          <p:cNvPr id="5" name="Picture 4"/>
          <p:cNvPicPr>
            <a:picLocks noChangeAspect="1"/>
          </p:cNvPicPr>
          <p:nvPr/>
        </p:nvPicPr>
        <p:blipFill rotWithShape="1">
          <a:blip r:embed="rId8" cstate="print">
            <a:extLst>
              <a:ext uri="{28A0092B-C50C-407E-A947-70E740481C1C}">
                <a14:useLocalDpi xmlns:a14="http://schemas.microsoft.com/office/drawing/2010/main" val="0"/>
              </a:ext>
            </a:extLst>
          </a:blip>
          <a:srcRect l="729" r="11175"/>
          <a:stretch/>
        </p:blipFill>
        <p:spPr>
          <a:xfrm>
            <a:off x="9227987" y="3022437"/>
            <a:ext cx="2601493" cy="1675565"/>
          </a:xfrm>
          <a:prstGeom prst="rect">
            <a:avLst/>
          </a:prstGeom>
        </p:spPr>
      </p:pic>
      <p:pic>
        <p:nvPicPr>
          <p:cNvPr id="21" name="Picture 20"/>
          <p:cNvPicPr>
            <a:picLocks noChangeAspect="1"/>
          </p:cNvPicPr>
          <p:nvPr/>
        </p:nvPicPr>
        <p:blipFill rotWithShape="1">
          <a:blip r:embed="rId9" cstate="print">
            <a:extLst>
              <a:ext uri="{28A0092B-C50C-407E-A947-70E740481C1C}">
                <a14:useLocalDpi xmlns:a14="http://schemas.microsoft.com/office/drawing/2010/main" val="0"/>
              </a:ext>
            </a:extLst>
          </a:blip>
          <a:srcRect t="43127" b="1"/>
          <a:stretch/>
        </p:blipFill>
        <p:spPr>
          <a:xfrm>
            <a:off x="5364736" y="4767768"/>
            <a:ext cx="3609618" cy="1419407"/>
          </a:xfrm>
          <a:prstGeom prst="rect">
            <a:avLst/>
          </a:prstGeom>
        </p:spPr>
      </p:pic>
      <p:sp>
        <p:nvSpPr>
          <p:cNvPr id="19" name="Metin kutusu 29">
            <a:extLst>
              <a:ext uri="{FF2B5EF4-FFF2-40B4-BE49-F238E27FC236}">
                <a16:creationId xmlns:a16="http://schemas.microsoft.com/office/drawing/2014/main" id="{49140F68-86C2-06FA-E4F3-728F57389603}"/>
              </a:ext>
            </a:extLst>
          </p:cNvPr>
          <p:cNvSpPr txBox="1"/>
          <p:nvPr/>
        </p:nvSpPr>
        <p:spPr>
          <a:xfrm rot="19226757">
            <a:off x="6165084" y="3013501"/>
            <a:ext cx="5182829" cy="830997"/>
          </a:xfrm>
          <a:prstGeom prst="rect">
            <a:avLst/>
          </a:prstGeom>
          <a:noFill/>
        </p:spPr>
        <p:txBody>
          <a:bodyPr wrap="none" rtlCol="0">
            <a:spAutoFit/>
          </a:bodyPr>
          <a:lstStyle/>
          <a:p>
            <a:r>
              <a:rPr lang="tr-TR" sz="4800" dirty="0">
                <a:ln w="19050">
                  <a:solidFill>
                    <a:schemeClr val="bg1"/>
                  </a:solidFill>
                </a:ln>
                <a:solidFill>
                  <a:srgbClr val="C00000"/>
                </a:solidFill>
                <a:latin typeface="Swis721 Blk BT" panose="020B0904030502020204" pitchFamily="34" charset="0"/>
                <a:cs typeface="Aharoni" panose="02010803020104030203" pitchFamily="2" charset="-79"/>
              </a:rPr>
              <a:t>LIONS ON SITE</a:t>
            </a:r>
          </a:p>
        </p:txBody>
      </p:sp>
      <p:sp>
        <p:nvSpPr>
          <p:cNvPr id="4" name="Metin kutusu 3">
            <a:extLst>
              <a:ext uri="{FF2B5EF4-FFF2-40B4-BE49-F238E27FC236}">
                <a16:creationId xmlns:a16="http://schemas.microsoft.com/office/drawing/2014/main" id="{BD04DD31-09BF-20E5-25A8-C9582DA1BD09}"/>
              </a:ext>
            </a:extLst>
          </p:cNvPr>
          <p:cNvSpPr txBox="1"/>
          <p:nvPr/>
        </p:nvSpPr>
        <p:spPr>
          <a:xfrm>
            <a:off x="239174" y="908720"/>
            <a:ext cx="4992730" cy="4894930"/>
          </a:xfrm>
          <a:prstGeom prst="rect">
            <a:avLst/>
          </a:prstGeom>
          <a:noFill/>
        </p:spPr>
        <p:txBody>
          <a:bodyPr wrap="square">
            <a:spAutoFit/>
          </a:bodyPr>
          <a:lstStyle/>
          <a:p>
            <a:pPr algn="just">
              <a:lnSpc>
                <a:spcPts val="2700"/>
              </a:lnSpc>
              <a:spcBef>
                <a:spcPts val="1200"/>
              </a:spcBef>
            </a:pPr>
            <a:r>
              <a:rPr lang="tr-TR" sz="2000" noProof="1"/>
              <a:t>	  </a:t>
            </a:r>
            <a:r>
              <a:rPr lang="en-US" sz="2000" b="1" dirty="0">
                <a:solidFill>
                  <a:srgbClr val="FF0000"/>
                </a:solidFill>
              </a:rPr>
              <a:t>By the official institution </a:t>
            </a:r>
            <a:r>
              <a:rPr lang="tr-TR" sz="2000" b="1" dirty="0">
                <a:solidFill>
                  <a:srgbClr val="FF0000"/>
                </a:solidFill>
              </a:rPr>
              <a:t>of</a:t>
            </a:r>
            <a:r>
              <a:rPr lang="en-US" sz="2000" b="1" dirty="0">
                <a:solidFill>
                  <a:srgbClr val="FF0000"/>
                </a:solidFill>
              </a:rPr>
              <a:t> MSB in Sweden, through PDG </a:t>
            </a:r>
            <a:r>
              <a:rPr lang="en-US" sz="2000" b="1" dirty="0" err="1">
                <a:solidFill>
                  <a:srgbClr val="FF0000"/>
                </a:solidFill>
              </a:rPr>
              <a:t>Nilg</a:t>
            </a:r>
            <a:r>
              <a:rPr lang="tr-TR" sz="2000" b="1" dirty="0">
                <a:solidFill>
                  <a:srgbClr val="FF0000"/>
                </a:solidFill>
              </a:rPr>
              <a:t>u</a:t>
            </a:r>
            <a:r>
              <a:rPr lang="en-US" sz="2000" b="1" dirty="0">
                <a:solidFill>
                  <a:srgbClr val="FF0000"/>
                </a:solidFill>
              </a:rPr>
              <a:t>n </a:t>
            </a:r>
            <a:r>
              <a:rPr lang="tr-TR" sz="2000" b="1" dirty="0" err="1">
                <a:solidFill>
                  <a:srgbClr val="FF0000"/>
                </a:solidFill>
              </a:rPr>
              <a:t>and</a:t>
            </a:r>
            <a:r>
              <a:rPr lang="tr-TR" sz="2000" b="1" dirty="0">
                <a:solidFill>
                  <a:srgbClr val="FF0000"/>
                </a:solidFill>
              </a:rPr>
              <a:t> PCC </a:t>
            </a:r>
            <a:r>
              <a:rPr lang="tr-TR" sz="2000" b="1" dirty="0" err="1">
                <a:solidFill>
                  <a:srgbClr val="FF0000"/>
                </a:solidFill>
              </a:rPr>
              <a:t>Leif</a:t>
            </a:r>
            <a:r>
              <a:rPr lang="tr-TR" sz="2000" b="1" dirty="0">
                <a:solidFill>
                  <a:srgbClr val="FF0000"/>
                </a:solidFill>
              </a:rPr>
              <a:t> </a:t>
            </a:r>
            <a:r>
              <a:rPr lang="en-US" sz="2000" b="1" dirty="0">
                <a:solidFill>
                  <a:srgbClr val="FF0000"/>
                </a:solidFill>
              </a:rPr>
              <a:t>Niord</a:t>
            </a:r>
            <a:r>
              <a:rPr lang="tr-TR" sz="2000" dirty="0">
                <a:solidFill>
                  <a:srgbClr val="FF0000"/>
                </a:solidFill>
              </a:rPr>
              <a:t>;</a:t>
            </a:r>
            <a:r>
              <a:rPr lang="en-US" sz="2000" dirty="0">
                <a:solidFill>
                  <a:srgbClr val="FF0000"/>
                </a:solidFill>
              </a:rPr>
              <a:t> 300 tents, 1500 blankets and 600 scarves/berets were sent to Ankara on February 12</a:t>
            </a:r>
            <a:r>
              <a:rPr lang="tr-TR" sz="2000" dirty="0">
                <a:solidFill>
                  <a:srgbClr val="FF0000"/>
                </a:solidFill>
              </a:rPr>
              <a:t>. </a:t>
            </a:r>
          </a:p>
          <a:p>
            <a:pPr algn="just">
              <a:lnSpc>
                <a:spcPts val="2700"/>
              </a:lnSpc>
              <a:spcBef>
                <a:spcPts val="1200"/>
              </a:spcBef>
            </a:pPr>
            <a:r>
              <a:rPr lang="en-US" sz="2000" noProof="1"/>
              <a:t>The plane was welcomed by </a:t>
            </a:r>
            <a:r>
              <a:rPr lang="tr-TR" sz="2000" b="1" noProof="1"/>
              <a:t>PCC </a:t>
            </a:r>
            <a:r>
              <a:rPr lang="en-US" sz="2000" b="1" noProof="1"/>
              <a:t>Danyal Kubin, </a:t>
            </a:r>
            <a:r>
              <a:rPr lang="tr-TR" sz="2000" b="1" noProof="1"/>
              <a:t>IPDG </a:t>
            </a:r>
            <a:r>
              <a:rPr lang="en-US" sz="2000" b="1" noProof="1"/>
              <a:t>Muzaffer Cetin </a:t>
            </a:r>
            <a:r>
              <a:rPr lang="en-US" sz="2000" noProof="1"/>
              <a:t>and </a:t>
            </a:r>
            <a:r>
              <a:rPr lang="en-US" sz="2000" b="1" noProof="1"/>
              <a:t>Burak Ozcan.</a:t>
            </a:r>
            <a:endParaRPr lang="tr-TR" sz="2000" b="1" noProof="1"/>
          </a:p>
          <a:p>
            <a:pPr algn="just">
              <a:lnSpc>
                <a:spcPts val="2700"/>
              </a:lnSpc>
              <a:spcBef>
                <a:spcPts val="1200"/>
              </a:spcBef>
            </a:pPr>
            <a:r>
              <a:rPr lang="en-US" sz="2000" dirty="0"/>
              <a:t>This material was directed to the Mersin Metropolitan Municipality </a:t>
            </a:r>
            <a:r>
              <a:rPr lang="en-US" sz="2000" dirty="0">
                <a:solidFill>
                  <a:srgbClr val="FF0000"/>
                </a:solidFill>
              </a:rPr>
              <a:t>‘’Lions Tent Village’’</a:t>
            </a:r>
            <a:r>
              <a:rPr lang="en-US" sz="2000" dirty="0"/>
              <a:t> area, which is being established in </a:t>
            </a:r>
            <a:r>
              <a:rPr lang="en-US" sz="2000" dirty="0">
                <a:solidFill>
                  <a:srgbClr val="FF0000"/>
                </a:solidFill>
              </a:rPr>
              <a:t>Antakya</a:t>
            </a:r>
            <a:r>
              <a:rPr lang="tr-TR" sz="2000" dirty="0"/>
              <a:t> </a:t>
            </a:r>
            <a:r>
              <a:rPr lang="tr-TR" sz="2000" dirty="0" err="1"/>
              <a:t>with</a:t>
            </a:r>
            <a:r>
              <a:rPr lang="tr-TR" sz="2000" dirty="0"/>
              <a:t> </a:t>
            </a:r>
            <a:r>
              <a:rPr lang="tr-TR" sz="2000" dirty="0" err="1"/>
              <a:t>the</a:t>
            </a:r>
            <a:r>
              <a:rPr lang="tr-TR" sz="2000" dirty="0"/>
              <a:t> </a:t>
            </a:r>
            <a:r>
              <a:rPr lang="tr-TR" sz="2000" dirty="0" err="1"/>
              <a:t>collaboration</a:t>
            </a:r>
            <a:r>
              <a:rPr lang="tr-TR" sz="2000" dirty="0"/>
              <a:t> </a:t>
            </a:r>
            <a:r>
              <a:rPr lang="tr-TR" sz="2000" dirty="0" err="1"/>
              <a:t>and</a:t>
            </a:r>
            <a:r>
              <a:rPr lang="tr-TR" sz="2000" dirty="0"/>
              <a:t> </a:t>
            </a:r>
            <a:r>
              <a:rPr lang="tr-TR" sz="2000" dirty="0" err="1"/>
              <a:t>intense</a:t>
            </a:r>
            <a:r>
              <a:rPr lang="tr-TR" sz="2000" dirty="0"/>
              <a:t> </a:t>
            </a:r>
            <a:r>
              <a:rPr lang="tr-TR" sz="2000" dirty="0" err="1"/>
              <a:t>effort</a:t>
            </a:r>
            <a:r>
              <a:rPr lang="tr-TR" sz="2000" dirty="0"/>
              <a:t> of </a:t>
            </a:r>
            <a:r>
              <a:rPr lang="tr-TR" sz="2000" dirty="0" err="1"/>
              <a:t>Lions</a:t>
            </a:r>
            <a:r>
              <a:rPr lang="en-US" sz="2000" dirty="0"/>
              <a:t> and Leos.  </a:t>
            </a:r>
            <a:endParaRPr lang="tr-TR" sz="2000" dirty="0"/>
          </a:p>
        </p:txBody>
      </p:sp>
    </p:spTree>
    <p:extLst>
      <p:ext uri="{BB962C8B-B14F-4D97-AF65-F5344CB8AC3E}">
        <p14:creationId xmlns:p14="http://schemas.microsoft.com/office/powerpoint/2010/main" val="2423964487"/>
      </p:ext>
    </p:extLst>
  </p:cSld>
  <p:clrMapOvr>
    <a:masterClrMapping/>
  </p:clrMapOvr>
  <mc:AlternateContent xmlns:mc="http://schemas.openxmlformats.org/markup-compatibility/2006" xmlns:p14="http://schemas.microsoft.com/office/powerpoint/2010/main">
    <mc:Choice Requires="p14">
      <p:transition spd="slow" p14:dur="20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5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nodeType="withEffect">
                                  <p:stCondLst>
                                    <p:cond delay="75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10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125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nodeType="withEffect">
                                  <p:stCondLst>
                                    <p:cond delay="150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par>
                          <p:cTn id="26" fill="hold">
                            <p:stCondLst>
                              <p:cond delay="2000"/>
                            </p:stCondLst>
                            <p:childTnLst>
                              <p:par>
                                <p:cTn id="27" presetID="6" presetClass="entr" presetSubtype="32"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circle(out)">
                                      <p:cBhvr>
                                        <p:cTn id="29" dur="2000"/>
                                        <p:tgtEl>
                                          <p:spTgt spid="13"/>
                                        </p:tgtEl>
                                      </p:cBhvr>
                                    </p:animEffect>
                                  </p:childTnLst>
                                </p:cTn>
                              </p:par>
                            </p:childTnLst>
                          </p:cTn>
                        </p:par>
                        <p:par>
                          <p:cTn id="30" fill="hold">
                            <p:stCondLst>
                              <p:cond delay="4000"/>
                            </p:stCondLst>
                            <p:childTnLst>
                              <p:par>
                                <p:cTn id="31" presetID="22" presetClass="entr" presetSubtype="8" fill="hold" grpId="0" nodeType="afterEffect">
                                  <p:stCondLst>
                                    <p:cond delay="0"/>
                                  </p:stCondLst>
                                  <p:iterate type="lt">
                                    <p:tmPct val="10000"/>
                                  </p:iterate>
                                  <p:childTnLst>
                                    <p:set>
                                      <p:cBhvr>
                                        <p:cTn id="32" dur="1" fill="hold">
                                          <p:stCondLst>
                                            <p:cond delay="0"/>
                                          </p:stCondLst>
                                        </p:cTn>
                                        <p:tgtEl>
                                          <p:spTgt spid="19"/>
                                        </p:tgtEl>
                                        <p:attrNameLst>
                                          <p:attrName>style.visibility</p:attrName>
                                        </p:attrNameLst>
                                      </p:cBhvr>
                                      <p:to>
                                        <p:strVal val="visible"/>
                                      </p:to>
                                    </p:set>
                                    <p:animEffect transition="in" filter="wipe(left)">
                                      <p:cBhvr>
                                        <p:cTn id="33"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2F0DCAE0-F73E-571A-624F-40E5839FD5C4}"/>
              </a:ext>
            </a:extLst>
          </p:cNvPr>
          <p:cNvSpPr>
            <a:spLocks noGrp="1"/>
          </p:cNvSpPr>
          <p:nvPr>
            <p:ph type="sldNum" sz="quarter" idx="12"/>
          </p:nvPr>
        </p:nvSpPr>
        <p:spPr/>
        <p:txBody>
          <a:bodyPr/>
          <a:lstStyle/>
          <a:p>
            <a:pPr algn="r" fontAlgn="auto">
              <a:spcBef>
                <a:spcPts val="0"/>
              </a:spcBef>
              <a:spcAft>
                <a:spcPts val="0"/>
              </a:spcAft>
              <a:defRPr/>
            </a:pPr>
            <a:fld id="{DDF5A8BD-E949-4BEE-BC04-18DF6B43ADBB}" type="slidenum">
              <a:rPr lang="de-DE" smtClean="0">
                <a:solidFill>
                  <a:srgbClr val="55565A">
                    <a:lumMod val="75000"/>
                  </a:srgbClr>
                </a:solidFill>
                <a:latin typeface="Arial"/>
                <a:cs typeface="+mn-cs"/>
              </a:rPr>
              <a:pPr algn="r" fontAlgn="auto">
                <a:spcBef>
                  <a:spcPts val="0"/>
                </a:spcBef>
                <a:spcAft>
                  <a:spcPts val="0"/>
                </a:spcAft>
                <a:defRPr/>
              </a:pPr>
              <a:t>13</a:t>
            </a:fld>
            <a:endParaRPr lang="de-DE">
              <a:solidFill>
                <a:srgbClr val="55565A">
                  <a:lumMod val="75000"/>
                </a:srgbClr>
              </a:solidFill>
              <a:latin typeface="Arial"/>
              <a:cs typeface="+mn-cs"/>
            </a:endParaRPr>
          </a:p>
        </p:txBody>
      </p:sp>
      <p:sp>
        <p:nvSpPr>
          <p:cNvPr id="18" name="Metin kutusu 2">
            <a:extLst>
              <a:ext uri="{FF2B5EF4-FFF2-40B4-BE49-F238E27FC236}">
                <a16:creationId xmlns:a16="http://schemas.microsoft.com/office/drawing/2014/main" id="{16D3CD2D-5971-B902-05C7-AE08188969F1}"/>
              </a:ext>
            </a:extLst>
          </p:cNvPr>
          <p:cNvSpPr txBox="1"/>
          <p:nvPr/>
        </p:nvSpPr>
        <p:spPr>
          <a:xfrm>
            <a:off x="1271464" y="210706"/>
            <a:ext cx="4203784" cy="553998"/>
          </a:xfrm>
          <a:prstGeom prst="rect">
            <a:avLst/>
          </a:prstGeom>
          <a:noFill/>
        </p:spPr>
        <p:txBody>
          <a:bodyPr wrap="square">
            <a:spAutoFit/>
          </a:bodyPr>
          <a:lstStyle/>
          <a:p>
            <a:r>
              <a:rPr lang="tr-TR" sz="3000" b="1" noProof="1">
                <a:solidFill>
                  <a:schemeClr val="bg2">
                    <a:lumMod val="50000"/>
                  </a:schemeClr>
                </a:solidFill>
              </a:rPr>
              <a:t>Rescue and First Aid</a:t>
            </a:r>
            <a:endParaRPr lang="tr-TR" sz="3000" noProof="1">
              <a:solidFill>
                <a:schemeClr val="bg2">
                  <a:lumMod val="50000"/>
                </a:schemeClr>
              </a:solidFill>
            </a:endParaRPr>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2800" y="764704"/>
            <a:ext cx="6500329" cy="3003151"/>
          </a:xfrm>
          <a:prstGeom prst="rect">
            <a:avLst/>
          </a:prstGeom>
          <a:ln>
            <a:noFill/>
          </a:ln>
        </p:spPr>
      </p:pic>
      <p:pic>
        <p:nvPicPr>
          <p:cNvPr id="22" name="Picture 21"/>
          <p:cNvPicPr>
            <a:picLocks noChangeAspect="1"/>
          </p:cNvPicPr>
          <p:nvPr/>
        </p:nvPicPr>
        <p:blipFill rotWithShape="1">
          <a:blip r:embed="rId4" cstate="print">
            <a:extLst>
              <a:ext uri="{28A0092B-C50C-407E-A947-70E740481C1C}">
                <a14:useLocalDpi xmlns:a14="http://schemas.microsoft.com/office/drawing/2010/main" val="0"/>
              </a:ext>
            </a:extLst>
          </a:blip>
          <a:srcRect l="15350" r="33200"/>
          <a:stretch/>
        </p:blipFill>
        <p:spPr>
          <a:xfrm rot="5400000">
            <a:off x="5232607" y="3954080"/>
            <a:ext cx="2356049" cy="2115665"/>
          </a:xfrm>
          <a:prstGeom prst="rect">
            <a:avLst/>
          </a:prstGeom>
          <a:ln w="38100">
            <a:noFill/>
          </a:ln>
        </p:spPr>
      </p:pic>
      <p:pic>
        <p:nvPicPr>
          <p:cNvPr id="27" name="Resim 16">
            <a:extLst>
              <a:ext uri="{FF2B5EF4-FFF2-40B4-BE49-F238E27FC236}">
                <a16:creationId xmlns:a16="http://schemas.microsoft.com/office/drawing/2014/main" id="{890A5664-49C6-456C-E468-8A58C62FE6C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0965"/>
          <a:stretch/>
        </p:blipFill>
        <p:spPr>
          <a:xfrm>
            <a:off x="7543101" y="3833888"/>
            <a:ext cx="4286380" cy="2353613"/>
          </a:xfrm>
          <a:prstGeom prst="rect">
            <a:avLst/>
          </a:prstGeom>
          <a:ln w="38100">
            <a:noFill/>
          </a:ln>
        </p:spPr>
      </p:pic>
      <p:sp>
        <p:nvSpPr>
          <p:cNvPr id="28" name="Metin kutusu 29">
            <a:extLst>
              <a:ext uri="{FF2B5EF4-FFF2-40B4-BE49-F238E27FC236}">
                <a16:creationId xmlns:a16="http://schemas.microsoft.com/office/drawing/2014/main" id="{49140F68-86C2-06FA-E4F3-728F57389603}"/>
              </a:ext>
            </a:extLst>
          </p:cNvPr>
          <p:cNvSpPr txBox="1"/>
          <p:nvPr/>
        </p:nvSpPr>
        <p:spPr>
          <a:xfrm rot="19226757">
            <a:off x="5508402" y="3013501"/>
            <a:ext cx="6496202" cy="830997"/>
          </a:xfrm>
          <a:prstGeom prst="rect">
            <a:avLst/>
          </a:prstGeom>
          <a:noFill/>
        </p:spPr>
        <p:txBody>
          <a:bodyPr wrap="none" rtlCol="0">
            <a:spAutoFit/>
          </a:bodyPr>
          <a:lstStyle/>
          <a:p>
            <a:r>
              <a:rPr lang="tr-TR" sz="4800" dirty="0">
                <a:ln w="19050">
                  <a:solidFill>
                    <a:schemeClr val="bg1"/>
                  </a:solidFill>
                </a:ln>
                <a:solidFill>
                  <a:srgbClr val="C00000"/>
                </a:solidFill>
                <a:latin typeface="Swis721 Blk BT" panose="020B0904030502020204" pitchFamily="34" charset="0"/>
                <a:cs typeface="Aharoni" panose="02010803020104030203" pitchFamily="2" charset="-79"/>
              </a:rPr>
              <a:t>LIONS AT AIRPORT</a:t>
            </a:r>
          </a:p>
        </p:txBody>
      </p:sp>
      <p:pic>
        <p:nvPicPr>
          <p:cNvPr id="3" name="Picture 2" descr="MSB logo, link to start page">
            <a:extLst>
              <a:ext uri="{FF2B5EF4-FFF2-40B4-BE49-F238E27FC236}">
                <a16:creationId xmlns:a16="http://schemas.microsoft.com/office/drawing/2014/main" id="{C39FD8F3-3B1C-CC88-601A-3DF2CD9BBF3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48299"/>
          <a:stretch/>
        </p:blipFill>
        <p:spPr bwMode="auto">
          <a:xfrm>
            <a:off x="7713106" y="4845640"/>
            <a:ext cx="1292373" cy="1217581"/>
          </a:xfrm>
          <a:prstGeom prst="rect">
            <a:avLst/>
          </a:prstGeom>
          <a:noFill/>
          <a:extLst>
            <a:ext uri="{909E8E84-426E-40dd-AFC4-6F175D3DCCD1}">
              <a14:hiddenFill xmlns:a14="http://schemas.microsoft.com/office/drawing/2010/main" xmlns="">
                <a:solidFill>
                  <a:srgbClr val="FFFFFF"/>
                </a:solidFill>
              </a14:hiddenFill>
            </a:ext>
          </a:extLst>
        </p:spPr>
      </p:pic>
      <p:sp>
        <p:nvSpPr>
          <p:cNvPr id="7" name="Metin kutusu 2">
            <a:extLst>
              <a:ext uri="{FF2B5EF4-FFF2-40B4-BE49-F238E27FC236}">
                <a16:creationId xmlns:a16="http://schemas.microsoft.com/office/drawing/2014/main" id="{1EDF081E-2B50-C92D-E4DF-82F4BC407BD8}"/>
              </a:ext>
            </a:extLst>
          </p:cNvPr>
          <p:cNvSpPr txBox="1"/>
          <p:nvPr/>
        </p:nvSpPr>
        <p:spPr>
          <a:xfrm>
            <a:off x="5346927" y="218405"/>
            <a:ext cx="6576537" cy="553998"/>
          </a:xfrm>
          <a:prstGeom prst="rect">
            <a:avLst/>
          </a:prstGeom>
          <a:noFill/>
        </p:spPr>
        <p:txBody>
          <a:bodyPr wrap="square">
            <a:spAutoFit/>
          </a:bodyPr>
          <a:lstStyle/>
          <a:p>
            <a:pPr algn="r"/>
            <a:r>
              <a:rPr lang="tr-TR" sz="3000" i="1" noProof="1">
                <a:solidFill>
                  <a:srgbClr val="FF0000"/>
                </a:solidFill>
              </a:rPr>
              <a:t>Thanks to Sweeden Friends</a:t>
            </a:r>
          </a:p>
        </p:txBody>
      </p:sp>
      <p:sp>
        <p:nvSpPr>
          <p:cNvPr id="4" name="Metin kutusu 3">
            <a:extLst>
              <a:ext uri="{FF2B5EF4-FFF2-40B4-BE49-F238E27FC236}">
                <a16:creationId xmlns:a16="http://schemas.microsoft.com/office/drawing/2014/main" id="{58FB1F6D-5389-DAEE-448C-622A814A4A0D}"/>
              </a:ext>
            </a:extLst>
          </p:cNvPr>
          <p:cNvSpPr txBox="1"/>
          <p:nvPr/>
        </p:nvSpPr>
        <p:spPr>
          <a:xfrm>
            <a:off x="239174" y="908720"/>
            <a:ext cx="4992730" cy="5424561"/>
          </a:xfrm>
          <a:prstGeom prst="rect">
            <a:avLst/>
          </a:prstGeom>
          <a:noFill/>
        </p:spPr>
        <p:txBody>
          <a:bodyPr wrap="square">
            <a:spAutoFit/>
          </a:bodyPr>
          <a:lstStyle/>
          <a:p>
            <a:pPr algn="just">
              <a:lnSpc>
                <a:spcPts val="2700"/>
              </a:lnSpc>
              <a:spcBef>
                <a:spcPts val="1200"/>
              </a:spcBef>
            </a:pPr>
            <a:r>
              <a:rPr lang="tr-TR" sz="2000" noProof="1"/>
              <a:t>	 </a:t>
            </a:r>
            <a:r>
              <a:rPr lang="en-US" sz="2000" b="1" dirty="0">
                <a:solidFill>
                  <a:srgbClr val="FF0000"/>
                </a:solidFill>
              </a:rPr>
              <a:t>On the </a:t>
            </a:r>
            <a:r>
              <a:rPr lang="tr-TR" sz="2000" b="1" dirty="0">
                <a:solidFill>
                  <a:srgbClr val="FF0000"/>
                </a:solidFill>
              </a:rPr>
              <a:t>early </a:t>
            </a:r>
            <a:r>
              <a:rPr lang="en-US" sz="2000" b="1" dirty="0">
                <a:solidFill>
                  <a:srgbClr val="FF0000"/>
                </a:solidFill>
              </a:rPr>
              <a:t>morning of 17 Feb. the second aid plane from Sweden, our Swedish friends</a:t>
            </a:r>
            <a:r>
              <a:rPr lang="en-US" sz="2000" dirty="0">
                <a:solidFill>
                  <a:srgbClr val="FF0000"/>
                </a:solidFill>
              </a:rPr>
              <a:t> </a:t>
            </a:r>
            <a:r>
              <a:rPr lang="en-US" sz="2000" dirty="0"/>
              <a:t>landed in Ankara with complementary materials.. </a:t>
            </a:r>
            <a:endParaRPr lang="tr-TR" sz="2000" dirty="0"/>
          </a:p>
          <a:p>
            <a:pPr algn="just">
              <a:lnSpc>
                <a:spcPts val="2700"/>
              </a:lnSpc>
              <a:spcBef>
                <a:spcPts val="1200"/>
              </a:spcBef>
            </a:pPr>
            <a:r>
              <a:rPr lang="en-US" sz="2000" dirty="0"/>
              <a:t>These were;</a:t>
            </a:r>
          </a:p>
          <a:p>
            <a:pPr marL="342900" indent="-342900" algn="just">
              <a:lnSpc>
                <a:spcPct val="60000"/>
              </a:lnSpc>
              <a:spcBef>
                <a:spcPts val="1200"/>
              </a:spcBef>
              <a:buFont typeface="Arial"/>
              <a:buChar char="•"/>
            </a:pPr>
            <a:r>
              <a:rPr lang="en-US" sz="2000" dirty="0">
                <a:solidFill>
                  <a:srgbClr val="FF0000"/>
                </a:solidFill>
              </a:rPr>
              <a:t>25 alpha type large tents of 48 m2, </a:t>
            </a:r>
          </a:p>
          <a:p>
            <a:pPr marL="342900" indent="-342900" algn="just">
              <a:lnSpc>
                <a:spcPct val="60000"/>
              </a:lnSpc>
              <a:spcBef>
                <a:spcPts val="1200"/>
              </a:spcBef>
              <a:buFont typeface="Arial"/>
              <a:buChar char="•"/>
            </a:pPr>
            <a:r>
              <a:rPr lang="en-US" sz="2000" dirty="0">
                <a:solidFill>
                  <a:srgbClr val="FF0000"/>
                </a:solidFill>
              </a:rPr>
              <a:t>230 foam mattresses</a:t>
            </a:r>
          </a:p>
          <a:p>
            <a:pPr marL="342900" indent="-342900" algn="just">
              <a:lnSpc>
                <a:spcPct val="60000"/>
              </a:lnSpc>
              <a:spcBef>
                <a:spcPts val="1200"/>
              </a:spcBef>
              <a:buFont typeface="Arial"/>
              <a:buChar char="•"/>
            </a:pPr>
            <a:r>
              <a:rPr lang="en-US" sz="2000" dirty="0">
                <a:solidFill>
                  <a:srgbClr val="FF0000"/>
                </a:solidFill>
              </a:rPr>
              <a:t>190 beds, ,</a:t>
            </a:r>
          </a:p>
          <a:p>
            <a:pPr marL="342900" indent="-342900" algn="just">
              <a:lnSpc>
                <a:spcPct val="60000"/>
              </a:lnSpc>
              <a:spcBef>
                <a:spcPts val="1200"/>
              </a:spcBef>
              <a:buFont typeface="Arial"/>
              <a:buChar char="•"/>
            </a:pPr>
            <a:r>
              <a:rPr lang="en-US" sz="2000" dirty="0">
                <a:solidFill>
                  <a:srgbClr val="FF0000"/>
                </a:solidFill>
              </a:rPr>
              <a:t>6  45 kVA generators, </a:t>
            </a:r>
          </a:p>
          <a:p>
            <a:pPr marL="342900" indent="-342900" algn="just">
              <a:lnSpc>
                <a:spcPct val="60000"/>
              </a:lnSpc>
              <a:spcBef>
                <a:spcPts val="1200"/>
              </a:spcBef>
              <a:buFont typeface="Arial"/>
              <a:buChar char="•"/>
            </a:pPr>
            <a:r>
              <a:rPr lang="en-US" sz="2000" dirty="0">
                <a:solidFill>
                  <a:srgbClr val="FF0000"/>
                </a:solidFill>
              </a:rPr>
              <a:t>300 sheets and bedspreads, </a:t>
            </a:r>
          </a:p>
          <a:p>
            <a:pPr marL="342900" indent="-342900" algn="just">
              <a:lnSpc>
                <a:spcPct val="60000"/>
              </a:lnSpc>
              <a:spcBef>
                <a:spcPts val="1200"/>
              </a:spcBef>
              <a:buFont typeface="Arial"/>
              <a:buChar char="•"/>
            </a:pPr>
            <a:r>
              <a:rPr lang="en-US" sz="2000" dirty="0">
                <a:solidFill>
                  <a:srgbClr val="FF0000"/>
                </a:solidFill>
              </a:rPr>
              <a:t>390 large cans, </a:t>
            </a:r>
          </a:p>
          <a:p>
            <a:pPr marL="342900" indent="-342900" algn="just">
              <a:lnSpc>
                <a:spcPct val="60000"/>
              </a:lnSpc>
              <a:spcBef>
                <a:spcPts val="1200"/>
              </a:spcBef>
              <a:buFont typeface="Arial"/>
              <a:buChar char="•"/>
            </a:pPr>
            <a:r>
              <a:rPr lang="en-US" sz="2000" dirty="0">
                <a:solidFill>
                  <a:srgbClr val="FF0000"/>
                </a:solidFill>
              </a:rPr>
              <a:t>450 pillows and pillowcases, etc</a:t>
            </a:r>
            <a:r>
              <a:rPr lang="en-US" sz="2000" dirty="0"/>
              <a:t>. </a:t>
            </a:r>
          </a:p>
          <a:p>
            <a:pPr algn="just">
              <a:spcBef>
                <a:spcPts val="1200"/>
              </a:spcBef>
            </a:pPr>
            <a:r>
              <a:rPr lang="en-US" sz="2000" dirty="0"/>
              <a:t>Tons of cargo arrived </a:t>
            </a:r>
            <a:r>
              <a:rPr lang="tr-TR" sz="2000" dirty="0" err="1"/>
              <a:t>and</a:t>
            </a:r>
            <a:r>
              <a:rPr lang="en-US" sz="2000" dirty="0"/>
              <a:t> was sent to our tent village in Antakya with 3 TIR trucks and 1 truck.</a:t>
            </a:r>
            <a:endParaRPr lang="tr-TR" sz="2000" noProof="1"/>
          </a:p>
        </p:txBody>
      </p:sp>
    </p:spTree>
    <p:extLst>
      <p:ext uri="{BB962C8B-B14F-4D97-AF65-F5344CB8AC3E}">
        <p14:creationId xmlns:p14="http://schemas.microsoft.com/office/powerpoint/2010/main" val="3667278369"/>
      </p:ext>
    </p:extLst>
  </p:cSld>
  <p:clrMapOvr>
    <a:masterClrMapping/>
  </p:clrMapOvr>
  <mc:AlternateContent xmlns:mc="http://schemas.openxmlformats.org/markup-compatibility/2006" xmlns:p14="http://schemas.microsoft.com/office/powerpoint/2010/main">
    <mc:Choice Requires="p14">
      <p:transition spd="slow" p14:dur="20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1)">
                                      <p:cBhvr>
                                        <p:cTn id="7" dur="2000"/>
                                        <p:tgtEl>
                                          <p:spTgt spid="20"/>
                                        </p:tgtEl>
                                      </p:cBhvr>
                                    </p:animEffect>
                                  </p:childTnLst>
                                </p:cTn>
                              </p:par>
                              <p:par>
                                <p:cTn id="8" presetID="21" presetClass="entr" presetSubtype="1"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heel(1)">
                                      <p:cBhvr>
                                        <p:cTn id="10" dur="2000"/>
                                        <p:tgtEl>
                                          <p:spTgt spid="22"/>
                                        </p:tgtEl>
                                      </p:cBhvr>
                                    </p:animEffect>
                                  </p:childTnLst>
                                </p:cTn>
                              </p:par>
                              <p:par>
                                <p:cTn id="11" presetID="21" presetClass="entr" presetSubtype="1"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heel(1)">
                                      <p:cBhvr>
                                        <p:cTn id="13" dur="2000"/>
                                        <p:tgtEl>
                                          <p:spTgt spid="27"/>
                                        </p:tgtEl>
                                      </p:cBhvr>
                                    </p:animEffect>
                                  </p:childTnLst>
                                </p:cTn>
                              </p:par>
                            </p:childTnLst>
                          </p:cTn>
                        </p:par>
                        <p:par>
                          <p:cTn id="14" fill="hold">
                            <p:stCondLst>
                              <p:cond delay="2000"/>
                            </p:stCondLst>
                            <p:childTnLst>
                              <p:par>
                                <p:cTn id="15" presetID="6" presetClass="entr" presetSubtype="32"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out)">
                                      <p:cBhvr>
                                        <p:cTn id="17" dur="2000"/>
                                        <p:tgtEl>
                                          <p:spTgt spid="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par>
                          <p:cTn id="21" fill="hold">
                            <p:stCondLst>
                              <p:cond delay="4000"/>
                            </p:stCondLst>
                            <p:childTnLst>
                              <p:par>
                                <p:cTn id="22" presetID="22" presetClass="entr" presetSubtype="8" fill="hold" grpId="0" nodeType="afterEffect">
                                  <p:stCondLst>
                                    <p:cond delay="0"/>
                                  </p:stCondLst>
                                  <p:iterate type="lt">
                                    <p:tmPct val="10000"/>
                                  </p:iterate>
                                  <p:childTnLst>
                                    <p:set>
                                      <p:cBhvr>
                                        <p:cTn id="23" dur="1" fill="hold">
                                          <p:stCondLst>
                                            <p:cond delay="0"/>
                                          </p:stCondLst>
                                        </p:cTn>
                                        <p:tgtEl>
                                          <p:spTgt spid="28"/>
                                        </p:tgtEl>
                                        <p:attrNameLst>
                                          <p:attrName>style.visibility</p:attrName>
                                        </p:attrNameLst>
                                      </p:cBhvr>
                                      <p:to>
                                        <p:strVal val="visible"/>
                                      </p:to>
                                    </p:set>
                                    <p:animEffect transition="in" filter="wipe(left)">
                                      <p:cBhvr>
                                        <p:cTn id="24"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EA92A43B-2151-FFBD-38D4-799751341D3A}"/>
              </a:ext>
            </a:extLst>
          </p:cNvPr>
          <p:cNvSpPr>
            <a:spLocks noGrp="1"/>
          </p:cNvSpPr>
          <p:nvPr>
            <p:ph type="sldNum" sz="quarter" idx="12"/>
          </p:nvPr>
        </p:nvSpPr>
        <p:spPr/>
        <p:txBody>
          <a:bodyPr/>
          <a:lstStyle/>
          <a:p>
            <a:pPr algn="r" fontAlgn="auto">
              <a:spcBef>
                <a:spcPts val="0"/>
              </a:spcBef>
              <a:spcAft>
                <a:spcPts val="0"/>
              </a:spcAft>
              <a:defRPr/>
            </a:pPr>
            <a:fld id="{DDF5A8BD-E949-4BEE-BC04-18DF6B43ADBB}" type="slidenum">
              <a:rPr lang="de-DE" smtClean="0">
                <a:solidFill>
                  <a:srgbClr val="55565A">
                    <a:lumMod val="75000"/>
                  </a:srgbClr>
                </a:solidFill>
                <a:latin typeface="Arial"/>
                <a:cs typeface="+mn-cs"/>
              </a:rPr>
              <a:pPr algn="r" fontAlgn="auto">
                <a:spcBef>
                  <a:spcPts val="0"/>
                </a:spcBef>
                <a:spcAft>
                  <a:spcPts val="0"/>
                </a:spcAft>
                <a:defRPr/>
              </a:pPr>
              <a:t>14</a:t>
            </a:fld>
            <a:endParaRPr lang="de-DE">
              <a:solidFill>
                <a:srgbClr val="55565A">
                  <a:lumMod val="75000"/>
                </a:srgbClr>
              </a:solidFill>
              <a:latin typeface="Arial"/>
              <a:cs typeface="+mn-cs"/>
            </a:endParaRPr>
          </a:p>
        </p:txBody>
      </p:sp>
      <p:sp>
        <p:nvSpPr>
          <p:cNvPr id="3" name="Metin kutusu 2">
            <a:extLst>
              <a:ext uri="{FF2B5EF4-FFF2-40B4-BE49-F238E27FC236}">
                <a16:creationId xmlns:a16="http://schemas.microsoft.com/office/drawing/2014/main" id="{16D3CD2D-5971-B902-05C7-AE08188969F1}"/>
              </a:ext>
            </a:extLst>
          </p:cNvPr>
          <p:cNvSpPr txBox="1"/>
          <p:nvPr/>
        </p:nvSpPr>
        <p:spPr>
          <a:xfrm>
            <a:off x="1271464" y="210706"/>
            <a:ext cx="4203784" cy="553998"/>
          </a:xfrm>
          <a:prstGeom prst="rect">
            <a:avLst/>
          </a:prstGeom>
          <a:noFill/>
        </p:spPr>
        <p:txBody>
          <a:bodyPr wrap="square">
            <a:spAutoFit/>
          </a:bodyPr>
          <a:lstStyle/>
          <a:p>
            <a:r>
              <a:rPr lang="tr-TR" sz="3000" b="1" noProof="1">
                <a:solidFill>
                  <a:schemeClr val="bg2">
                    <a:lumMod val="50000"/>
                  </a:schemeClr>
                </a:solidFill>
              </a:rPr>
              <a:t>Rescue and First Aid</a:t>
            </a:r>
            <a:endParaRPr lang="tr-TR" sz="3000" noProof="1">
              <a:solidFill>
                <a:schemeClr val="bg2">
                  <a:lumMod val="50000"/>
                </a:schemeClr>
              </a:solidFill>
            </a:endParaRPr>
          </a:p>
        </p:txBody>
      </p:sp>
      <p:pic>
        <p:nvPicPr>
          <p:cNvPr id="4" name="Resim 3">
            <a:extLst>
              <a:ext uri="{FF2B5EF4-FFF2-40B4-BE49-F238E27FC236}">
                <a16:creationId xmlns:a16="http://schemas.microsoft.com/office/drawing/2014/main" id="{52BBB741-4510-B74F-6866-707EFFF7563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1510" y="3159690"/>
            <a:ext cx="2732264" cy="1536899"/>
          </a:xfrm>
          <a:prstGeom prst="rect">
            <a:avLst/>
          </a:prstGeom>
        </p:spPr>
      </p:pic>
      <p:pic>
        <p:nvPicPr>
          <p:cNvPr id="5" name="Resim 4">
            <a:extLst>
              <a:ext uri="{FF2B5EF4-FFF2-40B4-BE49-F238E27FC236}">
                <a16:creationId xmlns:a16="http://schemas.microsoft.com/office/drawing/2014/main" id="{6779DEB3-485A-D336-C504-FEF5295EAD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2471" y="764015"/>
            <a:ext cx="1143238" cy="2340000"/>
          </a:xfrm>
          <a:prstGeom prst="rect">
            <a:avLst/>
          </a:prstGeom>
        </p:spPr>
      </p:pic>
      <p:pic>
        <p:nvPicPr>
          <p:cNvPr id="6" name="Resim 5">
            <a:extLst>
              <a:ext uri="{FF2B5EF4-FFF2-40B4-BE49-F238E27FC236}">
                <a16:creationId xmlns:a16="http://schemas.microsoft.com/office/drawing/2014/main" id="{78070F83-C04A-5D20-2FA3-2ED723435E85}"/>
              </a:ext>
            </a:extLst>
          </p:cNvPr>
          <p:cNvPicPr>
            <a:picLocks noChangeAspect="1"/>
          </p:cNvPicPr>
          <p:nvPr/>
        </p:nvPicPr>
        <p:blipFill rotWithShape="1">
          <a:blip r:embed="rId4"/>
          <a:srcRect r="7388"/>
          <a:stretch/>
        </p:blipFill>
        <p:spPr>
          <a:xfrm>
            <a:off x="5361854" y="764015"/>
            <a:ext cx="3851104" cy="2340000"/>
          </a:xfrm>
          <a:prstGeom prst="rect">
            <a:avLst/>
          </a:prstGeom>
        </p:spPr>
      </p:pic>
      <p:pic>
        <p:nvPicPr>
          <p:cNvPr id="7" name="Resim 6">
            <a:extLst>
              <a:ext uri="{FF2B5EF4-FFF2-40B4-BE49-F238E27FC236}">
                <a16:creationId xmlns:a16="http://schemas.microsoft.com/office/drawing/2014/main" id="{12FA4F72-7F5A-1C1B-CADB-381AAE15F40F}"/>
              </a:ext>
            </a:extLst>
          </p:cNvPr>
          <p:cNvPicPr>
            <a:picLocks noChangeAspect="1"/>
          </p:cNvPicPr>
          <p:nvPr/>
        </p:nvPicPr>
        <p:blipFill>
          <a:blip r:embed="rId5"/>
          <a:stretch>
            <a:fillRect/>
          </a:stretch>
        </p:blipFill>
        <p:spPr>
          <a:xfrm>
            <a:off x="8203483" y="3159690"/>
            <a:ext cx="2114297" cy="1536899"/>
          </a:xfrm>
          <a:prstGeom prst="rect">
            <a:avLst/>
          </a:prstGeom>
        </p:spPr>
      </p:pic>
      <p:pic>
        <p:nvPicPr>
          <p:cNvPr id="9" name="Resim 8">
            <a:extLst>
              <a:ext uri="{FF2B5EF4-FFF2-40B4-BE49-F238E27FC236}">
                <a16:creationId xmlns:a16="http://schemas.microsoft.com/office/drawing/2014/main" id="{2B2BC672-8BD4-AC3E-81A1-506798D5F64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4676" r="241"/>
          <a:stretch/>
        </p:blipFill>
        <p:spPr>
          <a:xfrm>
            <a:off x="5355183" y="4761317"/>
            <a:ext cx="3575872" cy="1419980"/>
          </a:xfrm>
          <a:prstGeom prst="rect">
            <a:avLst/>
          </a:prstGeom>
        </p:spPr>
      </p:pic>
      <p:pic>
        <p:nvPicPr>
          <p:cNvPr id="10" name="Resim 9">
            <a:extLst>
              <a:ext uri="{FF2B5EF4-FFF2-40B4-BE49-F238E27FC236}">
                <a16:creationId xmlns:a16="http://schemas.microsoft.com/office/drawing/2014/main" id="{497E0B6B-57B8-4417-6B2A-85BA8221764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0117"/>
          <a:stretch/>
        </p:blipFill>
        <p:spPr>
          <a:xfrm>
            <a:off x="9013483" y="4761317"/>
            <a:ext cx="2815998" cy="1423748"/>
          </a:xfrm>
          <a:prstGeom prst="rect">
            <a:avLst/>
          </a:prstGeom>
        </p:spPr>
      </p:pic>
      <p:pic>
        <p:nvPicPr>
          <p:cNvPr id="11" name="Resim 10">
            <a:extLst>
              <a:ext uri="{FF2B5EF4-FFF2-40B4-BE49-F238E27FC236}">
                <a16:creationId xmlns:a16="http://schemas.microsoft.com/office/drawing/2014/main" id="{3F33CB5C-8480-80D0-DAED-D4F4B5A25D7E}"/>
              </a:ext>
            </a:extLst>
          </p:cNvPr>
          <p:cNvPicPr>
            <a:picLocks noChangeAspect="1"/>
          </p:cNvPicPr>
          <p:nvPr/>
        </p:nvPicPr>
        <p:blipFill>
          <a:blip r:embed="rId8"/>
          <a:stretch>
            <a:fillRect/>
          </a:stretch>
        </p:blipFill>
        <p:spPr>
          <a:xfrm>
            <a:off x="10515222" y="757299"/>
            <a:ext cx="1316890" cy="2340000"/>
          </a:xfrm>
          <a:prstGeom prst="rect">
            <a:avLst/>
          </a:prstGeom>
        </p:spPr>
      </p:pic>
      <p:pic>
        <p:nvPicPr>
          <p:cNvPr id="12" name="Resim 11">
            <a:extLst>
              <a:ext uri="{FF2B5EF4-FFF2-40B4-BE49-F238E27FC236}">
                <a16:creationId xmlns:a16="http://schemas.microsoft.com/office/drawing/2014/main" id="{D4BEDD26-CDA2-D807-5FCC-B0E595AD234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3889"/>
          <a:stretch/>
        </p:blipFill>
        <p:spPr>
          <a:xfrm rot="5400000">
            <a:off x="10351400" y="3208619"/>
            <a:ext cx="1528191" cy="1447751"/>
          </a:xfrm>
          <a:prstGeom prst="rect">
            <a:avLst/>
          </a:prstGeom>
        </p:spPr>
      </p:pic>
      <p:sp>
        <p:nvSpPr>
          <p:cNvPr id="30" name="Metin kutusu 29">
            <a:extLst>
              <a:ext uri="{FF2B5EF4-FFF2-40B4-BE49-F238E27FC236}">
                <a16:creationId xmlns:a16="http://schemas.microsoft.com/office/drawing/2014/main" id="{49140F68-86C2-06FA-E4F3-728F57389603}"/>
              </a:ext>
            </a:extLst>
          </p:cNvPr>
          <p:cNvSpPr txBox="1"/>
          <p:nvPr/>
        </p:nvSpPr>
        <p:spPr>
          <a:xfrm rot="19226757">
            <a:off x="5453354" y="3013501"/>
            <a:ext cx="6606296" cy="830997"/>
          </a:xfrm>
          <a:prstGeom prst="rect">
            <a:avLst/>
          </a:prstGeom>
          <a:noFill/>
        </p:spPr>
        <p:txBody>
          <a:bodyPr wrap="none" rtlCol="0">
            <a:spAutoFit/>
          </a:bodyPr>
          <a:lstStyle/>
          <a:p>
            <a:r>
              <a:rPr lang="tr-TR" sz="4800" dirty="0">
                <a:ln w="19050">
                  <a:solidFill>
                    <a:schemeClr val="bg1"/>
                  </a:solidFill>
                </a:ln>
                <a:solidFill>
                  <a:srgbClr val="C00000"/>
                </a:solidFill>
                <a:latin typeface="Swis721 Blk BT" panose="020B0904030502020204" pitchFamily="34" charset="0"/>
                <a:cs typeface="Aharoni" panose="02010803020104030203" pitchFamily="2" charset="-79"/>
              </a:rPr>
              <a:t>LIONS IN STORAGE</a:t>
            </a:r>
          </a:p>
        </p:txBody>
      </p:sp>
      <p:sp>
        <p:nvSpPr>
          <p:cNvPr id="13" name="Metin kutusu 2">
            <a:extLst>
              <a:ext uri="{FF2B5EF4-FFF2-40B4-BE49-F238E27FC236}">
                <a16:creationId xmlns:a16="http://schemas.microsoft.com/office/drawing/2014/main" id="{66EBB455-1BD2-B5BA-BCC5-82CFC8EEFE2B}"/>
              </a:ext>
            </a:extLst>
          </p:cNvPr>
          <p:cNvSpPr txBox="1"/>
          <p:nvPr/>
        </p:nvSpPr>
        <p:spPr>
          <a:xfrm>
            <a:off x="4583833" y="218405"/>
            <a:ext cx="7339632" cy="523220"/>
          </a:xfrm>
          <a:prstGeom prst="rect">
            <a:avLst/>
          </a:prstGeom>
          <a:noFill/>
        </p:spPr>
        <p:txBody>
          <a:bodyPr wrap="square">
            <a:spAutoFit/>
          </a:bodyPr>
          <a:lstStyle/>
          <a:p>
            <a:pPr algn="r"/>
            <a:r>
              <a:rPr lang="tr-TR" sz="2800" i="1" noProof="1">
                <a:solidFill>
                  <a:srgbClr val="FF0000"/>
                </a:solidFill>
              </a:rPr>
              <a:t>Thanks to International Lions Community</a:t>
            </a:r>
          </a:p>
        </p:txBody>
      </p:sp>
      <p:grpSp>
        <p:nvGrpSpPr>
          <p:cNvPr id="15" name="Grup 14">
            <a:extLst>
              <a:ext uri="{FF2B5EF4-FFF2-40B4-BE49-F238E27FC236}">
                <a16:creationId xmlns:a16="http://schemas.microsoft.com/office/drawing/2014/main" id="{2003A9C8-69F3-A0FF-59FC-0593D80EB9C4}"/>
              </a:ext>
            </a:extLst>
          </p:cNvPr>
          <p:cNvGrpSpPr/>
          <p:nvPr/>
        </p:nvGrpSpPr>
        <p:grpSpPr>
          <a:xfrm>
            <a:off x="5524606" y="739522"/>
            <a:ext cx="1346210" cy="1186419"/>
            <a:chOff x="6094551" y="1204227"/>
            <a:chExt cx="1735249" cy="1569773"/>
          </a:xfrm>
        </p:grpSpPr>
        <p:pic>
          <p:nvPicPr>
            <p:cNvPr id="16" name="Resim 15">
              <a:extLst>
                <a:ext uri="{FF2B5EF4-FFF2-40B4-BE49-F238E27FC236}">
                  <a16:creationId xmlns:a16="http://schemas.microsoft.com/office/drawing/2014/main" id="{A4073F74-F174-C3DA-3D4A-8F51608458F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66303"/>
            <a:stretch/>
          </p:blipFill>
          <p:spPr>
            <a:xfrm>
              <a:off x="6094551" y="2328638"/>
              <a:ext cx="1735249" cy="445362"/>
            </a:xfrm>
            <a:prstGeom prst="rect">
              <a:avLst/>
            </a:prstGeom>
          </p:spPr>
        </p:pic>
        <p:pic>
          <p:nvPicPr>
            <p:cNvPr id="17" name="Resim 16">
              <a:extLst>
                <a:ext uri="{FF2B5EF4-FFF2-40B4-BE49-F238E27FC236}">
                  <a16:creationId xmlns:a16="http://schemas.microsoft.com/office/drawing/2014/main" id="{B9A53237-3DAD-F8E0-6521-405E3129DDA1}"/>
                </a:ext>
              </a:extLst>
            </p:cNvPr>
            <p:cNvPicPr>
              <a:picLocks noChangeAspect="1"/>
            </p:cNvPicPr>
            <p:nvPr/>
          </p:nvPicPr>
          <p:blipFill rotWithShape="1">
            <a:blip r:embed="rId11">
              <a:extLst>
                <a:ext uri="{28A0092B-C50C-407E-A947-70E740481C1C}">
                  <a14:useLocalDpi xmlns:a14="http://schemas.microsoft.com/office/drawing/2010/main" val="0"/>
                </a:ext>
              </a:extLst>
            </a:blip>
            <a:srcRect l="26809" t="18148" r="28742" b="38112"/>
            <a:stretch/>
          </p:blipFill>
          <p:spPr>
            <a:xfrm>
              <a:off x="6384032" y="1204227"/>
              <a:ext cx="1152128" cy="1133772"/>
            </a:xfrm>
            <a:prstGeom prst="rect">
              <a:avLst/>
            </a:prstGeom>
          </p:spPr>
        </p:pic>
      </p:grpSp>
      <p:sp>
        <p:nvSpPr>
          <p:cNvPr id="14" name="Metin kutusu 13">
            <a:extLst>
              <a:ext uri="{FF2B5EF4-FFF2-40B4-BE49-F238E27FC236}">
                <a16:creationId xmlns:a16="http://schemas.microsoft.com/office/drawing/2014/main" id="{E78297F1-8AC1-C108-5D2F-DA9F1D77A6C6}"/>
              </a:ext>
            </a:extLst>
          </p:cNvPr>
          <p:cNvSpPr txBox="1"/>
          <p:nvPr/>
        </p:nvSpPr>
        <p:spPr>
          <a:xfrm>
            <a:off x="239174" y="928151"/>
            <a:ext cx="4992730" cy="5247590"/>
          </a:xfrm>
          <a:prstGeom prst="rect">
            <a:avLst/>
          </a:prstGeom>
          <a:noFill/>
        </p:spPr>
        <p:txBody>
          <a:bodyPr wrap="square">
            <a:spAutoFit/>
          </a:bodyPr>
          <a:lstStyle/>
          <a:p>
            <a:pPr algn="just">
              <a:lnSpc>
                <a:spcPts val="2700"/>
              </a:lnSpc>
              <a:spcBef>
                <a:spcPts val="1200"/>
              </a:spcBef>
            </a:pPr>
            <a:r>
              <a:rPr lang="tr-TR" sz="2000" noProof="1"/>
              <a:t>	</a:t>
            </a:r>
            <a:r>
              <a:rPr lang="tr-TR" sz="2000" b="1" noProof="1">
                <a:solidFill>
                  <a:schemeClr val="bg2">
                    <a:lumMod val="25000"/>
                  </a:schemeClr>
                </a:solidFill>
              </a:rPr>
              <a:t>  </a:t>
            </a:r>
            <a:r>
              <a:rPr lang="en-US" sz="2000" b="1" noProof="1">
                <a:solidFill>
                  <a:srgbClr val="FF0000"/>
                </a:solidFill>
              </a:rPr>
              <a:t>Hundreds of tons of first aid supplies have been sent to the earthquake zone, with the efforts of Lions and Leos. </a:t>
            </a:r>
            <a:endParaRPr lang="tr-TR" sz="2000" b="1" noProof="1">
              <a:solidFill>
                <a:srgbClr val="FF0000"/>
              </a:solidFill>
            </a:endParaRPr>
          </a:p>
          <a:p>
            <a:pPr algn="just">
              <a:lnSpc>
                <a:spcPts val="2700"/>
              </a:lnSpc>
              <a:spcBef>
                <a:spcPts val="1200"/>
              </a:spcBef>
            </a:pPr>
            <a:r>
              <a:rPr lang="en-US" sz="2000" noProof="1">
                <a:solidFill>
                  <a:schemeClr val="bg2">
                    <a:lumMod val="25000"/>
                  </a:schemeClr>
                </a:solidFill>
              </a:rPr>
              <a:t>Generally, these materials include; feminine hygiene items, diapers, clothing, bedding and quilts, sleeping bags, reading and textbooks, generators, heaters, insulation materials, water, food and drink, cardboard cups and plates, canned and frozen foods, toys, pulses, sugar and similar materials</a:t>
            </a:r>
            <a:r>
              <a:rPr lang="tr-TR" sz="2000" noProof="1">
                <a:solidFill>
                  <a:schemeClr val="bg2">
                    <a:lumMod val="25000"/>
                  </a:schemeClr>
                </a:solidFill>
              </a:rPr>
              <a:t>..</a:t>
            </a:r>
            <a:r>
              <a:rPr lang="en-US" sz="2000" noProof="1">
                <a:solidFill>
                  <a:schemeClr val="bg2">
                    <a:lumMod val="25000"/>
                  </a:schemeClr>
                </a:solidFill>
              </a:rPr>
              <a:t>. </a:t>
            </a:r>
            <a:endParaRPr lang="tr-TR" sz="2000" noProof="1">
              <a:solidFill>
                <a:schemeClr val="bg2">
                  <a:lumMod val="25000"/>
                </a:schemeClr>
              </a:solidFill>
            </a:endParaRPr>
          </a:p>
          <a:p>
            <a:pPr algn="just">
              <a:lnSpc>
                <a:spcPts val="2700"/>
              </a:lnSpc>
              <a:spcBef>
                <a:spcPts val="1200"/>
              </a:spcBef>
            </a:pPr>
            <a:r>
              <a:rPr lang="en-US" sz="2000" noProof="1">
                <a:solidFill>
                  <a:schemeClr val="bg2">
                    <a:lumMod val="25000"/>
                  </a:schemeClr>
                </a:solidFill>
              </a:rPr>
              <a:t>All materials were distributed on the field by the Lion</a:t>
            </a:r>
            <a:r>
              <a:rPr lang="tr-TR" sz="2000" noProof="1">
                <a:solidFill>
                  <a:schemeClr val="bg2">
                    <a:lumMod val="25000"/>
                  </a:schemeClr>
                </a:solidFill>
              </a:rPr>
              <a:t>s</a:t>
            </a:r>
            <a:r>
              <a:rPr lang="en-US" sz="2000" noProof="1">
                <a:solidFill>
                  <a:schemeClr val="bg2">
                    <a:lumMod val="25000"/>
                  </a:schemeClr>
                </a:solidFill>
              </a:rPr>
              <a:t> </a:t>
            </a:r>
            <a:r>
              <a:rPr lang="tr-TR" sz="2000" noProof="1">
                <a:solidFill>
                  <a:schemeClr val="bg2">
                    <a:lumMod val="25000"/>
                  </a:schemeClr>
                </a:solidFill>
              </a:rPr>
              <a:t>and</a:t>
            </a:r>
            <a:r>
              <a:rPr lang="en-US" sz="2000" noProof="1">
                <a:solidFill>
                  <a:schemeClr val="bg2">
                    <a:lumMod val="25000"/>
                  </a:schemeClr>
                </a:solidFill>
              </a:rPr>
              <a:t> Leos</a:t>
            </a:r>
            <a:r>
              <a:rPr lang="tr-TR" sz="2000" noProof="1">
                <a:solidFill>
                  <a:schemeClr val="bg2">
                    <a:lumMod val="25000"/>
                  </a:schemeClr>
                </a:solidFill>
              </a:rPr>
              <a:t> to the victims</a:t>
            </a:r>
            <a:r>
              <a:rPr lang="en-US" sz="2000" noProof="1">
                <a:solidFill>
                  <a:schemeClr val="bg2">
                    <a:lumMod val="25000"/>
                  </a:schemeClr>
                </a:solidFill>
              </a:rPr>
              <a:t>.</a:t>
            </a:r>
            <a:endParaRPr lang="tr-TR" sz="2000" noProof="1">
              <a:solidFill>
                <a:schemeClr val="bg2">
                  <a:lumMod val="25000"/>
                </a:schemeClr>
              </a:solidFill>
            </a:endParaRPr>
          </a:p>
        </p:txBody>
      </p:sp>
    </p:spTree>
    <p:extLst>
      <p:ext uri="{BB962C8B-B14F-4D97-AF65-F5344CB8AC3E}">
        <p14:creationId xmlns:p14="http://schemas.microsoft.com/office/powerpoint/2010/main" val="944515732"/>
      </p:ext>
    </p:extLst>
  </p:cSld>
  <p:clrMapOvr>
    <a:masterClrMapping/>
  </p:clrMapOvr>
  <mc:AlternateContent xmlns:mc="http://schemas.openxmlformats.org/markup-compatibility/2006" xmlns:p14="http://schemas.microsoft.com/office/powerpoint/2010/main">
    <mc:Choice Requires="p14">
      <p:transition spd="slow" p14:dur="20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left)">
                                      <p:cBhvr>
                                        <p:cTn id="11"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EA92A43B-2151-FFBD-38D4-799751341D3A}"/>
              </a:ext>
            </a:extLst>
          </p:cNvPr>
          <p:cNvSpPr>
            <a:spLocks noGrp="1"/>
          </p:cNvSpPr>
          <p:nvPr>
            <p:ph type="sldNum" sz="quarter" idx="12"/>
          </p:nvPr>
        </p:nvSpPr>
        <p:spPr/>
        <p:txBody>
          <a:bodyPr/>
          <a:lstStyle/>
          <a:p>
            <a:pPr algn="r" fontAlgn="auto">
              <a:spcBef>
                <a:spcPts val="0"/>
              </a:spcBef>
              <a:spcAft>
                <a:spcPts val="0"/>
              </a:spcAft>
              <a:defRPr/>
            </a:pPr>
            <a:fld id="{DDF5A8BD-E949-4BEE-BC04-18DF6B43ADBB}" type="slidenum">
              <a:rPr lang="de-DE" smtClean="0">
                <a:solidFill>
                  <a:srgbClr val="55565A">
                    <a:lumMod val="75000"/>
                  </a:srgbClr>
                </a:solidFill>
                <a:latin typeface="Arial"/>
                <a:cs typeface="+mn-cs"/>
              </a:rPr>
              <a:pPr algn="r" fontAlgn="auto">
                <a:spcBef>
                  <a:spcPts val="0"/>
                </a:spcBef>
                <a:spcAft>
                  <a:spcPts val="0"/>
                </a:spcAft>
                <a:defRPr/>
              </a:pPr>
              <a:t>15</a:t>
            </a:fld>
            <a:endParaRPr lang="de-DE">
              <a:solidFill>
                <a:srgbClr val="55565A">
                  <a:lumMod val="75000"/>
                </a:srgbClr>
              </a:solidFill>
              <a:latin typeface="Arial"/>
              <a:cs typeface="+mn-cs"/>
            </a:endParaRPr>
          </a:p>
        </p:txBody>
      </p:sp>
      <p:sp>
        <p:nvSpPr>
          <p:cNvPr id="3" name="Metin kutusu 2">
            <a:extLst>
              <a:ext uri="{FF2B5EF4-FFF2-40B4-BE49-F238E27FC236}">
                <a16:creationId xmlns:a16="http://schemas.microsoft.com/office/drawing/2014/main" id="{16D3CD2D-5971-B902-05C7-AE08188969F1}"/>
              </a:ext>
            </a:extLst>
          </p:cNvPr>
          <p:cNvSpPr txBox="1"/>
          <p:nvPr/>
        </p:nvSpPr>
        <p:spPr>
          <a:xfrm>
            <a:off x="1271464" y="210706"/>
            <a:ext cx="4203784" cy="553998"/>
          </a:xfrm>
          <a:prstGeom prst="rect">
            <a:avLst/>
          </a:prstGeom>
          <a:noFill/>
        </p:spPr>
        <p:txBody>
          <a:bodyPr wrap="square">
            <a:spAutoFit/>
          </a:bodyPr>
          <a:lstStyle/>
          <a:p>
            <a:r>
              <a:rPr lang="tr-TR" sz="3000" b="1" noProof="1">
                <a:solidFill>
                  <a:schemeClr val="bg2">
                    <a:lumMod val="50000"/>
                  </a:schemeClr>
                </a:solidFill>
              </a:rPr>
              <a:t>Rescue and First Aid</a:t>
            </a:r>
            <a:endParaRPr lang="tr-TR" sz="3000" noProof="1">
              <a:solidFill>
                <a:schemeClr val="bg2">
                  <a:lumMod val="50000"/>
                </a:schemeClr>
              </a:solidFill>
            </a:endParaRPr>
          </a:p>
        </p:txBody>
      </p:sp>
      <p:pic>
        <p:nvPicPr>
          <p:cNvPr id="25" name="Resim 9">
            <a:extLst>
              <a:ext uri="{FF2B5EF4-FFF2-40B4-BE49-F238E27FC236}">
                <a16:creationId xmlns:a16="http://schemas.microsoft.com/office/drawing/2014/main" id="{0CD682C6-4B1C-70EE-F579-ECCCB67DA68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0228" r="14644" b="18129"/>
          <a:stretch/>
        </p:blipFill>
        <p:spPr>
          <a:xfrm>
            <a:off x="6483199" y="2708919"/>
            <a:ext cx="2747865" cy="1540465"/>
          </a:xfrm>
          <a:prstGeom prst="rect">
            <a:avLst/>
          </a:prstGeom>
        </p:spPr>
      </p:pic>
      <p:pic>
        <p:nvPicPr>
          <p:cNvPr id="13" name="Resim 3077">
            <a:extLst>
              <a:ext uri="{FF2B5EF4-FFF2-40B4-BE49-F238E27FC236}">
                <a16:creationId xmlns:a16="http://schemas.microsoft.com/office/drawing/2014/main" id="{F07FE984-A3E5-BABF-F121-BC49648D3D1B}"/>
              </a:ext>
            </a:extLst>
          </p:cNvPr>
          <p:cNvPicPr>
            <a:picLocks/>
          </p:cNvPicPr>
          <p:nvPr/>
        </p:nvPicPr>
        <p:blipFill rotWithShape="1">
          <a:blip r:embed="rId3" cstate="print">
            <a:extLst>
              <a:ext uri="{28A0092B-C50C-407E-A947-70E740481C1C}">
                <a14:useLocalDpi xmlns:a14="http://schemas.microsoft.com/office/drawing/2010/main" val="0"/>
              </a:ext>
            </a:extLst>
          </a:blip>
          <a:srcRect l="24792" t="19842" r="7476" b="25547"/>
          <a:stretch/>
        </p:blipFill>
        <p:spPr>
          <a:xfrm>
            <a:off x="5352800" y="764704"/>
            <a:ext cx="3024000" cy="1872208"/>
          </a:xfrm>
          <a:prstGeom prst="rect">
            <a:avLst/>
          </a:prstGeom>
        </p:spPr>
      </p:pic>
      <p:pic>
        <p:nvPicPr>
          <p:cNvPr id="14" name="Picture 4">
            <a:extLst>
              <a:ext uri="{FF2B5EF4-FFF2-40B4-BE49-F238E27FC236}">
                <a16:creationId xmlns:a16="http://schemas.microsoft.com/office/drawing/2014/main" id="{2E4D0E75-50F6-7CA0-F7E6-01C1953FD18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5339" r="8922"/>
          <a:stretch/>
        </p:blipFill>
        <p:spPr>
          <a:xfrm>
            <a:off x="8457941" y="764704"/>
            <a:ext cx="3371540" cy="1872208"/>
          </a:xfrm>
          <a:prstGeom prst="rect">
            <a:avLst/>
          </a:prstGeom>
          <a:ln w="38100">
            <a:noFill/>
          </a:ln>
        </p:spPr>
      </p:pic>
      <p:pic>
        <p:nvPicPr>
          <p:cNvPr id="23" name="Resim 13">
            <a:extLst>
              <a:ext uri="{FF2B5EF4-FFF2-40B4-BE49-F238E27FC236}">
                <a16:creationId xmlns:a16="http://schemas.microsoft.com/office/drawing/2014/main" id="{AAF6EF42-933D-B653-50CE-0CE2870B257C}"/>
              </a:ext>
            </a:extLst>
          </p:cNvPr>
          <p:cNvPicPr>
            <a:picLocks noChangeAspect="1"/>
          </p:cNvPicPr>
          <p:nvPr/>
        </p:nvPicPr>
        <p:blipFill rotWithShape="1">
          <a:blip r:embed="rId5"/>
          <a:srcRect l="8059" t="20539" b="12401"/>
          <a:stretch/>
        </p:blipFill>
        <p:spPr>
          <a:xfrm>
            <a:off x="5356042" y="2708919"/>
            <a:ext cx="1050421" cy="1541985"/>
          </a:xfrm>
          <a:prstGeom prst="rect">
            <a:avLst/>
          </a:prstGeom>
        </p:spPr>
      </p:pic>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l="20469" t="16762" r="28148" b="12926"/>
          <a:stretch/>
        </p:blipFill>
        <p:spPr>
          <a:xfrm>
            <a:off x="9288895" y="2708919"/>
            <a:ext cx="2540585" cy="1541986"/>
          </a:xfrm>
          <a:prstGeom prst="rect">
            <a:avLst/>
          </a:prstGeom>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9838" t="26901" b="3630"/>
          <a:stretch/>
        </p:blipFill>
        <p:spPr>
          <a:xfrm>
            <a:off x="5366867" y="4328358"/>
            <a:ext cx="3213201" cy="1856824"/>
          </a:xfrm>
          <a:prstGeom prst="rect">
            <a:avLst/>
          </a:prstGeom>
        </p:spPr>
      </p:pic>
      <p:sp>
        <p:nvSpPr>
          <p:cNvPr id="30" name="Metin kutusu 29">
            <a:extLst>
              <a:ext uri="{FF2B5EF4-FFF2-40B4-BE49-F238E27FC236}">
                <a16:creationId xmlns:a16="http://schemas.microsoft.com/office/drawing/2014/main" id="{49140F68-86C2-06FA-E4F3-728F57389603}"/>
              </a:ext>
            </a:extLst>
          </p:cNvPr>
          <p:cNvSpPr txBox="1"/>
          <p:nvPr/>
        </p:nvSpPr>
        <p:spPr>
          <a:xfrm rot="19226757">
            <a:off x="5974881" y="3013501"/>
            <a:ext cx="5563254" cy="830997"/>
          </a:xfrm>
          <a:prstGeom prst="rect">
            <a:avLst/>
          </a:prstGeom>
          <a:noFill/>
        </p:spPr>
        <p:txBody>
          <a:bodyPr wrap="none" rtlCol="0">
            <a:spAutoFit/>
          </a:bodyPr>
          <a:lstStyle/>
          <a:p>
            <a:r>
              <a:rPr lang="tr-TR" sz="4800" dirty="0">
                <a:ln w="19050">
                  <a:solidFill>
                    <a:schemeClr val="bg1"/>
                  </a:solidFill>
                </a:ln>
                <a:solidFill>
                  <a:srgbClr val="C00000"/>
                </a:solidFill>
                <a:latin typeface="Swis721 Blk BT" panose="020B0904030502020204" pitchFamily="34" charset="0"/>
                <a:cs typeface="Aharoni" panose="02010803020104030203" pitchFamily="2" charset="-79"/>
              </a:rPr>
              <a:t>LIONS AT WORK</a:t>
            </a:r>
          </a:p>
        </p:txBody>
      </p:sp>
      <p:pic>
        <p:nvPicPr>
          <p:cNvPr id="6" name="Resim 5">
            <a:extLst>
              <a:ext uri="{FF2B5EF4-FFF2-40B4-BE49-F238E27FC236}">
                <a16:creationId xmlns:a16="http://schemas.microsoft.com/office/drawing/2014/main" id="{F1D8A9D7-86D3-20F8-DCB8-65B8A14FB44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91" t="21599"/>
          <a:stretch/>
        </p:blipFill>
        <p:spPr>
          <a:xfrm>
            <a:off x="8645428" y="4328359"/>
            <a:ext cx="3204000" cy="1851507"/>
          </a:xfrm>
          <a:prstGeom prst="rect">
            <a:avLst/>
          </a:prstGeom>
        </p:spPr>
      </p:pic>
      <p:sp>
        <p:nvSpPr>
          <p:cNvPr id="7" name="Metin kutusu 6">
            <a:extLst>
              <a:ext uri="{FF2B5EF4-FFF2-40B4-BE49-F238E27FC236}">
                <a16:creationId xmlns:a16="http://schemas.microsoft.com/office/drawing/2014/main" id="{CE94886A-9074-1234-1932-D2F220E33A62}"/>
              </a:ext>
            </a:extLst>
          </p:cNvPr>
          <p:cNvSpPr txBox="1"/>
          <p:nvPr/>
        </p:nvSpPr>
        <p:spPr>
          <a:xfrm>
            <a:off x="239174" y="928151"/>
            <a:ext cx="4992730" cy="5293757"/>
          </a:xfrm>
          <a:prstGeom prst="rect">
            <a:avLst/>
          </a:prstGeom>
          <a:noFill/>
        </p:spPr>
        <p:txBody>
          <a:bodyPr wrap="square">
            <a:spAutoFit/>
          </a:bodyPr>
          <a:lstStyle/>
          <a:p>
            <a:pPr algn="just">
              <a:spcBef>
                <a:spcPts val="1200"/>
              </a:spcBef>
            </a:pPr>
            <a:r>
              <a:rPr lang="tr-TR" sz="2000" noProof="1"/>
              <a:t>	</a:t>
            </a:r>
            <a:r>
              <a:rPr lang="tr-TR" sz="2000" noProof="1">
                <a:solidFill>
                  <a:srgbClr val="FF0000"/>
                </a:solidFill>
              </a:rPr>
              <a:t>  </a:t>
            </a:r>
            <a:r>
              <a:rPr lang="en-US" sz="2000" b="1" noProof="1">
                <a:solidFill>
                  <a:srgbClr val="FF0000"/>
                </a:solidFill>
              </a:rPr>
              <a:t>Leo and Lions were work voluntarily in the Lions Tent Village</a:t>
            </a:r>
            <a:r>
              <a:rPr lang="en-US" sz="2000" noProof="1">
                <a:solidFill>
                  <a:srgbClr val="FF0000"/>
                </a:solidFill>
              </a:rPr>
              <a:t>, which was established and operated jointly with Mersin Metropolitan Municipality in the Antakya earthquake region. We set up Swedish Tents quickly on the area. </a:t>
            </a:r>
          </a:p>
          <a:p>
            <a:pPr algn="just">
              <a:spcBef>
                <a:spcPts val="1200"/>
              </a:spcBef>
            </a:pPr>
            <a:r>
              <a:rPr lang="en-US" sz="2000" b="1" noProof="1">
                <a:latin typeface="+mn-lt"/>
                <a:cs typeface="Arial Narrow"/>
              </a:rPr>
              <a:t>10 containers </a:t>
            </a:r>
            <a:r>
              <a:rPr lang="en-US" sz="2000" noProof="1">
                <a:latin typeface="+mn-lt"/>
                <a:cs typeface="Arial Narrow"/>
              </a:rPr>
              <a:t>provided by 118-R Antalya </a:t>
            </a:r>
            <a:r>
              <a:rPr lang="en-US" sz="2000" noProof="1"/>
              <a:t>Lions Clubs</a:t>
            </a:r>
            <a:r>
              <a:rPr lang="tr-TR" sz="2000" b="1" noProof="1"/>
              <a:t>,</a:t>
            </a:r>
            <a:r>
              <a:rPr lang="en-US" sz="2000" b="1" noProof="1"/>
              <a:t> </a:t>
            </a:r>
            <a:r>
              <a:rPr lang="en-US" sz="2000" noProof="1"/>
              <a:t>serve as an Office for staff and storage of the Village.</a:t>
            </a:r>
          </a:p>
          <a:p>
            <a:pPr algn="just">
              <a:spcBef>
                <a:spcPts val="0"/>
              </a:spcBef>
            </a:pPr>
            <a:endParaRPr lang="en-US" sz="800" noProof="1">
              <a:solidFill>
                <a:srgbClr val="FF0000"/>
              </a:solidFill>
            </a:endParaRPr>
          </a:p>
          <a:p>
            <a:pPr algn="just">
              <a:spcBef>
                <a:spcPts val="0"/>
              </a:spcBef>
            </a:pPr>
            <a:r>
              <a:rPr lang="en-US" sz="2000" noProof="1">
                <a:solidFill>
                  <a:srgbClr val="000000"/>
                </a:solidFill>
              </a:rPr>
              <a:t>The</a:t>
            </a:r>
            <a:r>
              <a:rPr lang="en-US" sz="2000" noProof="1">
                <a:solidFill>
                  <a:srgbClr val="FF0000"/>
                </a:solidFill>
              </a:rPr>
              <a:t> </a:t>
            </a:r>
            <a:r>
              <a:rPr lang="en-US" sz="2000" noProof="1">
                <a:solidFill>
                  <a:srgbClr val="FF2C43"/>
                </a:solidFill>
              </a:rPr>
              <a:t>Lions Tent Camp </a:t>
            </a:r>
            <a:r>
              <a:rPr lang="en-US" sz="2000" noProof="1"/>
              <a:t>consists of 	   </a:t>
            </a:r>
          </a:p>
          <a:p>
            <a:pPr marL="174625" indent="-174625" algn="just">
              <a:spcBef>
                <a:spcPts val="0"/>
              </a:spcBef>
              <a:buFont typeface="Arial"/>
              <a:buChar char="•"/>
            </a:pPr>
            <a:r>
              <a:rPr lang="en-US" sz="2000" b="1" noProof="1">
                <a:solidFill>
                  <a:srgbClr val="FF2C43"/>
                </a:solidFill>
              </a:rPr>
              <a:t>230 medium size and 5 large size social tents</a:t>
            </a:r>
            <a:r>
              <a:rPr lang="en-US" sz="2000" noProof="1">
                <a:solidFill>
                  <a:srgbClr val="FF2C43"/>
                </a:solidFill>
              </a:rPr>
              <a:t>, </a:t>
            </a:r>
          </a:p>
          <a:p>
            <a:pPr marL="174625" indent="-174625" algn="just">
              <a:spcBef>
                <a:spcPts val="0"/>
              </a:spcBef>
              <a:buFont typeface="Arial"/>
              <a:buChar char="•"/>
            </a:pPr>
            <a:r>
              <a:rPr lang="en-US" sz="2000" b="1" noProof="1">
                <a:solidFill>
                  <a:srgbClr val="FF2C43"/>
                </a:solidFill>
              </a:rPr>
              <a:t>6 kitchens, storage</a:t>
            </a:r>
            <a:r>
              <a:rPr lang="en-US" sz="2000" noProof="1">
                <a:solidFill>
                  <a:srgbClr val="FF2C43"/>
                </a:solidFill>
              </a:rPr>
              <a:t> and </a:t>
            </a:r>
          </a:p>
          <a:p>
            <a:pPr marL="174625" indent="-174625" algn="just">
              <a:spcBef>
                <a:spcPts val="0"/>
              </a:spcBef>
              <a:buFont typeface="Arial"/>
              <a:buChar char="•"/>
            </a:pPr>
            <a:r>
              <a:rPr lang="en-US" sz="2000" b="1" noProof="1">
                <a:solidFill>
                  <a:srgbClr val="FF2C43"/>
                </a:solidFill>
              </a:rPr>
              <a:t>WC-shower containers</a:t>
            </a:r>
            <a:r>
              <a:rPr lang="tr-TR" sz="2000" noProof="1">
                <a:solidFill>
                  <a:srgbClr val="FF2C43"/>
                </a:solidFill>
              </a:rPr>
              <a:t>.</a:t>
            </a:r>
            <a:r>
              <a:rPr lang="en-US" sz="2000" noProof="1">
                <a:solidFill>
                  <a:srgbClr val="FF2C43"/>
                </a:solidFill>
              </a:rPr>
              <a:t> </a:t>
            </a:r>
          </a:p>
          <a:p>
            <a:pPr marL="174625" indent="-174625" algn="just">
              <a:spcBef>
                <a:spcPts val="0"/>
              </a:spcBef>
              <a:buFont typeface="Arial"/>
              <a:buChar char="•"/>
            </a:pPr>
            <a:r>
              <a:rPr lang="tr-TR" sz="2000" noProof="1"/>
              <a:t>A</a:t>
            </a:r>
            <a:r>
              <a:rPr lang="en-US" sz="2000" noProof="1"/>
              <a:t>round </a:t>
            </a:r>
            <a:r>
              <a:rPr lang="en-US" sz="2000" noProof="1">
                <a:solidFill>
                  <a:srgbClr val="FF2C43"/>
                </a:solidFill>
              </a:rPr>
              <a:t>1100 earthquake victims </a:t>
            </a:r>
            <a:r>
              <a:rPr lang="tr-TR" sz="2000" noProof="1">
                <a:solidFill>
                  <a:srgbClr val="FF2C43"/>
                </a:solidFill>
              </a:rPr>
              <a:t>we</a:t>
            </a:r>
            <a:r>
              <a:rPr lang="en-US" sz="2000" noProof="1">
                <a:solidFill>
                  <a:srgbClr val="FF2C43"/>
                </a:solidFill>
              </a:rPr>
              <a:t>re living in th</a:t>
            </a:r>
            <a:r>
              <a:rPr lang="tr-TR" sz="2000" noProof="1">
                <a:solidFill>
                  <a:srgbClr val="FF2C43"/>
                </a:solidFill>
              </a:rPr>
              <a:t>e village</a:t>
            </a:r>
            <a:r>
              <a:rPr lang="en-US" sz="2000" noProof="1">
                <a:solidFill>
                  <a:srgbClr val="FF2C43"/>
                </a:solidFill>
              </a:rPr>
              <a:t>. </a:t>
            </a:r>
          </a:p>
        </p:txBody>
      </p:sp>
    </p:spTree>
    <p:extLst>
      <p:ext uri="{BB962C8B-B14F-4D97-AF65-F5344CB8AC3E}">
        <p14:creationId xmlns:p14="http://schemas.microsoft.com/office/powerpoint/2010/main" val="2844350735"/>
      </p:ext>
    </p:extLst>
  </p:cSld>
  <p:clrMapOvr>
    <a:masterClrMapping/>
  </p:clrMapOvr>
  <mc:AlternateContent xmlns:mc="http://schemas.openxmlformats.org/markup-compatibility/2006" xmlns:p14="http://schemas.microsoft.com/office/powerpoint/2010/main">
    <mc:Choice Requires="p14">
      <p:transition spd="slow" p14:dur="20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25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75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0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125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150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1000"/>
                                        <p:tgtEl>
                                          <p:spTgt spid="25"/>
                                        </p:tgtEl>
                                      </p:cBhvr>
                                    </p:animEffect>
                                    <p:anim calcmode="lin" valueType="num">
                                      <p:cBhvr>
                                        <p:cTn id="33" dur="1000" fill="hold"/>
                                        <p:tgtEl>
                                          <p:spTgt spid="25"/>
                                        </p:tgtEl>
                                        <p:attrNameLst>
                                          <p:attrName>ppt_x</p:attrName>
                                        </p:attrNameLst>
                                      </p:cBhvr>
                                      <p:tavLst>
                                        <p:tav tm="0">
                                          <p:val>
                                            <p:strVal val="#ppt_x"/>
                                          </p:val>
                                        </p:tav>
                                        <p:tav tm="100000">
                                          <p:val>
                                            <p:strVal val="#ppt_x"/>
                                          </p:val>
                                        </p:tav>
                                      </p:tavLst>
                                    </p:anim>
                                    <p:anim calcmode="lin" valueType="num">
                                      <p:cBhvr>
                                        <p:cTn id="34" dur="1000" fill="hold"/>
                                        <p:tgtEl>
                                          <p:spTgt spid="25"/>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175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childTnLst>
                          </p:cTn>
                        </p:par>
                        <p:par>
                          <p:cTn id="40" fill="hold">
                            <p:stCondLst>
                              <p:cond delay="2750"/>
                            </p:stCondLst>
                            <p:childTnLst>
                              <p:par>
                                <p:cTn id="41" presetID="22" presetClass="entr" presetSubtype="8" fill="hold" grpId="0" nodeType="afterEffect">
                                  <p:stCondLst>
                                    <p:cond delay="0"/>
                                  </p:stCondLst>
                                  <p:iterate type="wd">
                                    <p:tmPct val="10000"/>
                                  </p:iterate>
                                  <p:childTnLst>
                                    <p:set>
                                      <p:cBhvr>
                                        <p:cTn id="42" dur="1" fill="hold">
                                          <p:stCondLst>
                                            <p:cond delay="0"/>
                                          </p:stCondLst>
                                        </p:cTn>
                                        <p:tgtEl>
                                          <p:spTgt spid="30"/>
                                        </p:tgtEl>
                                        <p:attrNameLst>
                                          <p:attrName>style.visibility</p:attrName>
                                        </p:attrNameLst>
                                      </p:cBhvr>
                                      <p:to>
                                        <p:strVal val="visible"/>
                                      </p:to>
                                    </p:set>
                                    <p:animEffect transition="in" filter="wipe(left)">
                                      <p:cBhvr>
                                        <p:cTn id="43"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EA92A43B-2151-FFBD-38D4-799751341D3A}"/>
              </a:ext>
            </a:extLst>
          </p:cNvPr>
          <p:cNvSpPr>
            <a:spLocks noGrp="1"/>
          </p:cNvSpPr>
          <p:nvPr>
            <p:ph type="sldNum" sz="quarter" idx="12"/>
          </p:nvPr>
        </p:nvSpPr>
        <p:spPr/>
        <p:txBody>
          <a:bodyPr/>
          <a:lstStyle/>
          <a:p>
            <a:pPr algn="r" fontAlgn="auto">
              <a:spcBef>
                <a:spcPts val="0"/>
              </a:spcBef>
              <a:spcAft>
                <a:spcPts val="0"/>
              </a:spcAft>
              <a:defRPr/>
            </a:pPr>
            <a:fld id="{DDF5A8BD-E949-4BEE-BC04-18DF6B43ADBB}" type="slidenum">
              <a:rPr lang="de-DE" smtClean="0">
                <a:solidFill>
                  <a:srgbClr val="55565A">
                    <a:lumMod val="75000"/>
                  </a:srgbClr>
                </a:solidFill>
                <a:latin typeface="Arial"/>
                <a:cs typeface="+mn-cs"/>
              </a:rPr>
              <a:pPr algn="r" fontAlgn="auto">
                <a:spcBef>
                  <a:spcPts val="0"/>
                </a:spcBef>
                <a:spcAft>
                  <a:spcPts val="0"/>
                </a:spcAft>
                <a:defRPr/>
              </a:pPr>
              <a:t>16</a:t>
            </a:fld>
            <a:endParaRPr lang="de-DE">
              <a:solidFill>
                <a:srgbClr val="55565A">
                  <a:lumMod val="75000"/>
                </a:srgbClr>
              </a:solidFill>
              <a:latin typeface="Arial"/>
              <a:cs typeface="+mn-cs"/>
            </a:endParaRPr>
          </a:p>
        </p:txBody>
      </p:sp>
      <p:sp>
        <p:nvSpPr>
          <p:cNvPr id="3" name="Metin kutusu 2">
            <a:extLst>
              <a:ext uri="{FF2B5EF4-FFF2-40B4-BE49-F238E27FC236}">
                <a16:creationId xmlns:a16="http://schemas.microsoft.com/office/drawing/2014/main" id="{16D3CD2D-5971-B902-05C7-AE08188969F1}"/>
              </a:ext>
            </a:extLst>
          </p:cNvPr>
          <p:cNvSpPr txBox="1"/>
          <p:nvPr/>
        </p:nvSpPr>
        <p:spPr>
          <a:xfrm>
            <a:off x="1271464" y="210706"/>
            <a:ext cx="4203784" cy="553998"/>
          </a:xfrm>
          <a:prstGeom prst="rect">
            <a:avLst/>
          </a:prstGeom>
          <a:noFill/>
        </p:spPr>
        <p:txBody>
          <a:bodyPr wrap="square">
            <a:spAutoFit/>
          </a:bodyPr>
          <a:lstStyle/>
          <a:p>
            <a:r>
              <a:rPr lang="tr-TR" sz="3000" b="1" noProof="1">
                <a:solidFill>
                  <a:schemeClr val="bg2">
                    <a:lumMod val="50000"/>
                  </a:schemeClr>
                </a:solidFill>
              </a:rPr>
              <a:t>Rescue and First Aid</a:t>
            </a:r>
            <a:endParaRPr lang="tr-TR" sz="3000" noProof="1">
              <a:solidFill>
                <a:schemeClr val="bg2">
                  <a:lumMod val="50000"/>
                </a:schemeClr>
              </a:solidFill>
            </a:endParaRPr>
          </a:p>
        </p:txBody>
      </p:sp>
      <p:pic>
        <p:nvPicPr>
          <p:cNvPr id="19" name="Resim 29">
            <a:extLst>
              <a:ext uri="{FF2B5EF4-FFF2-40B4-BE49-F238E27FC236}">
                <a16:creationId xmlns:a16="http://schemas.microsoft.com/office/drawing/2014/main" id="{225A8433-5FA2-B03A-C255-78EE80377E28}"/>
              </a:ext>
            </a:extLst>
          </p:cNvPr>
          <p:cNvPicPr>
            <a:picLocks noChangeAspect="1"/>
          </p:cNvPicPr>
          <p:nvPr/>
        </p:nvPicPr>
        <p:blipFill rotWithShape="1">
          <a:blip r:embed="rId3"/>
          <a:srcRect l="4801" t="30411" r="10735" b="1"/>
          <a:stretch/>
        </p:blipFill>
        <p:spPr>
          <a:xfrm>
            <a:off x="5367332" y="754962"/>
            <a:ext cx="2854043" cy="1764000"/>
          </a:xfrm>
          <a:prstGeom prst="rect">
            <a:avLst/>
          </a:prstGeom>
        </p:spPr>
      </p:pic>
      <p:pic>
        <p:nvPicPr>
          <p:cNvPr id="25" name="Resim 23">
            <a:extLst>
              <a:ext uri="{FF2B5EF4-FFF2-40B4-BE49-F238E27FC236}">
                <a16:creationId xmlns:a16="http://schemas.microsoft.com/office/drawing/2014/main" id="{84213E3F-FF2E-2073-427B-4DD4F72E622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164" r="31881" b="25804"/>
          <a:stretch/>
        </p:blipFill>
        <p:spPr>
          <a:xfrm flipV="1">
            <a:off x="7426905" y="4182365"/>
            <a:ext cx="2099639" cy="1995968"/>
          </a:xfrm>
          <a:prstGeom prst="rect">
            <a:avLst/>
          </a:prstGeom>
        </p:spPr>
      </p:pic>
      <p:pic>
        <p:nvPicPr>
          <p:cNvPr id="26" name="Resim 31">
            <a:extLst>
              <a:ext uri="{FF2B5EF4-FFF2-40B4-BE49-F238E27FC236}">
                <a16:creationId xmlns:a16="http://schemas.microsoft.com/office/drawing/2014/main" id="{97BFEDA3-8BF7-5B28-CDF0-BC8F43032DBD}"/>
              </a:ext>
            </a:extLst>
          </p:cNvPr>
          <p:cNvPicPr>
            <a:picLocks noChangeAspect="1"/>
          </p:cNvPicPr>
          <p:nvPr/>
        </p:nvPicPr>
        <p:blipFill rotWithShape="1">
          <a:blip r:embed="rId5"/>
          <a:srcRect t="24669"/>
          <a:stretch/>
        </p:blipFill>
        <p:spPr>
          <a:xfrm>
            <a:off x="5352801" y="4182365"/>
            <a:ext cx="2003595" cy="2012011"/>
          </a:xfrm>
          <a:prstGeom prst="rect">
            <a:avLst/>
          </a:prstGeom>
        </p:spPr>
      </p:pic>
      <p:pic>
        <p:nvPicPr>
          <p:cNvPr id="27" name="Resim 27">
            <a:extLst>
              <a:ext uri="{FF2B5EF4-FFF2-40B4-BE49-F238E27FC236}">
                <a16:creationId xmlns:a16="http://schemas.microsoft.com/office/drawing/2014/main" id="{E2CB7757-FEBC-0AEF-690D-AA7C1862A5CE}"/>
              </a:ext>
            </a:extLst>
          </p:cNvPr>
          <p:cNvPicPr>
            <a:picLocks/>
          </p:cNvPicPr>
          <p:nvPr/>
        </p:nvPicPr>
        <p:blipFill rotWithShape="1">
          <a:blip r:embed="rId6"/>
          <a:srcRect t="20110"/>
          <a:stretch/>
        </p:blipFill>
        <p:spPr>
          <a:xfrm>
            <a:off x="8982718" y="2582182"/>
            <a:ext cx="2854044" cy="1537081"/>
          </a:xfrm>
          <a:prstGeom prst="rect">
            <a:avLst/>
          </a:prstGeom>
        </p:spPr>
      </p:pic>
      <p:pic>
        <p:nvPicPr>
          <p:cNvPr id="28" name="Resim 7">
            <a:extLst>
              <a:ext uri="{FF2B5EF4-FFF2-40B4-BE49-F238E27FC236}">
                <a16:creationId xmlns:a16="http://schemas.microsoft.com/office/drawing/2014/main" id="{5460D3F2-EA02-3098-8D5A-DE9903930927}"/>
              </a:ext>
            </a:extLst>
          </p:cNvPr>
          <p:cNvPicPr>
            <a:picLocks noChangeAspect="1"/>
          </p:cNvPicPr>
          <p:nvPr/>
        </p:nvPicPr>
        <p:blipFill rotWithShape="1">
          <a:blip r:embed="rId7"/>
          <a:srcRect r="12098"/>
          <a:stretch/>
        </p:blipFill>
        <p:spPr>
          <a:xfrm>
            <a:off x="9597054" y="4182366"/>
            <a:ext cx="2229390" cy="2009190"/>
          </a:xfrm>
          <a:prstGeom prst="rect">
            <a:avLst/>
          </a:prstGeom>
        </p:spPr>
      </p:pic>
      <p:pic>
        <p:nvPicPr>
          <p:cNvPr id="29" name="Resim 22">
            <a:extLst>
              <a:ext uri="{FF2B5EF4-FFF2-40B4-BE49-F238E27FC236}">
                <a16:creationId xmlns:a16="http://schemas.microsoft.com/office/drawing/2014/main" id="{4415DEEB-E3FB-07CE-990C-7E0B87DF8A4B}"/>
              </a:ext>
            </a:extLst>
          </p:cNvPr>
          <p:cNvPicPr>
            <a:picLocks noChangeAspect="1"/>
          </p:cNvPicPr>
          <p:nvPr/>
        </p:nvPicPr>
        <p:blipFill rotWithShape="1">
          <a:blip r:embed="rId8"/>
          <a:srcRect t="25419" b="9288"/>
          <a:stretch/>
        </p:blipFill>
        <p:spPr>
          <a:xfrm>
            <a:off x="8308383" y="764704"/>
            <a:ext cx="3528000" cy="1754258"/>
          </a:xfrm>
          <a:prstGeom prst="rect">
            <a:avLst/>
          </a:prstGeom>
        </p:spPr>
      </p:pic>
      <p:pic>
        <p:nvPicPr>
          <p:cNvPr id="31" name="Resim 19">
            <a:extLst>
              <a:ext uri="{FF2B5EF4-FFF2-40B4-BE49-F238E27FC236}">
                <a16:creationId xmlns:a16="http://schemas.microsoft.com/office/drawing/2014/main" id="{76690E16-E5D9-DC36-F3A5-66FEEBCD2031}"/>
              </a:ext>
            </a:extLst>
          </p:cNvPr>
          <p:cNvPicPr>
            <a:picLocks noChangeAspect="1"/>
          </p:cNvPicPr>
          <p:nvPr/>
        </p:nvPicPr>
        <p:blipFill rotWithShape="1">
          <a:blip r:embed="rId9"/>
          <a:srcRect t="37154" b="15881"/>
          <a:stretch/>
        </p:blipFill>
        <p:spPr>
          <a:xfrm>
            <a:off x="5369158" y="2586411"/>
            <a:ext cx="3545093" cy="1532852"/>
          </a:xfrm>
          <a:prstGeom prst="rect">
            <a:avLst/>
          </a:prstGeom>
        </p:spPr>
      </p:pic>
      <p:sp>
        <p:nvSpPr>
          <p:cNvPr id="30" name="Metin kutusu 29">
            <a:extLst>
              <a:ext uri="{FF2B5EF4-FFF2-40B4-BE49-F238E27FC236}">
                <a16:creationId xmlns:a16="http://schemas.microsoft.com/office/drawing/2014/main" id="{49140F68-86C2-06FA-E4F3-728F57389603}"/>
              </a:ext>
            </a:extLst>
          </p:cNvPr>
          <p:cNvSpPr txBox="1"/>
          <p:nvPr/>
        </p:nvSpPr>
        <p:spPr>
          <a:xfrm rot="19226757">
            <a:off x="5538860" y="3013501"/>
            <a:ext cx="6435288" cy="830997"/>
          </a:xfrm>
          <a:prstGeom prst="rect">
            <a:avLst/>
          </a:prstGeom>
          <a:noFill/>
        </p:spPr>
        <p:txBody>
          <a:bodyPr wrap="none" rtlCol="0">
            <a:spAutoFit/>
          </a:bodyPr>
          <a:lstStyle/>
          <a:p>
            <a:r>
              <a:rPr lang="tr-TR" sz="4800" dirty="0">
                <a:ln w="19050">
                  <a:solidFill>
                    <a:schemeClr val="bg1"/>
                  </a:solidFill>
                </a:ln>
                <a:solidFill>
                  <a:srgbClr val="C00000"/>
                </a:solidFill>
                <a:latin typeface="Swis721 Blk BT" panose="020B0904030502020204" pitchFamily="34" charset="0"/>
                <a:cs typeface="Aharoni" panose="02010803020104030203" pitchFamily="2" charset="-79"/>
              </a:rPr>
              <a:t>LIONS AT SERVICE</a:t>
            </a:r>
          </a:p>
        </p:txBody>
      </p:sp>
      <p:sp>
        <p:nvSpPr>
          <p:cNvPr id="4" name="Metin kutusu 2">
            <a:extLst>
              <a:ext uri="{FF2B5EF4-FFF2-40B4-BE49-F238E27FC236}">
                <a16:creationId xmlns:a16="http://schemas.microsoft.com/office/drawing/2014/main" id="{FB096683-9ECA-7E80-8E95-7173EE9D020C}"/>
              </a:ext>
            </a:extLst>
          </p:cNvPr>
          <p:cNvSpPr txBox="1"/>
          <p:nvPr/>
        </p:nvSpPr>
        <p:spPr>
          <a:xfrm>
            <a:off x="5346927" y="218405"/>
            <a:ext cx="6576537" cy="553998"/>
          </a:xfrm>
          <a:prstGeom prst="rect">
            <a:avLst/>
          </a:prstGeom>
          <a:noFill/>
        </p:spPr>
        <p:txBody>
          <a:bodyPr wrap="square">
            <a:spAutoFit/>
          </a:bodyPr>
          <a:lstStyle/>
          <a:p>
            <a:pPr algn="r"/>
            <a:r>
              <a:rPr lang="tr-TR" sz="3000" i="1" noProof="1">
                <a:solidFill>
                  <a:srgbClr val="FF0000"/>
                </a:solidFill>
              </a:rPr>
              <a:t>Thanks to All Volunteers</a:t>
            </a:r>
          </a:p>
        </p:txBody>
      </p:sp>
      <p:pic>
        <p:nvPicPr>
          <p:cNvPr id="6" name="Resim 5">
            <a:extLst>
              <a:ext uri="{FF2B5EF4-FFF2-40B4-BE49-F238E27FC236}">
                <a16:creationId xmlns:a16="http://schemas.microsoft.com/office/drawing/2014/main" id="{647C57AD-3AE2-774B-AFA9-48C32834537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95373" y="4903596"/>
            <a:ext cx="1532852" cy="1532852"/>
          </a:xfrm>
          <a:prstGeom prst="rect">
            <a:avLst/>
          </a:prstGeom>
        </p:spPr>
      </p:pic>
      <p:sp>
        <p:nvSpPr>
          <p:cNvPr id="5" name="Metin kutusu 15">
            <a:extLst>
              <a:ext uri="{FF2B5EF4-FFF2-40B4-BE49-F238E27FC236}">
                <a16:creationId xmlns:a16="http://schemas.microsoft.com/office/drawing/2014/main" id="{288B302E-E664-11F4-0E64-42F9B2056588}"/>
              </a:ext>
            </a:extLst>
          </p:cNvPr>
          <p:cNvSpPr txBox="1"/>
          <p:nvPr/>
        </p:nvSpPr>
        <p:spPr>
          <a:xfrm>
            <a:off x="239174" y="928151"/>
            <a:ext cx="4992730" cy="5207408"/>
          </a:xfrm>
          <a:prstGeom prst="rect">
            <a:avLst/>
          </a:prstGeom>
          <a:noFill/>
        </p:spPr>
        <p:txBody>
          <a:bodyPr wrap="square">
            <a:spAutoFit/>
          </a:bodyPr>
          <a:lstStyle/>
          <a:p>
            <a:pPr algn="just">
              <a:lnSpc>
                <a:spcPts val="2600"/>
              </a:lnSpc>
              <a:spcBef>
                <a:spcPts val="1200"/>
              </a:spcBef>
            </a:pPr>
            <a:r>
              <a:rPr lang="tr-TR" sz="2000" noProof="1"/>
              <a:t>	  </a:t>
            </a:r>
          </a:p>
          <a:p>
            <a:pPr algn="just">
              <a:lnSpc>
                <a:spcPts val="2600"/>
              </a:lnSpc>
              <a:spcBef>
                <a:spcPts val="1200"/>
              </a:spcBef>
            </a:pPr>
            <a:r>
              <a:rPr lang="en-US" sz="2000" b="1" noProof="1">
                <a:solidFill>
                  <a:srgbClr val="FF2C43"/>
                </a:solidFill>
              </a:rPr>
              <a:t>Leo and Lions served in rotation at the Lions Disaster Village</a:t>
            </a:r>
            <a:r>
              <a:rPr lang="en-US" sz="2000" noProof="1">
                <a:solidFill>
                  <a:srgbClr val="C00000"/>
                </a:solidFill>
              </a:rPr>
              <a:t>. </a:t>
            </a:r>
            <a:r>
              <a:rPr lang="en-US" sz="2000" noProof="1"/>
              <a:t>Leos have created a </a:t>
            </a:r>
            <a:r>
              <a:rPr lang="en-US" sz="2000" b="1" noProof="1"/>
              <a:t>miracle</a:t>
            </a:r>
            <a:r>
              <a:rPr lang="en-US" sz="2000" noProof="1"/>
              <a:t> in </a:t>
            </a:r>
            <a:r>
              <a:rPr lang="tr-TR" sz="2000" noProof="1"/>
              <a:t>the</a:t>
            </a:r>
            <a:r>
              <a:rPr lang="en-US" sz="2000" noProof="1"/>
              <a:t> Tent Village, all works are done with Lions; they took care of the earthquake victims closely;</a:t>
            </a:r>
          </a:p>
          <a:p>
            <a:pPr marL="342900" indent="-342900" algn="just">
              <a:lnSpc>
                <a:spcPct val="70000"/>
              </a:lnSpc>
              <a:spcBef>
                <a:spcPts val="1200"/>
              </a:spcBef>
              <a:buFont typeface="Arial"/>
              <a:buChar char="•"/>
            </a:pPr>
            <a:r>
              <a:rPr lang="en-US" sz="2000" noProof="1"/>
              <a:t>Entertainment for children, a library</a:t>
            </a:r>
            <a:r>
              <a:rPr lang="tr-TR" sz="2000" noProof="1"/>
              <a:t> </a:t>
            </a:r>
          </a:p>
          <a:p>
            <a:pPr marL="342900" indent="-342900" algn="just">
              <a:lnSpc>
                <a:spcPct val="70000"/>
              </a:lnSpc>
              <a:spcBef>
                <a:spcPts val="1200"/>
              </a:spcBef>
              <a:buFont typeface="Arial"/>
              <a:buChar char="•"/>
            </a:pPr>
            <a:r>
              <a:rPr lang="tr-TR" sz="2000" noProof="1"/>
              <a:t>a</a:t>
            </a:r>
            <a:r>
              <a:rPr lang="en-US" sz="2000" noProof="1"/>
              <a:t> </a:t>
            </a:r>
            <a:r>
              <a:rPr lang="tr-TR" sz="2000" noProof="1"/>
              <a:t>playground</a:t>
            </a:r>
            <a:r>
              <a:rPr lang="en-US" sz="2000" noProof="1"/>
              <a:t>, </a:t>
            </a:r>
          </a:p>
          <a:p>
            <a:pPr marL="342900" indent="-342900" algn="just">
              <a:lnSpc>
                <a:spcPct val="70000"/>
              </a:lnSpc>
              <a:spcBef>
                <a:spcPts val="1200"/>
              </a:spcBef>
              <a:buFont typeface="Arial"/>
              <a:buChar char="•"/>
            </a:pPr>
            <a:r>
              <a:rPr lang="en-US" sz="2000" noProof="1"/>
              <a:t>health cabin, </a:t>
            </a:r>
          </a:p>
          <a:p>
            <a:pPr marL="342900" indent="-342900" algn="just">
              <a:lnSpc>
                <a:spcPct val="70000"/>
              </a:lnSpc>
              <a:spcBef>
                <a:spcPts val="1200"/>
              </a:spcBef>
              <a:buFont typeface="Arial"/>
              <a:buChar char="•"/>
            </a:pPr>
            <a:r>
              <a:rPr lang="en-US" sz="2000" noProof="1"/>
              <a:t>playing games room. </a:t>
            </a:r>
            <a:endParaRPr lang="tr-TR" sz="2000" noProof="1"/>
          </a:p>
          <a:p>
            <a:pPr algn="just">
              <a:lnSpc>
                <a:spcPts val="2600"/>
              </a:lnSpc>
              <a:spcBef>
                <a:spcPts val="1200"/>
              </a:spcBef>
            </a:pPr>
            <a:r>
              <a:rPr lang="en-US" sz="2000" noProof="1"/>
              <a:t>They organized the repair works of the village. They reported the deficiencies to the Lions </a:t>
            </a:r>
            <a:r>
              <a:rPr lang="tr-TR" sz="2000" noProof="1"/>
              <a:t>Disaster Commitee a</a:t>
            </a:r>
            <a:r>
              <a:rPr lang="en-US" sz="2000" noProof="1"/>
              <a:t>nd ensured that they were </a:t>
            </a:r>
            <a:r>
              <a:rPr lang="tr-TR" sz="2000" noProof="1"/>
              <a:t>supplied</a:t>
            </a:r>
            <a:r>
              <a:rPr lang="en-US" sz="2000" noProof="1"/>
              <a:t>. </a:t>
            </a:r>
            <a:endParaRPr lang="tr-TR" sz="2000" noProof="1"/>
          </a:p>
        </p:txBody>
      </p:sp>
    </p:spTree>
    <p:extLst>
      <p:ext uri="{BB962C8B-B14F-4D97-AF65-F5344CB8AC3E}">
        <p14:creationId xmlns:p14="http://schemas.microsoft.com/office/powerpoint/2010/main" val="2425473434"/>
      </p:ext>
    </p:extLst>
  </p:cSld>
  <p:clrMapOvr>
    <a:masterClrMapping/>
  </p:clrMapOvr>
  <mc:AlternateContent xmlns:mc="http://schemas.openxmlformats.org/markup-compatibility/2006" xmlns:p14="http://schemas.microsoft.com/office/powerpoint/2010/main">
    <mc:Choice Requires="p14">
      <p:transition spd="slow" p14:dur="20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1500"/>
                                        <p:tgtEl>
                                          <p:spTgt spid="19"/>
                                        </p:tgtEl>
                                      </p:cBhvr>
                                    </p:animEffect>
                                  </p:childTnLst>
                                </p:cTn>
                              </p:par>
                              <p:par>
                                <p:cTn id="8" presetID="14" presetClass="entr" presetSubtype="1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randombar(horizontal)">
                                      <p:cBhvr>
                                        <p:cTn id="10" dur="1500"/>
                                        <p:tgtEl>
                                          <p:spTgt spid="29"/>
                                        </p:tgtEl>
                                      </p:cBhvr>
                                    </p:animEffect>
                                  </p:childTnLst>
                                </p:cTn>
                              </p:par>
                              <p:par>
                                <p:cTn id="11" presetID="14" presetClass="entr" presetSubtype="1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randombar(horizontal)">
                                      <p:cBhvr>
                                        <p:cTn id="13" dur="1500"/>
                                        <p:tgtEl>
                                          <p:spTgt spid="31"/>
                                        </p:tgtEl>
                                      </p:cBhvr>
                                    </p:animEffect>
                                  </p:childTnLst>
                                </p:cTn>
                              </p:par>
                              <p:par>
                                <p:cTn id="14" presetID="14" presetClass="entr" presetSubtype="1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randombar(horizontal)">
                                      <p:cBhvr>
                                        <p:cTn id="16" dur="1500"/>
                                        <p:tgtEl>
                                          <p:spTgt spid="2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0"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4" presetClass="entr" presetSubtype="1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randombar(horizontal)">
                                      <p:cBhvr>
                                        <p:cTn id="25" dur="1500"/>
                                        <p:tgtEl>
                                          <p:spTgt spid="28"/>
                                        </p:tgtEl>
                                      </p:cBhvr>
                                    </p:animEffect>
                                  </p:childTnLst>
                                </p:cTn>
                              </p:par>
                              <p:par>
                                <p:cTn id="26" presetID="14" presetClass="entr" presetSubtype="10"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1500"/>
                                        <p:tgtEl>
                                          <p:spTgt spid="25"/>
                                        </p:tgtEl>
                                      </p:cBhvr>
                                    </p:animEffect>
                                  </p:childTnLst>
                                </p:cTn>
                              </p:par>
                              <p:par>
                                <p:cTn id="29" presetID="14" presetClass="entr" presetSubtype="1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randombar(horizontal)">
                                      <p:cBhvr>
                                        <p:cTn id="31" dur="1500"/>
                                        <p:tgtEl>
                                          <p:spTgt spid="26"/>
                                        </p:tgtEl>
                                      </p:cBhvr>
                                    </p:animEffect>
                                  </p:childTnLst>
                                </p:cTn>
                              </p:par>
                            </p:childTnLst>
                          </p:cTn>
                        </p:par>
                        <p:par>
                          <p:cTn id="32" fill="hold">
                            <p:stCondLst>
                              <p:cond delay="1500"/>
                            </p:stCondLst>
                            <p:childTnLst>
                              <p:par>
                                <p:cTn id="33" presetID="22" presetClass="entr" presetSubtype="8" fill="hold" grpId="0" nodeType="afterEffect">
                                  <p:stCondLst>
                                    <p:cond delay="0"/>
                                  </p:stCondLst>
                                  <p:iterate type="lt">
                                    <p:tmPct val="10000"/>
                                  </p:iterate>
                                  <p:childTnLst>
                                    <p:set>
                                      <p:cBhvr>
                                        <p:cTn id="34" dur="1" fill="hold">
                                          <p:stCondLst>
                                            <p:cond delay="0"/>
                                          </p:stCondLst>
                                        </p:cTn>
                                        <p:tgtEl>
                                          <p:spTgt spid="30"/>
                                        </p:tgtEl>
                                        <p:attrNameLst>
                                          <p:attrName>style.visibility</p:attrName>
                                        </p:attrNameLst>
                                      </p:cBhvr>
                                      <p:to>
                                        <p:strVal val="visible"/>
                                      </p:to>
                                    </p:set>
                                    <p:animEffect transition="in" filter="wipe(left)">
                                      <p:cBhvr>
                                        <p:cTn id="35"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 5">
            <a:extLst>
              <a:ext uri="{FF2B5EF4-FFF2-40B4-BE49-F238E27FC236}">
                <a16:creationId xmlns:a16="http://schemas.microsoft.com/office/drawing/2014/main" id="{04E440D7-0F15-D8EE-0C08-C10DB1D11198}"/>
              </a:ext>
            </a:extLst>
          </p:cNvPr>
          <p:cNvGrpSpPr/>
          <p:nvPr/>
        </p:nvGrpSpPr>
        <p:grpSpPr>
          <a:xfrm>
            <a:off x="5352801" y="754764"/>
            <a:ext cx="6471587" cy="5447225"/>
            <a:chOff x="5352801" y="754764"/>
            <a:chExt cx="6471587" cy="5447225"/>
          </a:xfrm>
        </p:grpSpPr>
        <p:pic>
          <p:nvPicPr>
            <p:cNvPr id="12" name="Resim 3071">
              <a:extLst>
                <a:ext uri="{FF2B5EF4-FFF2-40B4-BE49-F238E27FC236}">
                  <a16:creationId xmlns:a16="http://schemas.microsoft.com/office/drawing/2014/main" id="{1517EE4D-092A-28AD-487B-380A743695BF}"/>
                </a:ext>
              </a:extLst>
            </p:cNvPr>
            <p:cNvPicPr>
              <a:picLocks noChangeAspect="1"/>
            </p:cNvPicPr>
            <p:nvPr/>
          </p:nvPicPr>
          <p:blipFill rotWithShape="1">
            <a:blip r:embed="rId3"/>
            <a:srcRect t="25406"/>
            <a:stretch/>
          </p:blipFill>
          <p:spPr>
            <a:xfrm>
              <a:off x="8424344" y="754764"/>
              <a:ext cx="3400044" cy="2013879"/>
            </a:xfrm>
            <a:prstGeom prst="rect">
              <a:avLst/>
            </a:prstGeom>
          </p:spPr>
        </p:pic>
        <p:pic>
          <p:nvPicPr>
            <p:cNvPr id="14" name="Resim 3078">
              <a:extLst>
                <a:ext uri="{FF2B5EF4-FFF2-40B4-BE49-F238E27FC236}">
                  <a16:creationId xmlns:a16="http://schemas.microsoft.com/office/drawing/2014/main" id="{E0283573-D505-0D88-966C-CBC63FF6A2D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038"/>
            <a:stretch/>
          </p:blipFill>
          <p:spPr>
            <a:xfrm>
              <a:off x="5352801" y="2852936"/>
              <a:ext cx="3403705" cy="1430393"/>
            </a:xfrm>
            <a:prstGeom prst="rect">
              <a:avLst/>
            </a:prstGeom>
          </p:spPr>
        </p:pic>
        <p:pic>
          <p:nvPicPr>
            <p:cNvPr id="17" name="Resim 7">
              <a:extLst>
                <a:ext uri="{FF2B5EF4-FFF2-40B4-BE49-F238E27FC236}">
                  <a16:creationId xmlns:a16="http://schemas.microsoft.com/office/drawing/2014/main" id="{6211ABCD-C8D8-0955-16A2-3B8875C16F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17868" y="2862469"/>
              <a:ext cx="1920000" cy="1425999"/>
            </a:xfrm>
            <a:prstGeom prst="rect">
              <a:avLst/>
            </a:prstGeom>
          </p:spPr>
        </p:pic>
        <p:pic>
          <p:nvPicPr>
            <p:cNvPr id="19" name="Resim 21">
              <a:extLst>
                <a:ext uri="{FF2B5EF4-FFF2-40B4-BE49-F238E27FC236}">
                  <a16:creationId xmlns:a16="http://schemas.microsoft.com/office/drawing/2014/main" id="{153F6309-2F51-8FA1-3038-DE1336E92B7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9734"/>
            <a:stretch/>
          </p:blipFill>
          <p:spPr>
            <a:xfrm>
              <a:off x="5366192" y="758086"/>
              <a:ext cx="3005991" cy="2003100"/>
            </a:xfrm>
            <a:prstGeom prst="rect">
              <a:avLst/>
            </a:prstGeom>
          </p:spPr>
        </p:pic>
        <p:pic>
          <p:nvPicPr>
            <p:cNvPr id="20" name="Resim 30">
              <a:extLst>
                <a:ext uri="{FF2B5EF4-FFF2-40B4-BE49-F238E27FC236}">
                  <a16:creationId xmlns:a16="http://schemas.microsoft.com/office/drawing/2014/main" id="{AC38C0E0-6871-2201-2333-AC8AF643812E}"/>
                </a:ext>
              </a:extLst>
            </p:cNvPr>
            <p:cNvPicPr>
              <a:picLocks noChangeAspect="1"/>
            </p:cNvPicPr>
            <p:nvPr/>
          </p:nvPicPr>
          <p:blipFill>
            <a:blip r:embed="rId7"/>
            <a:stretch>
              <a:fillRect/>
            </a:stretch>
          </p:blipFill>
          <p:spPr>
            <a:xfrm>
              <a:off x="10815353" y="2862469"/>
              <a:ext cx="1009035" cy="1420860"/>
            </a:xfrm>
            <a:prstGeom prst="rect">
              <a:avLst/>
            </a:prstGeom>
          </p:spPr>
        </p:pic>
        <p:pic>
          <p:nvPicPr>
            <p:cNvPr id="4" name="Picture 3"/>
            <p:cNvPicPr>
              <a:picLocks noChangeAspect="1"/>
            </p:cNvPicPr>
            <p:nvPr/>
          </p:nvPicPr>
          <p:blipFill rotWithShape="1">
            <a:blip r:embed="rId8" cstate="print">
              <a:extLst>
                <a:ext uri="{28A0092B-C50C-407E-A947-70E740481C1C}">
                  <a14:useLocalDpi xmlns:a14="http://schemas.microsoft.com/office/drawing/2010/main" val="0"/>
                </a:ext>
              </a:extLst>
            </a:blip>
            <a:srcRect l="9113" t="4183" r="26570"/>
            <a:stretch/>
          </p:blipFill>
          <p:spPr>
            <a:xfrm rot="5400000">
              <a:off x="5454672" y="4278872"/>
              <a:ext cx="1815789" cy="2011393"/>
            </a:xfrm>
            <a:prstGeom prst="rect">
              <a:avLst/>
            </a:prstGeom>
          </p:spPr>
        </p:pic>
        <p:pic>
          <p:nvPicPr>
            <p:cNvPr id="5" name="Resim 4">
              <a:extLst>
                <a:ext uri="{FF2B5EF4-FFF2-40B4-BE49-F238E27FC236}">
                  <a16:creationId xmlns:a16="http://schemas.microsoft.com/office/drawing/2014/main" id="{2FE53C1A-EB24-B1E6-209D-3ED34C6B2BE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56104" y="4365017"/>
              <a:ext cx="2571761" cy="1836972"/>
            </a:xfrm>
            <a:prstGeom prst="rect">
              <a:avLst/>
            </a:prstGeom>
          </p:spPr>
        </p:pic>
        <p:pic>
          <p:nvPicPr>
            <p:cNvPr id="7" name="Resim 6">
              <a:extLst>
                <a:ext uri="{FF2B5EF4-FFF2-40B4-BE49-F238E27FC236}">
                  <a16:creationId xmlns:a16="http://schemas.microsoft.com/office/drawing/2014/main" id="{D555461E-5166-5BE0-FEDC-7B407A70571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15537" b="7361"/>
            <a:stretch/>
          </p:blipFill>
          <p:spPr>
            <a:xfrm>
              <a:off x="10109398" y="4367149"/>
              <a:ext cx="1714990" cy="1820505"/>
            </a:xfrm>
            <a:prstGeom prst="rect">
              <a:avLst/>
            </a:prstGeom>
          </p:spPr>
        </p:pic>
      </p:grpSp>
      <p:sp>
        <p:nvSpPr>
          <p:cNvPr id="2" name="Slayt Numarası Yer Tutucusu 1">
            <a:extLst>
              <a:ext uri="{FF2B5EF4-FFF2-40B4-BE49-F238E27FC236}">
                <a16:creationId xmlns:a16="http://schemas.microsoft.com/office/drawing/2014/main" id="{EA92A43B-2151-FFBD-38D4-799751341D3A}"/>
              </a:ext>
            </a:extLst>
          </p:cNvPr>
          <p:cNvSpPr>
            <a:spLocks noGrp="1"/>
          </p:cNvSpPr>
          <p:nvPr>
            <p:ph type="sldNum" sz="quarter" idx="12"/>
          </p:nvPr>
        </p:nvSpPr>
        <p:spPr/>
        <p:txBody>
          <a:bodyPr/>
          <a:lstStyle/>
          <a:p>
            <a:pPr algn="r" fontAlgn="auto">
              <a:spcBef>
                <a:spcPts val="0"/>
              </a:spcBef>
              <a:spcAft>
                <a:spcPts val="0"/>
              </a:spcAft>
              <a:defRPr/>
            </a:pPr>
            <a:fld id="{DDF5A8BD-E949-4BEE-BC04-18DF6B43ADBB}" type="slidenum">
              <a:rPr lang="de-DE" smtClean="0">
                <a:solidFill>
                  <a:srgbClr val="55565A">
                    <a:lumMod val="75000"/>
                  </a:srgbClr>
                </a:solidFill>
                <a:latin typeface="Arial"/>
                <a:cs typeface="+mn-cs"/>
              </a:rPr>
              <a:pPr algn="r" fontAlgn="auto">
                <a:spcBef>
                  <a:spcPts val="0"/>
                </a:spcBef>
                <a:spcAft>
                  <a:spcPts val="0"/>
                </a:spcAft>
                <a:defRPr/>
              </a:pPr>
              <a:t>17</a:t>
            </a:fld>
            <a:endParaRPr lang="de-DE">
              <a:solidFill>
                <a:srgbClr val="55565A">
                  <a:lumMod val="75000"/>
                </a:srgbClr>
              </a:solidFill>
              <a:latin typeface="Arial"/>
              <a:cs typeface="+mn-cs"/>
            </a:endParaRPr>
          </a:p>
        </p:txBody>
      </p:sp>
      <p:sp>
        <p:nvSpPr>
          <p:cNvPr id="3" name="Metin kutusu 2">
            <a:extLst>
              <a:ext uri="{FF2B5EF4-FFF2-40B4-BE49-F238E27FC236}">
                <a16:creationId xmlns:a16="http://schemas.microsoft.com/office/drawing/2014/main" id="{16D3CD2D-5971-B902-05C7-AE08188969F1}"/>
              </a:ext>
            </a:extLst>
          </p:cNvPr>
          <p:cNvSpPr txBox="1"/>
          <p:nvPr/>
        </p:nvSpPr>
        <p:spPr>
          <a:xfrm>
            <a:off x="1271464" y="210706"/>
            <a:ext cx="4203784" cy="553998"/>
          </a:xfrm>
          <a:prstGeom prst="rect">
            <a:avLst/>
          </a:prstGeom>
          <a:noFill/>
        </p:spPr>
        <p:txBody>
          <a:bodyPr wrap="square">
            <a:spAutoFit/>
          </a:bodyPr>
          <a:lstStyle/>
          <a:p>
            <a:r>
              <a:rPr lang="tr-TR" sz="3000" b="1" noProof="1">
                <a:solidFill>
                  <a:schemeClr val="bg2">
                    <a:lumMod val="50000"/>
                  </a:schemeClr>
                </a:solidFill>
              </a:rPr>
              <a:t>Rescue and First Aid</a:t>
            </a:r>
            <a:endParaRPr lang="tr-TR" sz="3000" noProof="1">
              <a:solidFill>
                <a:schemeClr val="bg2">
                  <a:lumMod val="50000"/>
                </a:schemeClr>
              </a:solidFill>
            </a:endParaRPr>
          </a:p>
        </p:txBody>
      </p:sp>
      <p:sp>
        <p:nvSpPr>
          <p:cNvPr id="30" name="Metin kutusu 29">
            <a:extLst>
              <a:ext uri="{FF2B5EF4-FFF2-40B4-BE49-F238E27FC236}">
                <a16:creationId xmlns:a16="http://schemas.microsoft.com/office/drawing/2014/main" id="{49140F68-86C2-06FA-E4F3-728F57389603}"/>
              </a:ext>
            </a:extLst>
          </p:cNvPr>
          <p:cNvSpPr txBox="1"/>
          <p:nvPr/>
        </p:nvSpPr>
        <p:spPr>
          <a:xfrm rot="19226757">
            <a:off x="4804943" y="3013501"/>
            <a:ext cx="7903126" cy="830997"/>
          </a:xfrm>
          <a:prstGeom prst="rect">
            <a:avLst/>
          </a:prstGeom>
          <a:noFill/>
        </p:spPr>
        <p:txBody>
          <a:bodyPr wrap="none" rtlCol="0">
            <a:spAutoFit/>
          </a:bodyPr>
          <a:lstStyle/>
          <a:p>
            <a:r>
              <a:rPr lang="tr-TR" sz="4800" dirty="0">
                <a:ln w="19050">
                  <a:solidFill>
                    <a:schemeClr val="bg1"/>
                  </a:solidFill>
                </a:ln>
                <a:solidFill>
                  <a:srgbClr val="C00000"/>
                </a:solidFill>
                <a:latin typeface="Swis721 Blk BT" panose="020B0904030502020204" pitchFamily="34" charset="0"/>
                <a:cs typeface="Aharoni" panose="02010803020104030203" pitchFamily="2" charset="-79"/>
              </a:rPr>
              <a:t>LIONS WITH CHILDREN</a:t>
            </a:r>
          </a:p>
        </p:txBody>
      </p:sp>
      <p:sp>
        <p:nvSpPr>
          <p:cNvPr id="8" name="Metin kutusu 2">
            <a:extLst>
              <a:ext uri="{FF2B5EF4-FFF2-40B4-BE49-F238E27FC236}">
                <a16:creationId xmlns:a16="http://schemas.microsoft.com/office/drawing/2014/main" id="{8A6CE0C7-8F67-E321-EDF6-201F691F8CE8}"/>
              </a:ext>
            </a:extLst>
          </p:cNvPr>
          <p:cNvSpPr txBox="1"/>
          <p:nvPr/>
        </p:nvSpPr>
        <p:spPr>
          <a:xfrm>
            <a:off x="4583833" y="218405"/>
            <a:ext cx="7339632" cy="523220"/>
          </a:xfrm>
          <a:prstGeom prst="rect">
            <a:avLst/>
          </a:prstGeom>
          <a:noFill/>
        </p:spPr>
        <p:txBody>
          <a:bodyPr wrap="square">
            <a:spAutoFit/>
          </a:bodyPr>
          <a:lstStyle/>
          <a:p>
            <a:pPr algn="r"/>
            <a:r>
              <a:rPr lang="tr-TR" sz="2800" i="1" noProof="1">
                <a:solidFill>
                  <a:srgbClr val="FF0000"/>
                </a:solidFill>
              </a:rPr>
              <a:t>Thanks to Lions International </a:t>
            </a:r>
          </a:p>
        </p:txBody>
      </p:sp>
      <p:grpSp>
        <p:nvGrpSpPr>
          <p:cNvPr id="13" name="Grup 12">
            <a:extLst>
              <a:ext uri="{FF2B5EF4-FFF2-40B4-BE49-F238E27FC236}">
                <a16:creationId xmlns:a16="http://schemas.microsoft.com/office/drawing/2014/main" id="{2EF483FF-61E9-69BE-3849-84EE92B64CFF}"/>
              </a:ext>
            </a:extLst>
          </p:cNvPr>
          <p:cNvGrpSpPr/>
          <p:nvPr/>
        </p:nvGrpSpPr>
        <p:grpSpPr>
          <a:xfrm>
            <a:off x="5469871" y="2996952"/>
            <a:ext cx="1346210" cy="1186419"/>
            <a:chOff x="6094551" y="1204227"/>
            <a:chExt cx="1735249" cy="1569773"/>
          </a:xfrm>
        </p:grpSpPr>
        <p:pic>
          <p:nvPicPr>
            <p:cNvPr id="10" name="Resim 9">
              <a:extLst>
                <a:ext uri="{FF2B5EF4-FFF2-40B4-BE49-F238E27FC236}">
                  <a16:creationId xmlns:a16="http://schemas.microsoft.com/office/drawing/2014/main" id="{82689908-93B7-8E71-AA30-E71164913FF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66303"/>
            <a:stretch/>
          </p:blipFill>
          <p:spPr>
            <a:xfrm>
              <a:off x="6094551" y="2328638"/>
              <a:ext cx="1735249" cy="445362"/>
            </a:xfrm>
            <a:prstGeom prst="rect">
              <a:avLst/>
            </a:prstGeom>
          </p:spPr>
        </p:pic>
        <p:pic>
          <p:nvPicPr>
            <p:cNvPr id="11" name="Resim 10">
              <a:extLst>
                <a:ext uri="{FF2B5EF4-FFF2-40B4-BE49-F238E27FC236}">
                  <a16:creationId xmlns:a16="http://schemas.microsoft.com/office/drawing/2014/main" id="{7CB44B0A-F514-17F6-C88A-8AA1E47D2665}"/>
                </a:ext>
              </a:extLst>
            </p:cNvPr>
            <p:cNvPicPr>
              <a:picLocks noChangeAspect="1"/>
            </p:cNvPicPr>
            <p:nvPr/>
          </p:nvPicPr>
          <p:blipFill rotWithShape="1">
            <a:blip r:embed="rId12">
              <a:extLst>
                <a:ext uri="{28A0092B-C50C-407E-A947-70E740481C1C}">
                  <a14:useLocalDpi xmlns:a14="http://schemas.microsoft.com/office/drawing/2010/main" val="0"/>
                </a:ext>
              </a:extLst>
            </a:blip>
            <a:srcRect l="26809" t="18148" r="28742" b="38112"/>
            <a:stretch/>
          </p:blipFill>
          <p:spPr>
            <a:xfrm>
              <a:off x="6384032" y="1204227"/>
              <a:ext cx="1152128" cy="1133772"/>
            </a:xfrm>
            <a:prstGeom prst="rect">
              <a:avLst/>
            </a:prstGeom>
          </p:spPr>
        </p:pic>
      </p:grpSp>
      <p:sp>
        <p:nvSpPr>
          <p:cNvPr id="9" name="Metin kutusu 8">
            <a:extLst>
              <a:ext uri="{FF2B5EF4-FFF2-40B4-BE49-F238E27FC236}">
                <a16:creationId xmlns:a16="http://schemas.microsoft.com/office/drawing/2014/main" id="{2EC18760-6FBF-EC2F-7F2B-1659368A3C98}"/>
              </a:ext>
            </a:extLst>
          </p:cNvPr>
          <p:cNvSpPr txBox="1"/>
          <p:nvPr/>
        </p:nvSpPr>
        <p:spPr>
          <a:xfrm>
            <a:off x="239174" y="1027742"/>
            <a:ext cx="4992730" cy="4548681"/>
          </a:xfrm>
          <a:prstGeom prst="rect">
            <a:avLst/>
          </a:prstGeom>
          <a:noFill/>
        </p:spPr>
        <p:txBody>
          <a:bodyPr wrap="square">
            <a:spAutoFit/>
          </a:bodyPr>
          <a:lstStyle/>
          <a:p>
            <a:pPr algn="just">
              <a:lnSpc>
                <a:spcPts val="2700"/>
              </a:lnSpc>
              <a:spcBef>
                <a:spcPts val="1200"/>
              </a:spcBef>
            </a:pPr>
            <a:r>
              <a:rPr lang="tr-TR" sz="2000" noProof="1"/>
              <a:t>	F</a:t>
            </a:r>
            <a:r>
              <a:rPr lang="en-US" sz="2000" noProof="1"/>
              <a:t>irst aid </a:t>
            </a:r>
            <a:r>
              <a:rPr lang="tr-TR" sz="2000" noProof="1"/>
              <a:t>phase</a:t>
            </a:r>
            <a:r>
              <a:rPr lang="en-US" sz="2000" noProof="1"/>
              <a:t> is the most important phase after the earthquake</a:t>
            </a:r>
            <a:r>
              <a:rPr lang="tr-TR" sz="2000" noProof="1"/>
              <a:t> especially for the children. </a:t>
            </a:r>
          </a:p>
          <a:p>
            <a:pPr algn="just">
              <a:lnSpc>
                <a:spcPts val="2700"/>
              </a:lnSpc>
              <a:spcBef>
                <a:spcPts val="1200"/>
              </a:spcBef>
            </a:pPr>
            <a:r>
              <a:rPr lang="en-US" sz="2000" b="1" noProof="1">
                <a:solidFill>
                  <a:srgbClr val="FF2C43"/>
                </a:solidFill>
              </a:rPr>
              <a:t>Turkish Lions and Leo Clubs have given special attention to children</a:t>
            </a:r>
            <a:r>
              <a:rPr lang="en-US" sz="2000" noProof="1">
                <a:solidFill>
                  <a:srgbClr val="FF0000"/>
                </a:solidFill>
              </a:rPr>
              <a:t>.</a:t>
            </a:r>
            <a:r>
              <a:rPr lang="en-US" sz="2000" noProof="1"/>
              <a:t> </a:t>
            </a:r>
          </a:p>
          <a:p>
            <a:pPr algn="just">
              <a:lnSpc>
                <a:spcPts val="2700"/>
              </a:lnSpc>
              <a:spcBef>
                <a:spcPts val="1200"/>
              </a:spcBef>
            </a:pPr>
            <a:r>
              <a:rPr lang="en-US" sz="2000" noProof="1"/>
              <a:t>In this context, entertainments were organized, toys were provided, birthday parties were held, excursions were organized, nursery, nursing home, library and playgrounds were organized.</a:t>
            </a:r>
            <a:r>
              <a:rPr lang="tr-TR" sz="2000" noProof="1"/>
              <a:t> Leos undertook important role about the children’s rehabilitation process.</a:t>
            </a:r>
          </a:p>
        </p:txBody>
      </p:sp>
    </p:spTree>
    <p:extLst>
      <p:ext uri="{BB962C8B-B14F-4D97-AF65-F5344CB8AC3E}">
        <p14:creationId xmlns:p14="http://schemas.microsoft.com/office/powerpoint/2010/main" val="3163211186"/>
      </p:ext>
    </p:extLst>
  </p:cSld>
  <p:clrMapOvr>
    <a:masterClrMapping/>
  </p:clrMapOvr>
  <mc:AlternateContent xmlns:mc="http://schemas.openxmlformats.org/markup-compatibility/2006" xmlns:p14="http://schemas.microsoft.com/office/powerpoint/2010/main">
    <mc:Choice Requires="p14">
      <p:transition spd="slow" p14:dur="20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par>
                          <p:cTn id="8" fill="hold">
                            <p:stCondLst>
                              <p:cond delay="2000"/>
                            </p:stCondLst>
                            <p:childTnLst>
                              <p:par>
                                <p:cTn id="9" presetID="22" presetClass="entr" presetSubtype="8" fill="hold" grpId="0" nodeType="afterEffect">
                                  <p:stCondLst>
                                    <p:cond delay="0"/>
                                  </p:stCondLst>
                                  <p:iterate type="wd">
                                    <p:tmPct val="10000"/>
                                  </p:iterate>
                                  <p:childTnLst>
                                    <p:set>
                                      <p:cBhvr>
                                        <p:cTn id="10" dur="1" fill="hold">
                                          <p:stCondLst>
                                            <p:cond delay="0"/>
                                          </p:stCondLst>
                                        </p:cTn>
                                        <p:tgtEl>
                                          <p:spTgt spid="30"/>
                                        </p:tgtEl>
                                        <p:attrNameLst>
                                          <p:attrName>style.visibility</p:attrName>
                                        </p:attrNameLst>
                                      </p:cBhvr>
                                      <p:to>
                                        <p:strVal val="visible"/>
                                      </p:to>
                                    </p:set>
                                    <p:animEffect transition="in" filter="wipe(left)">
                                      <p:cBhvr>
                                        <p:cTn id="11" dur="2000"/>
                                        <p:tgtEl>
                                          <p:spTgt spid="3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2F0DCAE0-F73E-571A-624F-40E5839FD5C4}"/>
              </a:ext>
            </a:extLst>
          </p:cNvPr>
          <p:cNvSpPr>
            <a:spLocks noGrp="1"/>
          </p:cNvSpPr>
          <p:nvPr>
            <p:ph type="sldNum" sz="quarter" idx="12"/>
          </p:nvPr>
        </p:nvSpPr>
        <p:spPr/>
        <p:txBody>
          <a:bodyPr/>
          <a:lstStyle/>
          <a:p>
            <a:pPr algn="r" fontAlgn="auto">
              <a:spcBef>
                <a:spcPts val="0"/>
              </a:spcBef>
              <a:spcAft>
                <a:spcPts val="0"/>
              </a:spcAft>
              <a:defRPr/>
            </a:pPr>
            <a:fld id="{DDF5A8BD-E949-4BEE-BC04-18DF6B43ADBB}" type="slidenum">
              <a:rPr lang="de-DE" smtClean="0">
                <a:solidFill>
                  <a:srgbClr val="55565A">
                    <a:lumMod val="75000"/>
                  </a:srgbClr>
                </a:solidFill>
                <a:latin typeface="Arial"/>
                <a:cs typeface="+mn-cs"/>
              </a:rPr>
              <a:pPr algn="r" fontAlgn="auto">
                <a:spcBef>
                  <a:spcPts val="0"/>
                </a:spcBef>
                <a:spcAft>
                  <a:spcPts val="0"/>
                </a:spcAft>
                <a:defRPr/>
              </a:pPr>
              <a:t>18</a:t>
            </a:fld>
            <a:endParaRPr lang="de-DE">
              <a:solidFill>
                <a:srgbClr val="55565A">
                  <a:lumMod val="75000"/>
                </a:srgbClr>
              </a:solidFill>
              <a:latin typeface="Arial"/>
              <a:cs typeface="+mn-cs"/>
            </a:endParaRPr>
          </a:p>
        </p:txBody>
      </p:sp>
      <p:sp>
        <p:nvSpPr>
          <p:cNvPr id="18" name="Metin kutusu 2">
            <a:extLst>
              <a:ext uri="{FF2B5EF4-FFF2-40B4-BE49-F238E27FC236}">
                <a16:creationId xmlns:a16="http://schemas.microsoft.com/office/drawing/2014/main" id="{16D3CD2D-5971-B902-05C7-AE08188969F1}"/>
              </a:ext>
            </a:extLst>
          </p:cNvPr>
          <p:cNvSpPr txBox="1"/>
          <p:nvPr/>
        </p:nvSpPr>
        <p:spPr>
          <a:xfrm>
            <a:off x="1271464" y="210706"/>
            <a:ext cx="4203784" cy="553998"/>
          </a:xfrm>
          <a:prstGeom prst="rect">
            <a:avLst/>
          </a:prstGeom>
          <a:noFill/>
        </p:spPr>
        <p:txBody>
          <a:bodyPr wrap="square">
            <a:spAutoFit/>
          </a:bodyPr>
          <a:lstStyle/>
          <a:p>
            <a:r>
              <a:rPr lang="tr-TR" sz="3000" b="1" noProof="1">
                <a:solidFill>
                  <a:schemeClr val="bg2">
                    <a:lumMod val="50000"/>
                  </a:schemeClr>
                </a:solidFill>
              </a:rPr>
              <a:t>Rescue and First Aid</a:t>
            </a:r>
            <a:endParaRPr lang="tr-TR" sz="3000" noProof="1">
              <a:solidFill>
                <a:schemeClr val="bg2">
                  <a:lumMod val="50000"/>
                </a:schemeClr>
              </a:solidFill>
            </a:endParaRPr>
          </a:p>
        </p:txBody>
      </p:sp>
      <p:pic>
        <p:nvPicPr>
          <p:cNvPr id="11" name="Resim 11">
            <a:extLst>
              <a:ext uri="{FF2B5EF4-FFF2-40B4-BE49-F238E27FC236}">
                <a16:creationId xmlns:a16="http://schemas.microsoft.com/office/drawing/2014/main" id="{AF23C25A-869A-EB05-6FED-57958DD54D59}"/>
              </a:ext>
            </a:extLst>
          </p:cNvPr>
          <p:cNvPicPr>
            <a:picLocks noChangeAspect="1"/>
          </p:cNvPicPr>
          <p:nvPr/>
        </p:nvPicPr>
        <p:blipFill rotWithShape="1">
          <a:blip r:embed="rId3"/>
          <a:srcRect l="5690" t="32965" r="7667" b="16335"/>
          <a:stretch/>
        </p:blipFill>
        <p:spPr>
          <a:xfrm>
            <a:off x="8328248" y="3066651"/>
            <a:ext cx="3503140" cy="1442470"/>
          </a:xfrm>
          <a:prstGeom prst="rect">
            <a:avLst/>
          </a:prstGeom>
        </p:spPr>
      </p:pic>
      <p:pic>
        <p:nvPicPr>
          <p:cNvPr id="12" name="Resim 26">
            <a:extLst>
              <a:ext uri="{FF2B5EF4-FFF2-40B4-BE49-F238E27FC236}">
                <a16:creationId xmlns:a16="http://schemas.microsoft.com/office/drawing/2014/main" id="{90DF259F-686B-73CB-7E4F-0A717D820CB6}"/>
              </a:ext>
            </a:extLst>
          </p:cNvPr>
          <p:cNvPicPr>
            <a:picLocks noChangeAspect="1"/>
          </p:cNvPicPr>
          <p:nvPr/>
        </p:nvPicPr>
        <p:blipFill rotWithShape="1">
          <a:blip r:embed="rId4"/>
          <a:srcRect t="21994"/>
          <a:stretch/>
        </p:blipFill>
        <p:spPr>
          <a:xfrm>
            <a:off x="5352801" y="754962"/>
            <a:ext cx="4307005" cy="2241990"/>
          </a:xfrm>
          <a:prstGeom prst="rect">
            <a:avLst/>
          </a:prstGeom>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17773" t="24433" r="23750" b="18039"/>
          <a:stretch/>
        </p:blipFill>
        <p:spPr>
          <a:xfrm>
            <a:off x="8310141" y="4581128"/>
            <a:ext cx="3521247" cy="1600389"/>
          </a:xfrm>
          <a:prstGeom prst="rect">
            <a:avLst/>
          </a:prstGeom>
        </p:spPr>
      </p:pic>
      <p:pic>
        <p:nvPicPr>
          <p:cNvPr id="15" name="Picture 14"/>
          <p:cNvPicPr>
            <a:picLocks noChangeAspect="1"/>
          </p:cNvPicPr>
          <p:nvPr/>
        </p:nvPicPr>
        <p:blipFill rotWithShape="1">
          <a:blip r:embed="rId6"/>
          <a:srcRect t="23195"/>
          <a:stretch/>
        </p:blipFill>
        <p:spPr>
          <a:xfrm>
            <a:off x="5352385" y="3068959"/>
            <a:ext cx="2869611" cy="3116105"/>
          </a:xfrm>
          <a:prstGeom prst="rect">
            <a:avLst/>
          </a:prstGeom>
        </p:spPr>
      </p:pic>
      <p:pic>
        <p:nvPicPr>
          <p:cNvPr id="13" name="Resim 3076">
            <a:extLst>
              <a:ext uri="{FF2B5EF4-FFF2-40B4-BE49-F238E27FC236}">
                <a16:creationId xmlns:a16="http://schemas.microsoft.com/office/drawing/2014/main" id="{ABF20C89-8C40-E12F-6DB5-9F6EB4244D57}"/>
              </a:ext>
            </a:extLst>
          </p:cNvPr>
          <p:cNvPicPr>
            <a:picLocks noChangeAspect="1"/>
          </p:cNvPicPr>
          <p:nvPr/>
        </p:nvPicPr>
        <p:blipFill rotWithShape="1">
          <a:blip r:embed="rId7"/>
          <a:srcRect l="5010" t="15573" r="2905" b="9460"/>
          <a:stretch/>
        </p:blipFill>
        <p:spPr>
          <a:xfrm>
            <a:off x="9720623" y="754962"/>
            <a:ext cx="2110108" cy="2241990"/>
          </a:xfrm>
          <a:prstGeom prst="rect">
            <a:avLst/>
          </a:prstGeom>
        </p:spPr>
      </p:pic>
      <p:sp>
        <p:nvSpPr>
          <p:cNvPr id="28" name="Metin kutusu 29">
            <a:extLst>
              <a:ext uri="{FF2B5EF4-FFF2-40B4-BE49-F238E27FC236}">
                <a16:creationId xmlns:a16="http://schemas.microsoft.com/office/drawing/2014/main" id="{49140F68-86C2-06FA-E4F3-728F57389603}"/>
              </a:ext>
            </a:extLst>
          </p:cNvPr>
          <p:cNvSpPr txBox="1"/>
          <p:nvPr/>
        </p:nvSpPr>
        <p:spPr>
          <a:xfrm rot="19226757">
            <a:off x="6052081" y="3013501"/>
            <a:ext cx="5408853" cy="830997"/>
          </a:xfrm>
          <a:prstGeom prst="rect">
            <a:avLst/>
          </a:prstGeom>
          <a:noFill/>
        </p:spPr>
        <p:txBody>
          <a:bodyPr wrap="none" rtlCol="0">
            <a:spAutoFit/>
          </a:bodyPr>
          <a:lstStyle/>
          <a:p>
            <a:r>
              <a:rPr lang="tr-TR" sz="4800" dirty="0">
                <a:ln w="19050">
                  <a:solidFill>
                    <a:schemeClr val="bg1"/>
                  </a:solidFill>
                </a:ln>
                <a:solidFill>
                  <a:srgbClr val="C00000"/>
                </a:solidFill>
                <a:latin typeface="Swis721 Blk BT" panose="020B0904030502020204" pitchFamily="34" charset="0"/>
                <a:cs typeface="Aharoni" panose="02010803020104030203" pitchFamily="2" charset="-79"/>
              </a:rPr>
              <a:t>LIONS AS HOST</a:t>
            </a:r>
          </a:p>
        </p:txBody>
      </p:sp>
      <p:sp>
        <p:nvSpPr>
          <p:cNvPr id="3" name="Metin kutusu 2">
            <a:extLst>
              <a:ext uri="{FF2B5EF4-FFF2-40B4-BE49-F238E27FC236}">
                <a16:creationId xmlns:a16="http://schemas.microsoft.com/office/drawing/2014/main" id="{8A1C9410-F3B3-1DC5-4650-01F483F2D64C}"/>
              </a:ext>
            </a:extLst>
          </p:cNvPr>
          <p:cNvSpPr txBox="1"/>
          <p:nvPr/>
        </p:nvSpPr>
        <p:spPr>
          <a:xfrm>
            <a:off x="7536159" y="218405"/>
            <a:ext cx="4387305" cy="523220"/>
          </a:xfrm>
          <a:prstGeom prst="rect">
            <a:avLst/>
          </a:prstGeom>
          <a:noFill/>
        </p:spPr>
        <p:txBody>
          <a:bodyPr wrap="square">
            <a:spAutoFit/>
          </a:bodyPr>
          <a:lstStyle/>
          <a:p>
            <a:pPr algn="r"/>
            <a:r>
              <a:rPr lang="tr-TR" sz="2800" i="1" noProof="1">
                <a:solidFill>
                  <a:srgbClr val="FF0000"/>
                </a:solidFill>
              </a:rPr>
              <a:t>Thanks to Lion Leaders</a:t>
            </a:r>
          </a:p>
        </p:txBody>
      </p:sp>
      <p:pic>
        <p:nvPicPr>
          <p:cNvPr id="5" name="Picture 2" descr="MSB logo, link to start page">
            <a:extLst>
              <a:ext uri="{FF2B5EF4-FFF2-40B4-BE49-F238E27FC236}">
                <a16:creationId xmlns:a16="http://schemas.microsoft.com/office/drawing/2014/main" id="{3D1C3746-1212-D545-2789-52404A236934}"/>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48299"/>
          <a:stretch/>
        </p:blipFill>
        <p:spPr bwMode="auto">
          <a:xfrm>
            <a:off x="10992544" y="2150267"/>
            <a:ext cx="783541" cy="738196"/>
          </a:xfrm>
          <a:prstGeom prst="rect">
            <a:avLst/>
          </a:prstGeom>
          <a:noFill/>
          <a:extLst>
            <a:ext uri="{909E8E84-426E-40dd-AFC4-6F175D3DCCD1}">
              <a14:hiddenFill xmlns:a14="http://schemas.microsoft.com/office/drawing/2010/main" xmlns="">
                <a:solidFill>
                  <a:srgbClr val="FFFFFF"/>
                </a:solidFill>
              </a14:hiddenFill>
            </a:ext>
          </a:extLst>
        </p:spPr>
      </p:pic>
      <p:sp>
        <p:nvSpPr>
          <p:cNvPr id="6" name="Metin kutusu 5">
            <a:extLst>
              <a:ext uri="{FF2B5EF4-FFF2-40B4-BE49-F238E27FC236}">
                <a16:creationId xmlns:a16="http://schemas.microsoft.com/office/drawing/2014/main" id="{AE362660-D88C-57E6-646F-0C973C76C1EA}"/>
              </a:ext>
            </a:extLst>
          </p:cNvPr>
          <p:cNvSpPr txBox="1"/>
          <p:nvPr/>
        </p:nvSpPr>
        <p:spPr>
          <a:xfrm>
            <a:off x="5416147" y="2340169"/>
            <a:ext cx="3611417" cy="584775"/>
          </a:xfrm>
          <a:prstGeom prst="rect">
            <a:avLst/>
          </a:prstGeom>
          <a:noFill/>
        </p:spPr>
        <p:txBody>
          <a:bodyPr wrap="square" rtlCol="0">
            <a:spAutoFit/>
          </a:bodyPr>
          <a:lstStyle/>
          <a:p>
            <a:pPr algn="ctr"/>
            <a:r>
              <a:rPr lang="tr-TR" sz="1600" dirty="0" err="1">
                <a:solidFill>
                  <a:schemeClr val="bg1"/>
                </a:solidFill>
              </a:rPr>
              <a:t>Mayor</a:t>
            </a:r>
            <a:r>
              <a:rPr lang="tr-TR" sz="1600" dirty="0">
                <a:solidFill>
                  <a:schemeClr val="bg1"/>
                </a:solidFill>
              </a:rPr>
              <a:t> of Mersin, </a:t>
            </a:r>
            <a:r>
              <a:rPr lang="tr-TR" sz="1600" dirty="0" err="1">
                <a:solidFill>
                  <a:schemeClr val="bg1"/>
                </a:solidFill>
              </a:rPr>
              <a:t>Mayor</a:t>
            </a:r>
            <a:r>
              <a:rPr lang="tr-TR" sz="1600" dirty="0">
                <a:solidFill>
                  <a:schemeClr val="bg1"/>
                </a:solidFill>
              </a:rPr>
              <a:t> of </a:t>
            </a:r>
            <a:r>
              <a:rPr lang="tr-TR" sz="1600" dirty="0" err="1">
                <a:solidFill>
                  <a:schemeClr val="bg1"/>
                </a:solidFill>
              </a:rPr>
              <a:t>Istanbul</a:t>
            </a:r>
            <a:r>
              <a:rPr lang="tr-TR" sz="1600" dirty="0">
                <a:solidFill>
                  <a:schemeClr val="bg1"/>
                </a:solidFill>
              </a:rPr>
              <a:t>, CHP </a:t>
            </a:r>
            <a:r>
              <a:rPr lang="tr-TR" sz="1600" dirty="0" err="1">
                <a:solidFill>
                  <a:schemeClr val="bg1"/>
                </a:solidFill>
              </a:rPr>
              <a:t>Leader</a:t>
            </a:r>
            <a:r>
              <a:rPr lang="tr-TR" sz="1600" dirty="0">
                <a:solidFill>
                  <a:schemeClr val="bg1"/>
                </a:solidFill>
              </a:rPr>
              <a:t> </a:t>
            </a:r>
            <a:r>
              <a:rPr lang="tr-TR" sz="1600" dirty="0" err="1">
                <a:solidFill>
                  <a:schemeClr val="bg1"/>
                </a:solidFill>
              </a:rPr>
              <a:t>Kilicdaroglu</a:t>
            </a:r>
            <a:endParaRPr lang="en-GB" sz="1600" dirty="0">
              <a:solidFill>
                <a:schemeClr val="bg1"/>
              </a:solidFill>
            </a:endParaRPr>
          </a:p>
        </p:txBody>
      </p:sp>
      <p:sp>
        <p:nvSpPr>
          <p:cNvPr id="7" name="Metin kutusu 6">
            <a:extLst>
              <a:ext uri="{FF2B5EF4-FFF2-40B4-BE49-F238E27FC236}">
                <a16:creationId xmlns:a16="http://schemas.microsoft.com/office/drawing/2014/main" id="{E4585D01-39A3-E293-0747-7FD5EFF494C7}"/>
              </a:ext>
            </a:extLst>
          </p:cNvPr>
          <p:cNvSpPr txBox="1"/>
          <p:nvPr/>
        </p:nvSpPr>
        <p:spPr>
          <a:xfrm>
            <a:off x="5303912" y="5517232"/>
            <a:ext cx="2132919" cy="646331"/>
          </a:xfrm>
          <a:prstGeom prst="rect">
            <a:avLst/>
          </a:prstGeom>
          <a:noFill/>
        </p:spPr>
        <p:txBody>
          <a:bodyPr wrap="square" rtlCol="0">
            <a:spAutoFit/>
          </a:bodyPr>
          <a:lstStyle/>
          <a:p>
            <a:pPr algn="ctr"/>
            <a:r>
              <a:rPr lang="tr-TR" dirty="0" err="1">
                <a:solidFill>
                  <a:schemeClr val="bg1"/>
                </a:solidFill>
              </a:rPr>
              <a:t>Lori</a:t>
            </a:r>
            <a:r>
              <a:rPr lang="tr-TR" dirty="0">
                <a:solidFill>
                  <a:schemeClr val="bg1"/>
                </a:solidFill>
              </a:rPr>
              <a:t> </a:t>
            </a:r>
            <a:r>
              <a:rPr lang="tr-TR" dirty="0" err="1">
                <a:solidFill>
                  <a:schemeClr val="bg1"/>
                </a:solidFill>
              </a:rPr>
              <a:t>and</a:t>
            </a:r>
            <a:r>
              <a:rPr lang="tr-TR" dirty="0">
                <a:solidFill>
                  <a:schemeClr val="bg1"/>
                </a:solidFill>
              </a:rPr>
              <a:t> </a:t>
            </a:r>
            <a:r>
              <a:rPr lang="tr-TR" dirty="0" err="1">
                <a:solidFill>
                  <a:schemeClr val="bg1"/>
                </a:solidFill>
              </a:rPr>
              <a:t>Brian</a:t>
            </a:r>
            <a:r>
              <a:rPr lang="tr-TR" dirty="0">
                <a:solidFill>
                  <a:schemeClr val="bg1"/>
                </a:solidFill>
              </a:rPr>
              <a:t> </a:t>
            </a:r>
            <a:r>
              <a:rPr lang="tr-TR" dirty="0" err="1">
                <a:solidFill>
                  <a:schemeClr val="bg1"/>
                </a:solidFill>
              </a:rPr>
              <a:t>with</a:t>
            </a:r>
            <a:r>
              <a:rPr lang="tr-TR" dirty="0">
                <a:solidFill>
                  <a:schemeClr val="bg1"/>
                </a:solidFill>
              </a:rPr>
              <a:t> </a:t>
            </a:r>
            <a:r>
              <a:rPr lang="tr-TR" dirty="0" err="1">
                <a:solidFill>
                  <a:schemeClr val="bg1"/>
                </a:solidFill>
              </a:rPr>
              <a:t>childrens</a:t>
            </a:r>
            <a:endParaRPr lang="en-GB" dirty="0">
              <a:solidFill>
                <a:schemeClr val="bg1"/>
              </a:solidFill>
            </a:endParaRPr>
          </a:p>
        </p:txBody>
      </p:sp>
      <p:sp>
        <p:nvSpPr>
          <p:cNvPr id="8" name="Metin kutusu 7">
            <a:extLst>
              <a:ext uri="{FF2B5EF4-FFF2-40B4-BE49-F238E27FC236}">
                <a16:creationId xmlns:a16="http://schemas.microsoft.com/office/drawing/2014/main" id="{71AEBA2D-63F9-0F16-3D68-B50D2EC10BA7}"/>
              </a:ext>
            </a:extLst>
          </p:cNvPr>
          <p:cNvSpPr txBox="1"/>
          <p:nvPr/>
        </p:nvSpPr>
        <p:spPr>
          <a:xfrm>
            <a:off x="239174" y="908720"/>
            <a:ext cx="4992730" cy="4741041"/>
          </a:xfrm>
          <a:prstGeom prst="rect">
            <a:avLst/>
          </a:prstGeom>
          <a:noFill/>
        </p:spPr>
        <p:txBody>
          <a:bodyPr wrap="square">
            <a:spAutoFit/>
          </a:bodyPr>
          <a:lstStyle/>
          <a:p>
            <a:pPr algn="just">
              <a:lnSpc>
                <a:spcPts val="2700"/>
              </a:lnSpc>
              <a:spcBef>
                <a:spcPts val="1200"/>
              </a:spcBef>
            </a:pPr>
            <a:r>
              <a:rPr lang="tr-TR" sz="2200" noProof="1"/>
              <a:t>	  </a:t>
            </a:r>
            <a:r>
              <a:rPr lang="en-US" sz="2200" b="1" dirty="0">
                <a:solidFill>
                  <a:srgbClr val="C00000"/>
                </a:solidFill>
              </a:rPr>
              <a:t>During this time, our village was visited by important guests</a:t>
            </a:r>
            <a:r>
              <a:rPr lang="en-US" sz="2200" dirty="0"/>
              <a:t>: </a:t>
            </a:r>
            <a:r>
              <a:rPr lang="en-US" sz="2000" dirty="0"/>
              <a:t>CHP</a:t>
            </a:r>
            <a:r>
              <a:rPr lang="tr-TR" sz="2000" dirty="0"/>
              <a:t>, </a:t>
            </a:r>
            <a:r>
              <a:rPr lang="en-US" sz="2000" dirty="0"/>
              <a:t>Chair</a:t>
            </a:r>
            <a:r>
              <a:rPr lang="tr-TR" sz="2000" dirty="0"/>
              <a:t>person</a:t>
            </a:r>
            <a:r>
              <a:rPr lang="en-US" sz="2000" dirty="0"/>
              <a:t> Kemal K</a:t>
            </a:r>
            <a:r>
              <a:rPr lang="tr-TR" sz="2000" dirty="0"/>
              <a:t>ilic</a:t>
            </a:r>
            <a:r>
              <a:rPr lang="en-US" sz="2000" dirty="0" err="1"/>
              <a:t>daro</a:t>
            </a:r>
            <a:r>
              <a:rPr lang="tr-TR" sz="2000" dirty="0"/>
              <a:t>g</a:t>
            </a:r>
            <a:r>
              <a:rPr lang="en-US" sz="2000" dirty="0" err="1"/>
              <a:t>lu</a:t>
            </a:r>
            <a:r>
              <a:rPr lang="en-US" sz="2000" dirty="0"/>
              <a:t>, Istanbul Metropolitan Mayor </a:t>
            </a:r>
            <a:r>
              <a:rPr lang="en-US" sz="2000" dirty="0" err="1"/>
              <a:t>Ekrem</a:t>
            </a:r>
            <a:r>
              <a:rPr lang="en-US" sz="2000" dirty="0"/>
              <a:t> </a:t>
            </a:r>
            <a:r>
              <a:rPr lang="tr-TR" sz="2000" dirty="0"/>
              <a:t>I</a:t>
            </a:r>
            <a:r>
              <a:rPr lang="en-US" sz="2000" dirty="0" err="1"/>
              <a:t>mamo</a:t>
            </a:r>
            <a:r>
              <a:rPr lang="tr-TR" sz="2000" dirty="0"/>
              <a:t>g</a:t>
            </a:r>
            <a:r>
              <a:rPr lang="en-US" sz="2000" dirty="0" err="1"/>
              <a:t>lu</a:t>
            </a:r>
            <a:r>
              <a:rPr lang="en-US" sz="2000" dirty="0"/>
              <a:t>, Mersin Metropolitan Mayor </a:t>
            </a:r>
            <a:r>
              <a:rPr lang="en-US" sz="2000" dirty="0" err="1"/>
              <a:t>Vahap</a:t>
            </a:r>
            <a:r>
              <a:rPr lang="en-US" sz="2000" dirty="0"/>
              <a:t> Se</a:t>
            </a:r>
            <a:r>
              <a:rPr lang="tr-TR" sz="2000" dirty="0"/>
              <a:t>c</a:t>
            </a:r>
            <a:r>
              <a:rPr lang="en-US" sz="2000" dirty="0" err="1"/>
              <a:t>er</a:t>
            </a:r>
            <a:r>
              <a:rPr lang="en-US" sz="2000" dirty="0"/>
              <a:t>, International President Brian Sheehan and his wife Lori</a:t>
            </a:r>
            <a:r>
              <a:rPr lang="tr-TR" sz="2000" dirty="0"/>
              <a:t>, PID Hayri Ulgen</a:t>
            </a:r>
            <a:r>
              <a:rPr lang="en-US" sz="2000" dirty="0"/>
              <a:t>.</a:t>
            </a:r>
            <a:r>
              <a:rPr lang="en-US" sz="2200" dirty="0"/>
              <a:t>...</a:t>
            </a:r>
            <a:endParaRPr lang="tr-TR" sz="2200" dirty="0"/>
          </a:p>
          <a:p>
            <a:pPr algn="just">
              <a:lnSpc>
                <a:spcPts val="2700"/>
              </a:lnSpc>
              <a:spcBef>
                <a:spcPts val="1200"/>
              </a:spcBef>
            </a:pPr>
            <a:r>
              <a:rPr lang="tr-TR" sz="2000" noProof="1"/>
              <a:t>MD.118 CC Tuba Tengiz Yılmaz and    118-U DG Aysegul Tas and her cabinet members </a:t>
            </a:r>
            <a:r>
              <a:rPr lang="en-US" sz="2000" noProof="1"/>
              <a:t>frequently visited the village to assess their needs and gave morale </a:t>
            </a:r>
            <a:r>
              <a:rPr lang="tr-TR" sz="2000" noProof="1"/>
              <a:t>being </a:t>
            </a:r>
            <a:r>
              <a:rPr lang="en-US" sz="2000" noProof="1"/>
              <a:t>together with the earthquake victims.</a:t>
            </a:r>
            <a:r>
              <a:rPr lang="tr-TR" sz="2000" noProof="1"/>
              <a:t> </a:t>
            </a:r>
          </a:p>
        </p:txBody>
      </p:sp>
    </p:spTree>
    <p:extLst>
      <p:ext uri="{BB962C8B-B14F-4D97-AF65-F5344CB8AC3E}">
        <p14:creationId xmlns:p14="http://schemas.microsoft.com/office/powerpoint/2010/main" val="3195169262"/>
      </p:ext>
    </p:extLst>
  </p:cSld>
  <p:clrMapOvr>
    <a:masterClrMapping/>
  </p:clrMapOvr>
  <mc:AlternateContent xmlns:mc="http://schemas.openxmlformats.org/markup-compatibility/2006" xmlns:p14="http://schemas.microsoft.com/office/powerpoint/2010/main">
    <mc:Choice Requires="p14">
      <p:transition spd="slow" p14:dur="20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250"/>
                                  </p:stCondLst>
                                  <p:childTnLst>
                                    <p:set>
                                      <p:cBhvr>
                                        <p:cTn id="6" dur="1" fill="hold">
                                          <p:stCondLst>
                                            <p:cond delay="0"/>
                                          </p:stCondLst>
                                        </p:cTn>
                                        <p:tgtEl>
                                          <p:spTgt spid="12"/>
                                        </p:tgtEl>
                                        <p:attrNameLst>
                                          <p:attrName>style.visibility</p:attrName>
                                        </p:attrNameLst>
                                      </p:cBhvr>
                                      <p:to>
                                        <p:strVal val="visible"/>
                                      </p:to>
                                    </p:set>
                                    <p:animEffect transition="in" filter="box(out)">
                                      <p:cBhvr>
                                        <p:cTn id="7" dur="1000"/>
                                        <p:tgtEl>
                                          <p:spTgt spid="12"/>
                                        </p:tgtEl>
                                      </p:cBhvr>
                                    </p:animEffect>
                                  </p:childTnLst>
                                </p:cTn>
                              </p:par>
                            </p:childTnLst>
                          </p:cTn>
                        </p:par>
                        <p:par>
                          <p:cTn id="8" fill="hold">
                            <p:stCondLst>
                              <p:cond delay="1250"/>
                            </p:stCondLst>
                            <p:childTnLst>
                              <p:par>
                                <p:cTn id="9" presetID="6" presetClass="entr" presetSubtype="32" fill="hold" nodeType="after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circle(out)">
                                      <p:cBhvr>
                                        <p:cTn id="11" dur="500"/>
                                        <p:tgtEl>
                                          <p:spTgt spid="5"/>
                                        </p:tgtEl>
                                      </p:cBhvr>
                                    </p:animEffect>
                                  </p:childTnLst>
                                </p:cTn>
                              </p:par>
                              <p:par>
                                <p:cTn id="12" presetID="4" presetClass="entr" presetSubtype="32" fill="hold" nodeType="withEffect">
                                  <p:stCondLst>
                                    <p:cond delay="500"/>
                                  </p:stCondLst>
                                  <p:childTnLst>
                                    <p:set>
                                      <p:cBhvr>
                                        <p:cTn id="13" dur="1" fill="hold">
                                          <p:stCondLst>
                                            <p:cond delay="0"/>
                                          </p:stCondLst>
                                        </p:cTn>
                                        <p:tgtEl>
                                          <p:spTgt spid="13"/>
                                        </p:tgtEl>
                                        <p:attrNameLst>
                                          <p:attrName>style.visibility</p:attrName>
                                        </p:attrNameLst>
                                      </p:cBhvr>
                                      <p:to>
                                        <p:strVal val="visible"/>
                                      </p:to>
                                    </p:set>
                                    <p:animEffect transition="in" filter="box(out)">
                                      <p:cBhvr>
                                        <p:cTn id="14" dur="1000"/>
                                        <p:tgtEl>
                                          <p:spTgt spid="13"/>
                                        </p:tgtEl>
                                      </p:cBhvr>
                                    </p:animEffect>
                                  </p:childTnLst>
                                </p:cTn>
                              </p:par>
                              <p:par>
                                <p:cTn id="15" presetID="4" presetClass="entr" presetSubtype="32" fill="hold" nodeType="withEffect">
                                  <p:stCondLst>
                                    <p:cond delay="750"/>
                                  </p:stCondLst>
                                  <p:childTnLst>
                                    <p:set>
                                      <p:cBhvr>
                                        <p:cTn id="16" dur="1" fill="hold">
                                          <p:stCondLst>
                                            <p:cond delay="0"/>
                                          </p:stCondLst>
                                        </p:cTn>
                                        <p:tgtEl>
                                          <p:spTgt spid="15"/>
                                        </p:tgtEl>
                                        <p:attrNameLst>
                                          <p:attrName>style.visibility</p:attrName>
                                        </p:attrNameLst>
                                      </p:cBhvr>
                                      <p:to>
                                        <p:strVal val="visible"/>
                                      </p:to>
                                    </p:set>
                                    <p:animEffect transition="in" filter="box(out)">
                                      <p:cBhvr>
                                        <p:cTn id="17" dur="1000"/>
                                        <p:tgtEl>
                                          <p:spTgt spid="1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par>
                                <p:cTn id="21" presetID="4" presetClass="entr" presetSubtype="32" fill="hold" nodeType="withEffect">
                                  <p:stCondLst>
                                    <p:cond delay="1000"/>
                                  </p:stCondLst>
                                  <p:childTnLst>
                                    <p:set>
                                      <p:cBhvr>
                                        <p:cTn id="22" dur="1" fill="hold">
                                          <p:stCondLst>
                                            <p:cond delay="0"/>
                                          </p:stCondLst>
                                        </p:cTn>
                                        <p:tgtEl>
                                          <p:spTgt spid="11"/>
                                        </p:tgtEl>
                                        <p:attrNameLst>
                                          <p:attrName>style.visibility</p:attrName>
                                        </p:attrNameLst>
                                      </p:cBhvr>
                                      <p:to>
                                        <p:strVal val="visible"/>
                                      </p:to>
                                    </p:set>
                                    <p:animEffect transition="in" filter="box(out)">
                                      <p:cBhvr>
                                        <p:cTn id="23" dur="1000"/>
                                        <p:tgtEl>
                                          <p:spTgt spid="11"/>
                                        </p:tgtEl>
                                      </p:cBhvr>
                                    </p:animEffect>
                                  </p:childTnLst>
                                </p:cTn>
                              </p:par>
                              <p:par>
                                <p:cTn id="24" presetID="4" presetClass="entr" presetSubtype="32" fill="hold" nodeType="withEffect">
                                  <p:stCondLst>
                                    <p:cond delay="1250"/>
                                  </p:stCondLst>
                                  <p:childTnLst>
                                    <p:set>
                                      <p:cBhvr>
                                        <p:cTn id="25" dur="1" fill="hold">
                                          <p:stCondLst>
                                            <p:cond delay="0"/>
                                          </p:stCondLst>
                                        </p:cTn>
                                        <p:tgtEl>
                                          <p:spTgt spid="14"/>
                                        </p:tgtEl>
                                        <p:attrNameLst>
                                          <p:attrName>style.visibility</p:attrName>
                                        </p:attrNameLst>
                                      </p:cBhvr>
                                      <p:to>
                                        <p:strVal val="visible"/>
                                      </p:to>
                                    </p:set>
                                    <p:animEffect transition="in" filter="box(out)">
                                      <p:cBhvr>
                                        <p:cTn id="26" dur="1000"/>
                                        <p:tgtEl>
                                          <p:spTgt spid="14"/>
                                        </p:tgtEl>
                                      </p:cBhvr>
                                    </p:animEffect>
                                  </p:childTnLst>
                                </p:cTn>
                              </p:par>
                            </p:childTnLst>
                          </p:cTn>
                        </p:par>
                        <p:par>
                          <p:cTn id="27" fill="hold">
                            <p:stCondLst>
                              <p:cond delay="3500"/>
                            </p:stCondLst>
                            <p:childTnLst>
                              <p:par>
                                <p:cTn id="28" presetID="22" presetClass="entr" presetSubtype="8" fill="hold" grpId="0" nodeType="afterEffect">
                                  <p:stCondLst>
                                    <p:cond delay="0"/>
                                  </p:stCondLst>
                                  <p:iterate type="lt">
                                    <p:tmPct val="10000"/>
                                  </p:iterate>
                                  <p:childTnLst>
                                    <p:set>
                                      <p:cBhvr>
                                        <p:cTn id="29" dur="1" fill="hold">
                                          <p:stCondLst>
                                            <p:cond delay="0"/>
                                          </p:stCondLst>
                                        </p:cTn>
                                        <p:tgtEl>
                                          <p:spTgt spid="28"/>
                                        </p:tgtEl>
                                        <p:attrNameLst>
                                          <p:attrName>style.visibility</p:attrName>
                                        </p:attrNameLst>
                                      </p:cBhvr>
                                      <p:to>
                                        <p:strVal val="visible"/>
                                      </p:to>
                                    </p:set>
                                    <p:animEffect transition="in" filter="wipe(left)">
                                      <p:cBhvr>
                                        <p:cTn id="30"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DE6505FA-AB77-5E42-7071-66C741DC8A69}"/>
              </a:ext>
            </a:extLst>
          </p:cNvPr>
          <p:cNvSpPr>
            <a:spLocks noGrp="1"/>
          </p:cNvSpPr>
          <p:nvPr>
            <p:ph type="sldNum" sz="quarter" idx="12"/>
          </p:nvPr>
        </p:nvSpPr>
        <p:spPr/>
        <p:txBody>
          <a:bodyPr/>
          <a:lstStyle/>
          <a:p>
            <a:pPr algn="r" fontAlgn="auto">
              <a:spcBef>
                <a:spcPts val="0"/>
              </a:spcBef>
              <a:spcAft>
                <a:spcPts val="0"/>
              </a:spcAft>
              <a:defRPr/>
            </a:pPr>
            <a:fld id="{DDF5A8BD-E949-4BEE-BC04-18DF6B43ADBB}" type="slidenum">
              <a:rPr lang="de-DE" smtClean="0">
                <a:solidFill>
                  <a:srgbClr val="55565A">
                    <a:lumMod val="75000"/>
                  </a:srgbClr>
                </a:solidFill>
                <a:latin typeface="Arial"/>
                <a:cs typeface="+mn-cs"/>
              </a:rPr>
              <a:pPr algn="r" fontAlgn="auto">
                <a:spcBef>
                  <a:spcPts val="0"/>
                </a:spcBef>
                <a:spcAft>
                  <a:spcPts val="0"/>
                </a:spcAft>
                <a:defRPr/>
              </a:pPr>
              <a:t>19</a:t>
            </a:fld>
            <a:endParaRPr lang="de-DE">
              <a:solidFill>
                <a:srgbClr val="55565A">
                  <a:lumMod val="75000"/>
                </a:srgbClr>
              </a:solidFill>
              <a:latin typeface="Arial"/>
              <a:cs typeface="+mn-cs"/>
            </a:endParaRPr>
          </a:p>
        </p:txBody>
      </p:sp>
      <p:sp>
        <p:nvSpPr>
          <p:cNvPr id="3" name="Metin kutusu 2">
            <a:extLst>
              <a:ext uri="{FF2B5EF4-FFF2-40B4-BE49-F238E27FC236}">
                <a16:creationId xmlns:a16="http://schemas.microsoft.com/office/drawing/2014/main" id="{6D0E5155-7069-83E5-5897-DF8680D57E2A}"/>
              </a:ext>
            </a:extLst>
          </p:cNvPr>
          <p:cNvSpPr txBox="1"/>
          <p:nvPr/>
        </p:nvSpPr>
        <p:spPr>
          <a:xfrm>
            <a:off x="1300648" y="188640"/>
            <a:ext cx="5083384" cy="584775"/>
          </a:xfrm>
          <a:prstGeom prst="rect">
            <a:avLst/>
          </a:prstGeom>
          <a:noFill/>
        </p:spPr>
        <p:txBody>
          <a:bodyPr wrap="square">
            <a:spAutoFit/>
          </a:bodyPr>
          <a:lstStyle/>
          <a:p>
            <a:r>
              <a:rPr lang="tr-TR" sz="3200" b="1" noProof="1">
                <a:solidFill>
                  <a:srgbClr val="C00000"/>
                </a:solidFill>
                <a:latin typeface="Swis721 Blk BT" panose="020B0904030502020204" pitchFamily="34" charset="0"/>
              </a:rPr>
              <a:t>RECOVERY PHASE</a:t>
            </a:r>
            <a:endParaRPr lang="tr-TR" sz="3200" noProof="1">
              <a:latin typeface="Swis721 Blk BT" panose="020B0904030502020204" pitchFamily="34" charset="0"/>
            </a:endParaRPr>
          </a:p>
        </p:txBody>
      </p:sp>
      <p:sp>
        <p:nvSpPr>
          <p:cNvPr id="4" name="Dikdörtgen 3">
            <a:extLst>
              <a:ext uri="{FF2B5EF4-FFF2-40B4-BE49-F238E27FC236}">
                <a16:creationId xmlns:a16="http://schemas.microsoft.com/office/drawing/2014/main" id="{8749D5DB-500F-5448-4512-C4F1F87BD83B}"/>
              </a:ext>
            </a:extLst>
          </p:cNvPr>
          <p:cNvSpPr/>
          <p:nvPr/>
        </p:nvSpPr>
        <p:spPr>
          <a:xfrm>
            <a:off x="5683365" y="342064"/>
            <a:ext cx="6156000" cy="270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8" name="Resim 7">
            <a:extLst>
              <a:ext uri="{FF2B5EF4-FFF2-40B4-BE49-F238E27FC236}">
                <a16:creationId xmlns:a16="http://schemas.microsoft.com/office/drawing/2014/main" id="{3E18B4B8-CDBA-EDD3-014C-5B29B48BDA7A}"/>
              </a:ext>
            </a:extLst>
          </p:cNvPr>
          <p:cNvPicPr>
            <a:picLocks noChangeAspect="1"/>
          </p:cNvPicPr>
          <p:nvPr/>
        </p:nvPicPr>
        <p:blipFill>
          <a:blip r:embed="rId2"/>
          <a:stretch>
            <a:fillRect/>
          </a:stretch>
        </p:blipFill>
        <p:spPr>
          <a:xfrm>
            <a:off x="5364280" y="764704"/>
            <a:ext cx="6467969" cy="4048911"/>
          </a:xfrm>
          <a:prstGeom prst="rect">
            <a:avLst/>
          </a:prstGeom>
        </p:spPr>
      </p:pic>
      <p:pic>
        <p:nvPicPr>
          <p:cNvPr id="10" name="Resim 9">
            <a:extLst>
              <a:ext uri="{FF2B5EF4-FFF2-40B4-BE49-F238E27FC236}">
                <a16:creationId xmlns:a16="http://schemas.microsoft.com/office/drawing/2014/main" id="{44DF6D43-B4FB-4707-77C3-B5C0C7D13C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856" b="26011"/>
          <a:stretch/>
        </p:blipFill>
        <p:spPr>
          <a:xfrm>
            <a:off x="5364040" y="4869161"/>
            <a:ext cx="6461307" cy="1336618"/>
          </a:xfrm>
          <a:prstGeom prst="rect">
            <a:avLst/>
          </a:prstGeom>
        </p:spPr>
      </p:pic>
      <p:grpSp>
        <p:nvGrpSpPr>
          <p:cNvPr id="7" name="Grup 6">
            <a:extLst>
              <a:ext uri="{FF2B5EF4-FFF2-40B4-BE49-F238E27FC236}">
                <a16:creationId xmlns:a16="http://schemas.microsoft.com/office/drawing/2014/main" id="{214978C5-8820-8896-AFD4-04D44D1DCA99}"/>
              </a:ext>
            </a:extLst>
          </p:cNvPr>
          <p:cNvGrpSpPr/>
          <p:nvPr/>
        </p:nvGrpSpPr>
        <p:grpSpPr>
          <a:xfrm>
            <a:off x="10272464" y="3480435"/>
            <a:ext cx="1346210" cy="1186419"/>
            <a:chOff x="6094551" y="1204227"/>
            <a:chExt cx="1735249" cy="1569773"/>
          </a:xfrm>
        </p:grpSpPr>
        <p:pic>
          <p:nvPicPr>
            <p:cNvPr id="9" name="Resim 8">
              <a:extLst>
                <a:ext uri="{FF2B5EF4-FFF2-40B4-BE49-F238E27FC236}">
                  <a16:creationId xmlns:a16="http://schemas.microsoft.com/office/drawing/2014/main" id="{C9354CD5-B6D8-356A-A7CA-4BE6E86EDF6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6303"/>
            <a:stretch/>
          </p:blipFill>
          <p:spPr>
            <a:xfrm>
              <a:off x="6094551" y="2328638"/>
              <a:ext cx="1735249" cy="445362"/>
            </a:xfrm>
            <a:prstGeom prst="rect">
              <a:avLst/>
            </a:prstGeom>
          </p:spPr>
        </p:pic>
        <p:pic>
          <p:nvPicPr>
            <p:cNvPr id="11" name="Resim 10">
              <a:extLst>
                <a:ext uri="{FF2B5EF4-FFF2-40B4-BE49-F238E27FC236}">
                  <a16:creationId xmlns:a16="http://schemas.microsoft.com/office/drawing/2014/main" id="{98D03FE5-413C-678A-14DF-93942F41E541}"/>
                </a:ext>
              </a:extLst>
            </p:cNvPr>
            <p:cNvPicPr>
              <a:picLocks noChangeAspect="1"/>
            </p:cNvPicPr>
            <p:nvPr/>
          </p:nvPicPr>
          <p:blipFill rotWithShape="1">
            <a:blip r:embed="rId5">
              <a:extLst>
                <a:ext uri="{28A0092B-C50C-407E-A947-70E740481C1C}">
                  <a14:useLocalDpi xmlns:a14="http://schemas.microsoft.com/office/drawing/2010/main" val="0"/>
                </a:ext>
              </a:extLst>
            </a:blip>
            <a:srcRect l="26809" t="18148" r="28742" b="38112"/>
            <a:stretch/>
          </p:blipFill>
          <p:spPr>
            <a:xfrm>
              <a:off x="6384032" y="1204227"/>
              <a:ext cx="1152128" cy="1133772"/>
            </a:xfrm>
            <a:prstGeom prst="rect">
              <a:avLst/>
            </a:prstGeom>
          </p:spPr>
        </p:pic>
      </p:grpSp>
      <p:grpSp>
        <p:nvGrpSpPr>
          <p:cNvPr id="12" name="Grup 11">
            <a:extLst>
              <a:ext uri="{FF2B5EF4-FFF2-40B4-BE49-F238E27FC236}">
                <a16:creationId xmlns:a16="http://schemas.microsoft.com/office/drawing/2014/main" id="{A55F3816-B7AA-548D-B204-C2C8EBEBD204}"/>
              </a:ext>
            </a:extLst>
          </p:cNvPr>
          <p:cNvGrpSpPr/>
          <p:nvPr/>
        </p:nvGrpSpPr>
        <p:grpSpPr>
          <a:xfrm>
            <a:off x="9552384" y="6357665"/>
            <a:ext cx="2228733" cy="500335"/>
            <a:chOff x="9552384" y="6357665"/>
            <a:chExt cx="2228733" cy="500335"/>
          </a:xfrm>
        </p:grpSpPr>
        <p:sp>
          <p:nvSpPr>
            <p:cNvPr id="13" name="Dikdörtgen 12">
              <a:extLst>
                <a:ext uri="{FF2B5EF4-FFF2-40B4-BE49-F238E27FC236}">
                  <a16:creationId xmlns:a16="http://schemas.microsoft.com/office/drawing/2014/main" id="{11F38758-0A84-0E7F-BF24-50EC5CD174D5}"/>
                </a:ext>
              </a:extLst>
            </p:cNvPr>
            <p:cNvSpPr/>
            <p:nvPr/>
          </p:nvSpPr>
          <p:spPr>
            <a:xfrm>
              <a:off x="9552384" y="6357665"/>
              <a:ext cx="2228733" cy="5003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Resim 13">
              <a:extLst>
                <a:ext uri="{FF2B5EF4-FFF2-40B4-BE49-F238E27FC236}">
                  <a16:creationId xmlns:a16="http://schemas.microsoft.com/office/drawing/2014/main" id="{34864EB4-C3DC-FF8E-85C9-0F8E93B9C8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52384" y="6392824"/>
              <a:ext cx="1437712" cy="419812"/>
            </a:xfrm>
            <a:prstGeom prst="rect">
              <a:avLst/>
            </a:prstGeom>
          </p:spPr>
        </p:pic>
      </p:grpSp>
      <p:sp>
        <p:nvSpPr>
          <p:cNvPr id="5" name="Metin kutusu 4">
            <a:extLst>
              <a:ext uri="{FF2B5EF4-FFF2-40B4-BE49-F238E27FC236}">
                <a16:creationId xmlns:a16="http://schemas.microsoft.com/office/drawing/2014/main" id="{ED42EFB8-FE32-C8E2-B379-F6F1ED31AFA7}"/>
              </a:ext>
            </a:extLst>
          </p:cNvPr>
          <p:cNvSpPr txBox="1"/>
          <p:nvPr/>
        </p:nvSpPr>
        <p:spPr>
          <a:xfrm>
            <a:off x="239174" y="945862"/>
            <a:ext cx="4992730" cy="5478423"/>
          </a:xfrm>
          <a:prstGeom prst="rect">
            <a:avLst/>
          </a:prstGeom>
          <a:noFill/>
        </p:spPr>
        <p:txBody>
          <a:bodyPr wrap="square">
            <a:spAutoFit/>
          </a:bodyPr>
          <a:lstStyle/>
          <a:p>
            <a:pPr algn="just">
              <a:spcBef>
                <a:spcPts val="1200"/>
              </a:spcBef>
            </a:pPr>
            <a:r>
              <a:rPr lang="tr-TR" sz="2000" noProof="1"/>
              <a:t>	</a:t>
            </a:r>
            <a:r>
              <a:rPr lang="tr-TR" sz="2000" noProof="1">
                <a:solidFill>
                  <a:schemeClr val="bg2">
                    <a:lumMod val="25000"/>
                  </a:schemeClr>
                </a:solidFill>
              </a:rPr>
              <a:t>  </a:t>
            </a:r>
            <a:r>
              <a:rPr lang="en-US" sz="2000" b="1" noProof="1">
                <a:solidFill>
                  <a:srgbClr val="FF2C43"/>
                </a:solidFill>
              </a:rPr>
              <a:t>One of the areas where Lions International takes quick action and most effective one is the Recovery Phase.</a:t>
            </a:r>
          </a:p>
          <a:p>
            <a:pPr algn="just">
              <a:spcBef>
                <a:spcPts val="600"/>
              </a:spcBef>
            </a:pPr>
            <a:r>
              <a:rPr lang="en-US" sz="2000" noProof="1"/>
              <a:t>A satisfactory amount of funding has been developed through the LCIF and with the intense participation of the international community. </a:t>
            </a:r>
            <a:r>
              <a:rPr lang="tr-TR" sz="2000" noProof="1"/>
              <a:t>With this fund</a:t>
            </a:r>
            <a:r>
              <a:rPr lang="en-US" sz="2000" noProof="1"/>
              <a:t> a container village consisting of 670 containers was established in the city of Adiyaman together with Mersin Metropolitan Municipality</a:t>
            </a:r>
            <a:r>
              <a:rPr lang="tr-TR" sz="2000" noProof="1"/>
              <a:t> and some other international NGO’s.</a:t>
            </a:r>
            <a:r>
              <a:rPr lang="en-US" sz="2000" noProof="1"/>
              <a:t> </a:t>
            </a:r>
          </a:p>
          <a:p>
            <a:pPr algn="just">
              <a:spcBef>
                <a:spcPts val="600"/>
              </a:spcBef>
            </a:pPr>
            <a:r>
              <a:rPr lang="tr-TR" sz="2000" b="1" noProof="1"/>
              <a:t>167 of 670 containers were provided by Lions and LCIF</a:t>
            </a:r>
            <a:r>
              <a:rPr lang="tr-TR" sz="2000" noProof="1"/>
              <a:t>. And 50 other </a:t>
            </a:r>
            <a:r>
              <a:rPr lang="en-US" sz="2000" noProof="1"/>
              <a:t>containers were provided to the earthquake victims in Mersin.</a:t>
            </a:r>
            <a:endParaRPr lang="tr-TR" sz="2000" noProof="1"/>
          </a:p>
        </p:txBody>
      </p:sp>
    </p:spTree>
    <p:extLst>
      <p:ext uri="{BB962C8B-B14F-4D97-AF65-F5344CB8AC3E}">
        <p14:creationId xmlns:p14="http://schemas.microsoft.com/office/powerpoint/2010/main" val="789497702"/>
      </p:ext>
    </p:extLst>
  </p:cSld>
  <p:clrMapOvr>
    <a:masterClrMapping/>
  </p:clrMapOvr>
  <mc:AlternateContent xmlns:mc="http://schemas.openxmlformats.org/markup-compatibility/2006" xmlns:p14="http://schemas.microsoft.com/office/powerpoint/2010/main">
    <mc:Choice Requires="p14">
      <p:transition spd="slow" p14:dur="20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out)">
                                      <p:cBhvr>
                                        <p:cTn id="7" dur="2000"/>
                                        <p:tgtEl>
                                          <p:spTgt spid="8"/>
                                        </p:tgtEl>
                                      </p:cBhvr>
                                    </p:animEffect>
                                  </p:childTnLst>
                                </p:cTn>
                              </p:par>
                              <p:par>
                                <p:cTn id="8" presetID="16" presetClass="entr" presetSubtype="37" fill="hold" nodeType="withEffect">
                                  <p:stCondLst>
                                    <p:cond delay="500"/>
                                  </p:stCondLst>
                                  <p:childTnLst>
                                    <p:set>
                                      <p:cBhvr>
                                        <p:cTn id="9" dur="1" fill="hold">
                                          <p:stCondLst>
                                            <p:cond delay="0"/>
                                          </p:stCondLst>
                                        </p:cTn>
                                        <p:tgtEl>
                                          <p:spTgt spid="10"/>
                                        </p:tgtEl>
                                        <p:attrNameLst>
                                          <p:attrName>style.visibility</p:attrName>
                                        </p:attrNameLst>
                                      </p:cBhvr>
                                      <p:to>
                                        <p:strVal val="visible"/>
                                      </p:to>
                                    </p:set>
                                    <p:animEffect transition="in" filter="barn(out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4">
            <a:extLst>
              <a:ext uri="{FF2B5EF4-FFF2-40B4-BE49-F238E27FC236}">
                <a16:creationId xmlns:a16="http://schemas.microsoft.com/office/drawing/2014/main" id="{1B988A44-D697-1A8A-FE9C-9D0FCEC9F520}"/>
              </a:ext>
            </a:extLst>
          </p:cNvPr>
          <p:cNvSpPr txBox="1">
            <a:spLocks/>
          </p:cNvSpPr>
          <p:nvPr/>
        </p:nvSpPr>
        <p:spPr>
          <a:xfrm>
            <a:off x="6168008" y="1916832"/>
            <a:ext cx="5616624" cy="4104456"/>
          </a:xfrm>
          <a:prstGeom prst="rect">
            <a:avLst/>
          </a:prstGeom>
        </p:spPr>
        <p:txBody>
          <a:bodyPr vert="horz" lIns="0" tIns="45720" rIns="91440" bIns="45720" rtlCol="0" anchor="ctr"/>
          <a:lstStyle>
            <a:defPPr>
              <a:defRPr lang="de-DE"/>
            </a:defPPr>
            <a:lvl1pPr marL="0" algn="l" defTabSz="914400" rtl="0" eaLnBrk="1" latinLnBrk="0" hangingPunct="1">
              <a:defRPr sz="1000" kern="1200">
                <a:solidFill>
                  <a:schemeClr val="accent3">
                    <a:lumMod val="7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4000" dirty="0">
                <a:solidFill>
                  <a:srgbClr val="FFFF00"/>
                </a:solidFill>
                <a:effectLst>
                  <a:outerShdw blurRad="38100" dist="38100" dir="2700000" algn="tl">
                    <a:srgbClr val="000000">
                      <a:alpha val="43137"/>
                    </a:srgbClr>
                  </a:outerShdw>
                </a:effectLst>
                <a:latin typeface="Arial Black" panose="020B0A04020102020204" pitchFamily="34" charset="0"/>
              </a:rPr>
              <a:t>DISASTER OF THE CENTURY: </a:t>
            </a:r>
          </a:p>
          <a:p>
            <a:pPr algn="ctr" fontAlgn="auto">
              <a:spcBef>
                <a:spcPts val="0"/>
              </a:spcBef>
              <a:spcAft>
                <a:spcPts val="0"/>
              </a:spcAft>
              <a:defRPr/>
            </a:pPr>
            <a:r>
              <a:rPr lang="en-US" sz="4000" dirty="0">
                <a:solidFill>
                  <a:srgbClr val="FFFFFF"/>
                </a:solidFill>
                <a:effectLst>
                  <a:outerShdw blurRad="38100" dist="38100" dir="2700000" algn="tl">
                    <a:srgbClr val="000000">
                      <a:alpha val="43137"/>
                    </a:srgbClr>
                  </a:outerShdw>
                </a:effectLst>
                <a:latin typeface="Arial Black" panose="020B0A04020102020204" pitchFamily="34" charset="0"/>
              </a:rPr>
              <a:t>February 2023 South East Anatolia Earthquake</a:t>
            </a:r>
            <a:r>
              <a:rPr lang="tr-TR" sz="4000" dirty="0">
                <a:solidFill>
                  <a:srgbClr val="FFFFFF"/>
                </a:solidFill>
                <a:effectLst>
                  <a:outerShdw blurRad="38100" dist="38100" dir="2700000" algn="tl">
                    <a:srgbClr val="000000">
                      <a:alpha val="43137"/>
                    </a:srgbClr>
                  </a:outerShdw>
                </a:effectLst>
                <a:latin typeface="Arial Black" panose="020B0A04020102020204" pitchFamily="34" charset="0"/>
              </a:rPr>
              <a:t>s</a:t>
            </a:r>
            <a:r>
              <a:rPr lang="en-US" sz="4000" dirty="0">
                <a:solidFill>
                  <a:srgbClr val="FFFFFF"/>
                </a:solidFill>
                <a:effectLst>
                  <a:outerShdw blurRad="38100" dist="38100" dir="2700000" algn="tl">
                    <a:srgbClr val="000000">
                      <a:alpha val="43137"/>
                    </a:srgbClr>
                  </a:outerShdw>
                </a:effectLst>
                <a:latin typeface="Arial Black" panose="020B0A04020102020204" pitchFamily="34" charset="0"/>
              </a:rPr>
              <a:t> </a:t>
            </a:r>
            <a:endParaRPr lang="tr-TR" sz="4000" dirty="0">
              <a:solidFill>
                <a:srgbClr val="FFFFFF"/>
              </a:solidFill>
              <a:effectLst>
                <a:outerShdw blurRad="38100" dist="38100" dir="2700000" algn="tl">
                  <a:srgbClr val="000000">
                    <a:alpha val="43137"/>
                  </a:srgbClr>
                </a:outerShdw>
              </a:effectLst>
              <a:latin typeface="Arial Black" panose="020B0A04020102020204" pitchFamily="34" charset="0"/>
            </a:endParaRPr>
          </a:p>
          <a:p>
            <a:pPr algn="ctr" fontAlgn="auto">
              <a:spcBef>
                <a:spcPts val="0"/>
              </a:spcBef>
              <a:spcAft>
                <a:spcPts val="0"/>
              </a:spcAft>
              <a:defRPr/>
            </a:pPr>
            <a:r>
              <a:rPr lang="tr-TR" sz="4000" dirty="0">
                <a:solidFill>
                  <a:srgbClr val="FFFFFF"/>
                </a:solidFill>
                <a:effectLst>
                  <a:outerShdw blurRad="38100" dist="38100" dir="2700000" algn="tl">
                    <a:srgbClr val="000000">
                      <a:alpha val="43137"/>
                    </a:srgbClr>
                  </a:outerShdw>
                </a:effectLst>
                <a:latin typeface="Arial Black" panose="020B0A04020102020204" pitchFamily="34" charset="0"/>
              </a:rPr>
              <a:t>a</a:t>
            </a:r>
            <a:r>
              <a:rPr lang="en-US" sz="4000" dirty="0" err="1">
                <a:solidFill>
                  <a:srgbClr val="FFFFFF"/>
                </a:solidFill>
                <a:effectLst>
                  <a:outerShdw blurRad="38100" dist="38100" dir="2700000" algn="tl">
                    <a:srgbClr val="000000">
                      <a:alpha val="43137"/>
                    </a:srgbClr>
                  </a:outerShdw>
                </a:effectLst>
                <a:latin typeface="Arial Black" panose="020B0A04020102020204" pitchFamily="34" charset="0"/>
              </a:rPr>
              <a:t>nd</a:t>
            </a:r>
            <a:r>
              <a:rPr lang="en-US" sz="4000" dirty="0">
                <a:solidFill>
                  <a:srgbClr val="FFFFFF"/>
                </a:solidFill>
                <a:effectLst>
                  <a:outerShdw blurRad="38100" dist="38100" dir="2700000" algn="tl">
                    <a:srgbClr val="000000">
                      <a:alpha val="43137"/>
                    </a:srgbClr>
                  </a:outerShdw>
                </a:effectLst>
                <a:latin typeface="Arial Black" panose="020B0A04020102020204" pitchFamily="34" charset="0"/>
              </a:rPr>
              <a:t> </a:t>
            </a:r>
            <a:endParaRPr lang="tr-TR" sz="4000" dirty="0">
              <a:solidFill>
                <a:srgbClr val="FFFFFF"/>
              </a:solidFill>
              <a:effectLst>
                <a:outerShdw blurRad="38100" dist="38100" dir="2700000" algn="tl">
                  <a:srgbClr val="000000">
                    <a:alpha val="43137"/>
                  </a:srgbClr>
                </a:outerShdw>
              </a:effectLst>
              <a:latin typeface="Arial Black" panose="020B0A04020102020204" pitchFamily="34" charset="0"/>
            </a:endParaRPr>
          </a:p>
          <a:p>
            <a:pPr algn="ctr" fontAlgn="auto">
              <a:spcBef>
                <a:spcPts val="0"/>
              </a:spcBef>
              <a:spcAft>
                <a:spcPts val="0"/>
              </a:spcAft>
              <a:defRPr/>
            </a:pPr>
            <a:r>
              <a:rPr lang="en-US" sz="4000" dirty="0">
                <a:solidFill>
                  <a:srgbClr val="FFFF00"/>
                </a:solidFill>
                <a:effectLst>
                  <a:outerShdw blurRad="38100" dist="38100" dir="2700000" algn="tl">
                    <a:srgbClr val="000000">
                      <a:alpha val="43137"/>
                    </a:srgbClr>
                  </a:outerShdw>
                </a:effectLst>
                <a:latin typeface="Arial Black" panose="020B0A04020102020204" pitchFamily="34" charset="0"/>
              </a:rPr>
              <a:t>LIONS </a:t>
            </a:r>
            <a:r>
              <a:rPr lang="tr-TR" sz="4000" dirty="0">
                <a:solidFill>
                  <a:srgbClr val="FFFF00"/>
                </a:solidFill>
                <a:effectLst>
                  <a:outerShdw blurRad="38100" dist="38100" dir="2700000" algn="tl">
                    <a:srgbClr val="000000">
                      <a:alpha val="43137"/>
                    </a:srgbClr>
                  </a:outerShdw>
                </a:effectLst>
                <a:latin typeface="Arial Black" panose="020B0A04020102020204" pitchFamily="34" charset="0"/>
              </a:rPr>
              <a:t>RESPONSE</a:t>
            </a:r>
            <a:endParaRPr lang="en-US" sz="4000" dirty="0">
              <a:solidFill>
                <a:srgbClr val="FFFF00"/>
              </a:solidFill>
              <a:effectLst>
                <a:outerShdw blurRad="38100" dist="38100" dir="2700000" algn="tl">
                  <a:srgbClr val="000000">
                    <a:alpha val="43137"/>
                  </a:srgbClr>
                </a:outerShdw>
              </a:effectLst>
              <a:latin typeface="Arial Black" panose="020B0A04020102020204" pitchFamily="34" charset="0"/>
            </a:endParaRPr>
          </a:p>
        </p:txBody>
      </p:sp>
    </p:spTree>
    <p:extLst>
      <p:ext uri="{BB962C8B-B14F-4D97-AF65-F5344CB8AC3E}">
        <p14:creationId xmlns:p14="http://schemas.microsoft.com/office/powerpoint/2010/main" val="3933814301"/>
      </p:ext>
    </p:extLst>
  </p:cSld>
  <p:clrMapOvr>
    <a:masterClrMapping/>
  </p:clrMapOvr>
  <mc:AlternateContent xmlns:mc="http://schemas.openxmlformats.org/markup-compatibility/2006" xmlns:p14="http://schemas.microsoft.com/office/powerpoint/2010/main">
    <mc:Choice Requires="p14">
      <p:transition spd="slow" p14:dur="2000" advClick="0">
        <p:split orient="vert"/>
      </p:transition>
    </mc:Choice>
    <mc:Fallback xmlns="">
      <p:transition spd="slow" advClick="0">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 17">
            <a:extLst>
              <a:ext uri="{FF2B5EF4-FFF2-40B4-BE49-F238E27FC236}">
                <a16:creationId xmlns:a16="http://schemas.microsoft.com/office/drawing/2014/main" id="{A15C5324-AF94-F0F2-6901-BCF60682B8B5}"/>
              </a:ext>
            </a:extLst>
          </p:cNvPr>
          <p:cNvGrpSpPr/>
          <p:nvPr/>
        </p:nvGrpSpPr>
        <p:grpSpPr>
          <a:xfrm>
            <a:off x="5424516" y="878563"/>
            <a:ext cx="6356601" cy="4782685"/>
            <a:chOff x="5424516" y="878563"/>
            <a:chExt cx="6356601" cy="4782685"/>
          </a:xfrm>
        </p:grpSpPr>
        <p:pic>
          <p:nvPicPr>
            <p:cNvPr id="11" name="6CD7AE0C-BB47-4B5C-8A10-E093A416CD37" descr="PHOTO-2023-02-19-18-18-57.jpg">
              <a:extLst>
                <a:ext uri="{FF2B5EF4-FFF2-40B4-BE49-F238E27FC236}">
                  <a16:creationId xmlns:a16="http://schemas.microsoft.com/office/drawing/2014/main" id="{2D06892F-A49D-E413-50C6-CD218077AA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47" t="2982" r="2192" b="3456"/>
            <a:stretch/>
          </p:blipFill>
          <p:spPr bwMode="auto">
            <a:xfrm>
              <a:off x="5424516" y="878563"/>
              <a:ext cx="6356601" cy="4782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7" name="Grup 16">
              <a:extLst>
                <a:ext uri="{FF2B5EF4-FFF2-40B4-BE49-F238E27FC236}">
                  <a16:creationId xmlns:a16="http://schemas.microsoft.com/office/drawing/2014/main" id="{853127E5-10B7-731C-7237-E2DE41E974B7}"/>
                </a:ext>
              </a:extLst>
            </p:cNvPr>
            <p:cNvGrpSpPr/>
            <p:nvPr/>
          </p:nvGrpSpPr>
          <p:grpSpPr>
            <a:xfrm>
              <a:off x="6158268" y="1875255"/>
              <a:ext cx="672297" cy="2794219"/>
              <a:chOff x="6158268" y="1875255"/>
              <a:chExt cx="672297" cy="2794219"/>
            </a:xfrm>
          </p:grpSpPr>
          <p:sp>
            <p:nvSpPr>
              <p:cNvPr id="12" name="Rectangle 8">
                <a:extLst>
                  <a:ext uri="{FF2B5EF4-FFF2-40B4-BE49-F238E27FC236}">
                    <a16:creationId xmlns:a16="http://schemas.microsoft.com/office/drawing/2014/main" id="{D876914C-1F69-3A62-B01D-6A09E0D434D1}"/>
                  </a:ext>
                </a:extLst>
              </p:cNvPr>
              <p:cNvSpPr/>
              <p:nvPr/>
            </p:nvSpPr>
            <p:spPr>
              <a:xfrm>
                <a:off x="6158268" y="4335060"/>
                <a:ext cx="488943" cy="334414"/>
              </a:xfrm>
              <a:prstGeom prst="rect">
                <a:avLst/>
              </a:prstGeom>
              <a:solidFill>
                <a:srgbClr val="F5BAC7">
                  <a:alpha val="5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12">
                <a:extLst>
                  <a:ext uri="{FF2B5EF4-FFF2-40B4-BE49-F238E27FC236}">
                    <a16:creationId xmlns:a16="http://schemas.microsoft.com/office/drawing/2014/main" id="{5C8CB8F8-14BE-A6DA-7212-79B0C6171852}"/>
                  </a:ext>
                </a:extLst>
              </p:cNvPr>
              <p:cNvSpPr/>
              <p:nvPr/>
            </p:nvSpPr>
            <p:spPr>
              <a:xfrm>
                <a:off x="6158268" y="2202713"/>
                <a:ext cx="672297" cy="1062815"/>
              </a:xfrm>
              <a:prstGeom prst="rect">
                <a:avLst/>
              </a:prstGeom>
              <a:solidFill>
                <a:srgbClr val="FFDA5A">
                  <a:alpha val="5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Rectangle 13">
                <a:extLst>
                  <a:ext uri="{FF2B5EF4-FFF2-40B4-BE49-F238E27FC236}">
                    <a16:creationId xmlns:a16="http://schemas.microsoft.com/office/drawing/2014/main" id="{6B37B787-CB73-510B-CE05-E71F808F2F17}"/>
                  </a:ext>
                </a:extLst>
              </p:cNvPr>
              <p:cNvSpPr/>
              <p:nvPr/>
            </p:nvSpPr>
            <p:spPr>
              <a:xfrm>
                <a:off x="6158268" y="1875255"/>
                <a:ext cx="488943" cy="315184"/>
              </a:xfrm>
              <a:prstGeom prst="rect">
                <a:avLst/>
              </a:prstGeom>
              <a:solidFill>
                <a:srgbClr val="F5BAC7">
                  <a:alpha val="5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grpSp>
      <p:sp>
        <p:nvSpPr>
          <p:cNvPr id="2" name="Slayt Numarası Yer Tutucusu 1">
            <a:extLst>
              <a:ext uri="{FF2B5EF4-FFF2-40B4-BE49-F238E27FC236}">
                <a16:creationId xmlns:a16="http://schemas.microsoft.com/office/drawing/2014/main" id="{DE6505FA-AB77-5E42-7071-66C741DC8A69}"/>
              </a:ext>
            </a:extLst>
          </p:cNvPr>
          <p:cNvSpPr>
            <a:spLocks noGrp="1"/>
          </p:cNvSpPr>
          <p:nvPr>
            <p:ph type="sldNum" sz="quarter" idx="12"/>
          </p:nvPr>
        </p:nvSpPr>
        <p:spPr/>
        <p:txBody>
          <a:bodyPr/>
          <a:lstStyle/>
          <a:p>
            <a:pPr algn="r" fontAlgn="auto">
              <a:spcBef>
                <a:spcPts val="0"/>
              </a:spcBef>
              <a:spcAft>
                <a:spcPts val="0"/>
              </a:spcAft>
              <a:defRPr/>
            </a:pPr>
            <a:fld id="{DDF5A8BD-E949-4BEE-BC04-18DF6B43ADBB}" type="slidenum">
              <a:rPr lang="de-DE" smtClean="0">
                <a:solidFill>
                  <a:srgbClr val="55565A">
                    <a:lumMod val="75000"/>
                  </a:srgbClr>
                </a:solidFill>
                <a:latin typeface="Arial"/>
                <a:cs typeface="+mn-cs"/>
              </a:rPr>
              <a:pPr algn="r" fontAlgn="auto">
                <a:spcBef>
                  <a:spcPts val="0"/>
                </a:spcBef>
                <a:spcAft>
                  <a:spcPts val="0"/>
                </a:spcAft>
                <a:defRPr/>
              </a:pPr>
              <a:t>20</a:t>
            </a:fld>
            <a:endParaRPr lang="de-DE">
              <a:solidFill>
                <a:srgbClr val="55565A">
                  <a:lumMod val="75000"/>
                </a:srgbClr>
              </a:solidFill>
              <a:latin typeface="Arial"/>
              <a:cs typeface="+mn-cs"/>
            </a:endParaRPr>
          </a:p>
        </p:txBody>
      </p:sp>
      <p:sp>
        <p:nvSpPr>
          <p:cNvPr id="3" name="Metin kutusu 2">
            <a:extLst>
              <a:ext uri="{FF2B5EF4-FFF2-40B4-BE49-F238E27FC236}">
                <a16:creationId xmlns:a16="http://schemas.microsoft.com/office/drawing/2014/main" id="{6D0E5155-7069-83E5-5897-DF8680D57E2A}"/>
              </a:ext>
            </a:extLst>
          </p:cNvPr>
          <p:cNvSpPr txBox="1"/>
          <p:nvPr/>
        </p:nvSpPr>
        <p:spPr>
          <a:xfrm>
            <a:off x="1300648" y="188640"/>
            <a:ext cx="4203784" cy="584775"/>
          </a:xfrm>
          <a:prstGeom prst="rect">
            <a:avLst/>
          </a:prstGeom>
          <a:noFill/>
        </p:spPr>
        <p:txBody>
          <a:bodyPr wrap="square">
            <a:spAutoFit/>
          </a:bodyPr>
          <a:lstStyle/>
          <a:p>
            <a:r>
              <a:rPr lang="tr-TR" sz="3200" b="1" noProof="1">
                <a:solidFill>
                  <a:schemeClr val="bg2">
                    <a:lumMod val="50000"/>
                  </a:schemeClr>
                </a:solidFill>
              </a:rPr>
              <a:t>Recovery Phase</a:t>
            </a:r>
            <a:endParaRPr lang="tr-TR" sz="3200" noProof="1">
              <a:solidFill>
                <a:schemeClr val="bg2">
                  <a:lumMod val="50000"/>
                </a:schemeClr>
              </a:solidFill>
            </a:endParaRPr>
          </a:p>
        </p:txBody>
      </p:sp>
      <p:sp>
        <p:nvSpPr>
          <p:cNvPr id="5" name="Metin kutusu 4">
            <a:extLst>
              <a:ext uri="{FF2B5EF4-FFF2-40B4-BE49-F238E27FC236}">
                <a16:creationId xmlns:a16="http://schemas.microsoft.com/office/drawing/2014/main" id="{3D37E07C-4B42-B79A-BD57-C587C41D5E29}"/>
              </a:ext>
            </a:extLst>
          </p:cNvPr>
          <p:cNvSpPr txBox="1"/>
          <p:nvPr/>
        </p:nvSpPr>
        <p:spPr>
          <a:xfrm>
            <a:off x="299516" y="1124744"/>
            <a:ext cx="4788372" cy="4907326"/>
          </a:xfrm>
          <a:prstGeom prst="rect">
            <a:avLst/>
          </a:prstGeom>
          <a:noFill/>
        </p:spPr>
        <p:txBody>
          <a:bodyPr wrap="square">
            <a:spAutoFit/>
          </a:bodyPr>
          <a:lstStyle/>
          <a:p>
            <a:pPr algn="ctr">
              <a:lnSpc>
                <a:spcPts val="3200"/>
              </a:lnSpc>
              <a:spcBef>
                <a:spcPts val="1200"/>
              </a:spcBef>
            </a:pPr>
            <a:r>
              <a:rPr lang="tr-TR" sz="2400" noProof="1"/>
              <a:t>Adıyaman Container City</a:t>
            </a:r>
            <a:br>
              <a:rPr lang="tr-TR" sz="2400" noProof="1"/>
            </a:br>
            <a:r>
              <a:rPr lang="en-US" sz="2400" noProof="1"/>
              <a:t>is planned to accommodate approximately 3000 victims </a:t>
            </a:r>
            <a:r>
              <a:rPr lang="tr-TR" sz="2400" noProof="1"/>
              <a:t>and </a:t>
            </a:r>
            <a:r>
              <a:rPr lang="en-US" sz="2400" noProof="1"/>
              <a:t>allocated by AFAD (Desaster &amp; Emergency Management). </a:t>
            </a:r>
            <a:endParaRPr lang="tr-TR" sz="2400" noProof="1"/>
          </a:p>
          <a:p>
            <a:pPr algn="ctr">
              <a:lnSpc>
                <a:spcPts val="3200"/>
              </a:lnSpc>
              <a:spcBef>
                <a:spcPts val="1200"/>
              </a:spcBef>
            </a:pPr>
            <a:r>
              <a:rPr lang="en-US" sz="2400" noProof="1"/>
              <a:t>The </a:t>
            </a:r>
            <a:r>
              <a:rPr lang="en-US" sz="2400" b="1" noProof="1"/>
              <a:t>167 Lions containers </a:t>
            </a:r>
            <a:r>
              <a:rPr lang="en-US" sz="2400" noProof="1"/>
              <a:t>in the yellow painted area as well as the </a:t>
            </a:r>
            <a:r>
              <a:rPr lang="en-US" sz="2400" b="1" noProof="1"/>
              <a:t>sports fields </a:t>
            </a:r>
            <a:r>
              <a:rPr lang="en-US" sz="2400" noProof="1"/>
              <a:t>and </a:t>
            </a:r>
            <a:r>
              <a:rPr lang="en-US" sz="2400" b="1" noProof="1"/>
              <a:t>children's playgrounds</a:t>
            </a:r>
            <a:r>
              <a:rPr lang="en-US" sz="2400" noProof="1"/>
              <a:t> painted as pink color on the map were built               with LCIF funds.</a:t>
            </a:r>
            <a:endParaRPr lang="tr-TR" sz="2400" noProof="1"/>
          </a:p>
        </p:txBody>
      </p:sp>
      <p:pic>
        <p:nvPicPr>
          <p:cNvPr id="15" name="Picture 9">
            <a:extLst>
              <a:ext uri="{FF2B5EF4-FFF2-40B4-BE49-F238E27FC236}">
                <a16:creationId xmlns:a16="http://schemas.microsoft.com/office/drawing/2014/main" id="{50C99149-E645-1FD2-9DA2-2E92D6AB7EB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0050" b="27950"/>
          <a:stretch/>
        </p:blipFill>
        <p:spPr>
          <a:xfrm>
            <a:off x="5381245" y="5055133"/>
            <a:ext cx="3595075" cy="1132433"/>
          </a:xfrm>
          <a:prstGeom prst="rect">
            <a:avLst/>
          </a:prstGeom>
          <a:ln w="57150">
            <a:solidFill>
              <a:schemeClr val="bg1"/>
            </a:solidFill>
          </a:ln>
        </p:spPr>
      </p:pic>
      <p:pic>
        <p:nvPicPr>
          <p:cNvPr id="16" name="Picture 9">
            <a:extLst>
              <a:ext uri="{FF2B5EF4-FFF2-40B4-BE49-F238E27FC236}">
                <a16:creationId xmlns:a16="http://schemas.microsoft.com/office/drawing/2014/main" id="{3876130D-375B-2A79-4CC3-D452A2E3D56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860" t="23830" r="-1384" b="13003"/>
          <a:stretch/>
        </p:blipFill>
        <p:spPr>
          <a:xfrm>
            <a:off x="9041290" y="5058381"/>
            <a:ext cx="2851194" cy="1134000"/>
          </a:xfrm>
          <a:prstGeom prst="rect">
            <a:avLst/>
          </a:prstGeom>
          <a:ln w="57150">
            <a:solidFill>
              <a:schemeClr val="bg1"/>
            </a:solidFill>
          </a:ln>
        </p:spPr>
      </p:pic>
      <p:grpSp>
        <p:nvGrpSpPr>
          <p:cNvPr id="9" name="Grup 8">
            <a:extLst>
              <a:ext uri="{FF2B5EF4-FFF2-40B4-BE49-F238E27FC236}">
                <a16:creationId xmlns:a16="http://schemas.microsoft.com/office/drawing/2014/main" id="{B02BBA02-B446-C679-8AF7-2231FB6F4CF3}"/>
              </a:ext>
            </a:extLst>
          </p:cNvPr>
          <p:cNvGrpSpPr/>
          <p:nvPr/>
        </p:nvGrpSpPr>
        <p:grpSpPr>
          <a:xfrm>
            <a:off x="9552384" y="6357665"/>
            <a:ext cx="2228733" cy="500335"/>
            <a:chOff x="9552384" y="6357665"/>
            <a:chExt cx="2228733" cy="500335"/>
          </a:xfrm>
        </p:grpSpPr>
        <p:sp>
          <p:nvSpPr>
            <p:cNvPr id="8" name="Dikdörtgen 7">
              <a:extLst>
                <a:ext uri="{FF2B5EF4-FFF2-40B4-BE49-F238E27FC236}">
                  <a16:creationId xmlns:a16="http://schemas.microsoft.com/office/drawing/2014/main" id="{0C477218-910A-596D-327F-B5E522B73218}"/>
                </a:ext>
              </a:extLst>
            </p:cNvPr>
            <p:cNvSpPr/>
            <p:nvPr/>
          </p:nvSpPr>
          <p:spPr>
            <a:xfrm>
              <a:off x="9552384" y="6357665"/>
              <a:ext cx="2228733" cy="5003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Resim 6">
              <a:extLst>
                <a:ext uri="{FF2B5EF4-FFF2-40B4-BE49-F238E27FC236}">
                  <a16:creationId xmlns:a16="http://schemas.microsoft.com/office/drawing/2014/main" id="{CDEE8155-079E-820C-49EE-78C2DCA25F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52384" y="6392824"/>
              <a:ext cx="1437712" cy="419812"/>
            </a:xfrm>
            <a:prstGeom prst="rect">
              <a:avLst/>
            </a:prstGeom>
          </p:spPr>
        </p:pic>
      </p:grpSp>
      <p:sp>
        <p:nvSpPr>
          <p:cNvPr id="4" name="Metin kutusu 3">
            <a:extLst>
              <a:ext uri="{FF2B5EF4-FFF2-40B4-BE49-F238E27FC236}">
                <a16:creationId xmlns:a16="http://schemas.microsoft.com/office/drawing/2014/main" id="{0B0EFCC1-7505-B928-CCC9-8EBA0F826AF2}"/>
              </a:ext>
            </a:extLst>
          </p:cNvPr>
          <p:cNvSpPr txBox="1"/>
          <p:nvPr/>
        </p:nvSpPr>
        <p:spPr>
          <a:xfrm>
            <a:off x="5231905" y="218405"/>
            <a:ext cx="6691560" cy="523220"/>
          </a:xfrm>
          <a:prstGeom prst="rect">
            <a:avLst/>
          </a:prstGeom>
          <a:noFill/>
        </p:spPr>
        <p:txBody>
          <a:bodyPr wrap="square">
            <a:spAutoFit/>
          </a:bodyPr>
          <a:lstStyle/>
          <a:p>
            <a:pPr algn="r"/>
            <a:r>
              <a:rPr lang="tr-TR" sz="2800" i="1" noProof="1">
                <a:solidFill>
                  <a:srgbClr val="FF0000"/>
                </a:solidFill>
              </a:rPr>
              <a:t>Thanks to Lions International Community</a:t>
            </a:r>
          </a:p>
        </p:txBody>
      </p:sp>
      <p:pic>
        <p:nvPicPr>
          <p:cNvPr id="10" name="Resim 9">
            <a:extLst>
              <a:ext uri="{FF2B5EF4-FFF2-40B4-BE49-F238E27FC236}">
                <a16:creationId xmlns:a16="http://schemas.microsoft.com/office/drawing/2014/main" id="{ADB21E72-7994-D94F-659E-53BC1B0E96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08808" y="2636912"/>
            <a:ext cx="1209188" cy="920998"/>
          </a:xfrm>
          <a:prstGeom prst="rect">
            <a:avLst/>
          </a:prstGeom>
        </p:spPr>
      </p:pic>
    </p:spTree>
    <p:extLst>
      <p:ext uri="{BB962C8B-B14F-4D97-AF65-F5344CB8AC3E}">
        <p14:creationId xmlns:p14="http://schemas.microsoft.com/office/powerpoint/2010/main" val="3778236160"/>
      </p:ext>
    </p:extLst>
  </p:cSld>
  <p:clrMapOvr>
    <a:masterClrMapping/>
  </p:clrMapOvr>
  <mc:AlternateContent xmlns:mc="http://schemas.openxmlformats.org/markup-compatibility/2006" xmlns:p14="http://schemas.microsoft.com/office/powerpoint/2010/main">
    <mc:Choice Requires="p14">
      <p:transition spd="slow" p14:dur="20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0" presetClass="entr" presetSubtype="0" fill="hold" nodeType="withEffect">
                                  <p:stCondLst>
                                    <p:cond delay="5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DE6505FA-AB77-5E42-7071-66C741DC8A69}"/>
              </a:ext>
            </a:extLst>
          </p:cNvPr>
          <p:cNvSpPr>
            <a:spLocks noGrp="1"/>
          </p:cNvSpPr>
          <p:nvPr>
            <p:ph type="sldNum" sz="quarter" idx="12"/>
          </p:nvPr>
        </p:nvSpPr>
        <p:spPr/>
        <p:txBody>
          <a:bodyPr/>
          <a:lstStyle/>
          <a:p>
            <a:pPr algn="r" fontAlgn="auto">
              <a:spcBef>
                <a:spcPts val="0"/>
              </a:spcBef>
              <a:spcAft>
                <a:spcPts val="0"/>
              </a:spcAft>
              <a:defRPr/>
            </a:pPr>
            <a:fld id="{DDF5A8BD-E949-4BEE-BC04-18DF6B43ADBB}" type="slidenum">
              <a:rPr lang="de-DE" smtClean="0">
                <a:solidFill>
                  <a:srgbClr val="55565A">
                    <a:lumMod val="75000"/>
                  </a:srgbClr>
                </a:solidFill>
                <a:latin typeface="Arial"/>
                <a:cs typeface="+mn-cs"/>
              </a:rPr>
              <a:pPr algn="r" fontAlgn="auto">
                <a:spcBef>
                  <a:spcPts val="0"/>
                </a:spcBef>
                <a:spcAft>
                  <a:spcPts val="0"/>
                </a:spcAft>
                <a:defRPr/>
              </a:pPr>
              <a:t>21</a:t>
            </a:fld>
            <a:endParaRPr lang="de-DE">
              <a:solidFill>
                <a:srgbClr val="55565A">
                  <a:lumMod val="75000"/>
                </a:srgbClr>
              </a:solidFill>
              <a:latin typeface="Arial"/>
              <a:cs typeface="+mn-cs"/>
            </a:endParaRPr>
          </a:p>
        </p:txBody>
      </p:sp>
      <p:sp>
        <p:nvSpPr>
          <p:cNvPr id="3" name="Metin kutusu 2">
            <a:extLst>
              <a:ext uri="{FF2B5EF4-FFF2-40B4-BE49-F238E27FC236}">
                <a16:creationId xmlns:a16="http://schemas.microsoft.com/office/drawing/2014/main" id="{6D0E5155-7069-83E5-5897-DF8680D57E2A}"/>
              </a:ext>
            </a:extLst>
          </p:cNvPr>
          <p:cNvSpPr txBox="1"/>
          <p:nvPr/>
        </p:nvSpPr>
        <p:spPr>
          <a:xfrm>
            <a:off x="1300648" y="188640"/>
            <a:ext cx="4203784" cy="584775"/>
          </a:xfrm>
          <a:prstGeom prst="rect">
            <a:avLst/>
          </a:prstGeom>
          <a:noFill/>
        </p:spPr>
        <p:txBody>
          <a:bodyPr wrap="square">
            <a:spAutoFit/>
          </a:bodyPr>
          <a:lstStyle/>
          <a:p>
            <a:r>
              <a:rPr lang="tr-TR" sz="3200" b="1" noProof="1">
                <a:solidFill>
                  <a:schemeClr val="bg2">
                    <a:lumMod val="50000"/>
                  </a:schemeClr>
                </a:solidFill>
              </a:rPr>
              <a:t>Recovery Phase</a:t>
            </a:r>
            <a:endParaRPr lang="tr-TR" sz="3200" noProof="1">
              <a:solidFill>
                <a:schemeClr val="bg2">
                  <a:lumMod val="50000"/>
                </a:schemeClr>
              </a:solidFill>
            </a:endParaRPr>
          </a:p>
        </p:txBody>
      </p:sp>
      <p:grpSp>
        <p:nvGrpSpPr>
          <p:cNvPr id="6" name="Grup 5">
            <a:extLst>
              <a:ext uri="{FF2B5EF4-FFF2-40B4-BE49-F238E27FC236}">
                <a16:creationId xmlns:a16="http://schemas.microsoft.com/office/drawing/2014/main" id="{AF8A3652-7414-9EF0-36D7-D353EB342964}"/>
              </a:ext>
            </a:extLst>
          </p:cNvPr>
          <p:cNvGrpSpPr/>
          <p:nvPr/>
        </p:nvGrpSpPr>
        <p:grpSpPr>
          <a:xfrm>
            <a:off x="239174" y="774432"/>
            <a:ext cx="11594098" cy="5428748"/>
            <a:chOff x="239174" y="774432"/>
            <a:chExt cx="11594098" cy="5428748"/>
          </a:xfrm>
        </p:grpSpPr>
        <p:pic>
          <p:nvPicPr>
            <p:cNvPr id="4" name="Resim 3">
              <a:extLst>
                <a:ext uri="{FF2B5EF4-FFF2-40B4-BE49-F238E27FC236}">
                  <a16:creationId xmlns:a16="http://schemas.microsoft.com/office/drawing/2014/main" id="{25A82E71-7D7A-8BC8-4CA3-C8393C69BBE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946" r="15806"/>
            <a:stretch/>
          </p:blipFill>
          <p:spPr>
            <a:xfrm>
              <a:off x="5367285" y="4201008"/>
              <a:ext cx="2306147" cy="1992445"/>
            </a:xfrm>
            <a:prstGeom prst="rect">
              <a:avLst/>
            </a:prstGeom>
          </p:spPr>
        </p:pic>
        <p:sp>
          <p:nvSpPr>
            <p:cNvPr id="5" name="Metin kutusu 4">
              <a:extLst>
                <a:ext uri="{FF2B5EF4-FFF2-40B4-BE49-F238E27FC236}">
                  <a16:creationId xmlns:a16="http://schemas.microsoft.com/office/drawing/2014/main" id="{3D37E07C-4B42-B79A-BD57-C587C41D5E29}"/>
                </a:ext>
              </a:extLst>
            </p:cNvPr>
            <p:cNvSpPr txBox="1"/>
            <p:nvPr/>
          </p:nvSpPr>
          <p:spPr>
            <a:xfrm>
              <a:off x="239174" y="1484784"/>
              <a:ext cx="4920722" cy="4216966"/>
            </a:xfrm>
            <a:prstGeom prst="rect">
              <a:avLst/>
            </a:prstGeom>
            <a:noFill/>
          </p:spPr>
          <p:txBody>
            <a:bodyPr wrap="square">
              <a:spAutoFit/>
            </a:bodyPr>
            <a:lstStyle/>
            <a:p>
              <a:pPr algn="ctr">
                <a:lnSpc>
                  <a:spcPts val="3100"/>
                </a:lnSpc>
                <a:spcBef>
                  <a:spcPts val="1200"/>
                </a:spcBef>
              </a:pPr>
              <a:r>
                <a:rPr lang="en-US" sz="2400" noProof="1"/>
                <a:t>Some of the </a:t>
              </a:r>
              <a:br>
                <a:rPr lang="tr-TR" sz="2400" noProof="1"/>
              </a:br>
              <a:r>
                <a:rPr lang="en-US" sz="2400" noProof="1"/>
                <a:t>containers donated by </a:t>
              </a:r>
              <a:r>
                <a:rPr lang="tr-TR" sz="2400" noProof="1"/>
                <a:t>Turkish </a:t>
              </a:r>
              <a:r>
                <a:rPr lang="en-US" sz="2400" noProof="1"/>
                <a:t>Lions and Leos, were used for the Staff’s </a:t>
              </a:r>
              <a:r>
                <a:rPr lang="tr-TR" sz="2400" noProof="1"/>
                <a:t>office</a:t>
              </a:r>
              <a:r>
                <a:rPr lang="en-US" sz="2400" noProof="1"/>
                <a:t> units, and the rest were used for </a:t>
              </a:r>
              <a:r>
                <a:rPr lang="tr-TR" sz="2400" noProof="1"/>
                <a:t>living</a:t>
              </a:r>
              <a:r>
                <a:rPr lang="en-US" sz="2400" noProof="1"/>
                <a:t>.</a:t>
              </a:r>
              <a:r>
                <a:rPr lang="tr-TR" sz="2400" noProof="1"/>
                <a:t> </a:t>
              </a:r>
            </a:p>
            <a:p>
              <a:pPr algn="ctr">
                <a:lnSpc>
                  <a:spcPts val="3100"/>
                </a:lnSpc>
                <a:spcBef>
                  <a:spcPts val="1200"/>
                </a:spcBef>
              </a:pPr>
              <a:r>
                <a:rPr lang="en-US" sz="2400" noProof="1"/>
                <a:t>During the establishment of the Adıyaman Container City,             </a:t>
              </a:r>
              <a:r>
                <a:rPr lang="tr-TR" sz="2400" b="1" noProof="1"/>
                <a:t>IP</a:t>
              </a:r>
              <a:r>
                <a:rPr lang="en-US" sz="2400" b="1" noProof="1"/>
                <a:t> Brian and Lori Sheehan  </a:t>
              </a:r>
              <a:r>
                <a:rPr lang="en-US" sz="2400" noProof="1"/>
                <a:t>visited the village and s</a:t>
              </a:r>
              <a:r>
                <a:rPr lang="tr-TR" sz="2400" noProof="1"/>
                <a:t>upervise</a:t>
              </a:r>
              <a:r>
                <a:rPr lang="en-US" sz="2400" noProof="1"/>
                <a:t> the work</a:t>
              </a:r>
              <a:r>
                <a:rPr lang="tr-TR" sz="2400" noProof="1"/>
                <a:t>s with the Committee</a:t>
              </a:r>
              <a:r>
                <a:rPr lang="en-US" sz="2400" noProof="1"/>
                <a:t>.</a:t>
              </a:r>
              <a:endParaRPr lang="tr-TR" sz="2400" noProof="1"/>
            </a:p>
          </p:txBody>
        </p:sp>
        <p:pic>
          <p:nvPicPr>
            <p:cNvPr id="7" name="Resim 6">
              <a:extLst>
                <a:ext uri="{FF2B5EF4-FFF2-40B4-BE49-F238E27FC236}">
                  <a16:creationId xmlns:a16="http://schemas.microsoft.com/office/drawing/2014/main" id="{A43B9177-5DFB-5ED3-E2C5-D8802FD1231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3266" b="10625"/>
            <a:stretch/>
          </p:blipFill>
          <p:spPr>
            <a:xfrm>
              <a:off x="5367286" y="774432"/>
              <a:ext cx="4134831" cy="1453892"/>
            </a:xfrm>
            <a:prstGeom prst="rect">
              <a:avLst/>
            </a:prstGeom>
          </p:spPr>
        </p:pic>
        <p:pic>
          <p:nvPicPr>
            <p:cNvPr id="8" name="Resim 7">
              <a:extLst>
                <a:ext uri="{FF2B5EF4-FFF2-40B4-BE49-F238E27FC236}">
                  <a16:creationId xmlns:a16="http://schemas.microsoft.com/office/drawing/2014/main" id="{920EEEC7-F766-191A-4A50-4742853062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60203" y="775856"/>
              <a:ext cx="2267077" cy="1452468"/>
            </a:xfrm>
            <a:prstGeom prst="rect">
              <a:avLst/>
            </a:prstGeom>
          </p:spPr>
        </p:pic>
        <p:pic>
          <p:nvPicPr>
            <p:cNvPr id="18" name="Picture 11">
              <a:extLst>
                <a:ext uri="{FF2B5EF4-FFF2-40B4-BE49-F238E27FC236}">
                  <a16:creationId xmlns:a16="http://schemas.microsoft.com/office/drawing/2014/main" id="{813DC4CB-8174-EA61-B26B-D5B631956CA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105" t="6215" r="29342"/>
            <a:stretch/>
          </p:blipFill>
          <p:spPr>
            <a:xfrm>
              <a:off x="5369432" y="2296330"/>
              <a:ext cx="2304000" cy="1829961"/>
            </a:xfrm>
            <a:prstGeom prst="rect">
              <a:avLst/>
            </a:prstGeom>
          </p:spPr>
        </p:pic>
        <p:pic>
          <p:nvPicPr>
            <p:cNvPr id="19" name="Picture 15">
              <a:extLst>
                <a:ext uri="{FF2B5EF4-FFF2-40B4-BE49-F238E27FC236}">
                  <a16:creationId xmlns:a16="http://schemas.microsoft.com/office/drawing/2014/main" id="{C074F442-4A8F-A8D8-D1FC-6C2CE876C0D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6518" t="29374" r="37843" b="27569"/>
            <a:stretch/>
          </p:blipFill>
          <p:spPr>
            <a:xfrm>
              <a:off x="7739672" y="2296328"/>
              <a:ext cx="4093600" cy="2284800"/>
            </a:xfrm>
            <a:prstGeom prst="rect">
              <a:avLst/>
            </a:prstGeom>
          </p:spPr>
        </p:pic>
        <p:pic>
          <p:nvPicPr>
            <p:cNvPr id="20" name="Picture 14">
              <a:extLst>
                <a:ext uri="{FF2B5EF4-FFF2-40B4-BE49-F238E27FC236}">
                  <a16:creationId xmlns:a16="http://schemas.microsoft.com/office/drawing/2014/main" id="{D35E5399-FE7D-2334-E865-ECC8EF62584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r="11118"/>
            <a:stretch/>
          </p:blipFill>
          <p:spPr>
            <a:xfrm>
              <a:off x="8832303" y="4651390"/>
              <a:ext cx="2985423" cy="1551790"/>
            </a:xfrm>
            <a:prstGeom prst="rect">
              <a:avLst/>
            </a:prstGeom>
          </p:spPr>
        </p:pic>
        <p:pic>
          <p:nvPicPr>
            <p:cNvPr id="27" name="Resim 26">
              <a:extLst>
                <a:ext uri="{FF2B5EF4-FFF2-40B4-BE49-F238E27FC236}">
                  <a16:creationId xmlns:a16="http://schemas.microsoft.com/office/drawing/2014/main" id="{5182CC9D-6784-06EE-F6EA-120926D409F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15609"/>
            <a:stretch/>
          </p:blipFill>
          <p:spPr>
            <a:xfrm>
              <a:off x="7737298" y="4649133"/>
              <a:ext cx="1031140" cy="1544320"/>
            </a:xfrm>
            <a:prstGeom prst="rect">
              <a:avLst/>
            </a:prstGeom>
          </p:spPr>
        </p:pic>
      </p:grpSp>
      <p:grpSp>
        <p:nvGrpSpPr>
          <p:cNvPr id="9" name="Grup 8">
            <a:extLst>
              <a:ext uri="{FF2B5EF4-FFF2-40B4-BE49-F238E27FC236}">
                <a16:creationId xmlns:a16="http://schemas.microsoft.com/office/drawing/2014/main" id="{3FDC0571-F7B2-6BDC-783D-87AA60E1002B}"/>
              </a:ext>
            </a:extLst>
          </p:cNvPr>
          <p:cNvGrpSpPr/>
          <p:nvPr/>
        </p:nvGrpSpPr>
        <p:grpSpPr>
          <a:xfrm>
            <a:off x="9552384" y="6357665"/>
            <a:ext cx="2228733" cy="500335"/>
            <a:chOff x="9552384" y="6357665"/>
            <a:chExt cx="2228733" cy="500335"/>
          </a:xfrm>
        </p:grpSpPr>
        <p:sp>
          <p:nvSpPr>
            <p:cNvPr id="10" name="Dikdörtgen 9">
              <a:extLst>
                <a:ext uri="{FF2B5EF4-FFF2-40B4-BE49-F238E27FC236}">
                  <a16:creationId xmlns:a16="http://schemas.microsoft.com/office/drawing/2014/main" id="{3F1AF0DB-C108-6A1A-A7FB-5EC72157BC14}"/>
                </a:ext>
              </a:extLst>
            </p:cNvPr>
            <p:cNvSpPr/>
            <p:nvPr/>
          </p:nvSpPr>
          <p:spPr>
            <a:xfrm>
              <a:off x="9552384" y="6357665"/>
              <a:ext cx="2228733" cy="5003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Resim 10">
              <a:extLst>
                <a:ext uri="{FF2B5EF4-FFF2-40B4-BE49-F238E27FC236}">
                  <a16:creationId xmlns:a16="http://schemas.microsoft.com/office/drawing/2014/main" id="{A652E557-C24C-E5BF-7135-37FA50C2288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52384" y="6392824"/>
              <a:ext cx="1437712" cy="419812"/>
            </a:xfrm>
            <a:prstGeom prst="rect">
              <a:avLst/>
            </a:prstGeom>
          </p:spPr>
        </p:pic>
      </p:grpSp>
      <p:sp>
        <p:nvSpPr>
          <p:cNvPr id="12" name="Metin kutusu 11">
            <a:extLst>
              <a:ext uri="{FF2B5EF4-FFF2-40B4-BE49-F238E27FC236}">
                <a16:creationId xmlns:a16="http://schemas.microsoft.com/office/drawing/2014/main" id="{91C2A521-5087-13C6-0FEF-BA9D29333C8E}"/>
              </a:ext>
            </a:extLst>
          </p:cNvPr>
          <p:cNvSpPr txBox="1"/>
          <p:nvPr/>
        </p:nvSpPr>
        <p:spPr>
          <a:xfrm>
            <a:off x="5367285" y="218405"/>
            <a:ext cx="6556179" cy="523220"/>
          </a:xfrm>
          <a:prstGeom prst="rect">
            <a:avLst/>
          </a:prstGeom>
          <a:noFill/>
        </p:spPr>
        <p:txBody>
          <a:bodyPr wrap="square">
            <a:spAutoFit/>
          </a:bodyPr>
          <a:lstStyle/>
          <a:p>
            <a:pPr algn="r"/>
            <a:r>
              <a:rPr lang="tr-TR" sz="2800" i="1" noProof="1">
                <a:solidFill>
                  <a:srgbClr val="FF0000"/>
                </a:solidFill>
              </a:rPr>
              <a:t>Thanks to our Foundation, LCIF</a:t>
            </a:r>
          </a:p>
        </p:txBody>
      </p:sp>
    </p:spTree>
    <p:extLst>
      <p:ext uri="{BB962C8B-B14F-4D97-AF65-F5344CB8AC3E}">
        <p14:creationId xmlns:p14="http://schemas.microsoft.com/office/powerpoint/2010/main" val="2298405872"/>
      </p:ext>
    </p:extLst>
  </p:cSld>
  <p:clrMapOvr>
    <a:masterClrMapping/>
  </p:clrMapOvr>
  <mc:AlternateContent xmlns:mc="http://schemas.openxmlformats.org/markup-compatibility/2006" xmlns:p14="http://schemas.microsoft.com/office/powerpoint/2010/main">
    <mc:Choice Requires="p14">
      <p:transition spd="slow" p14:dur="20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DE6505FA-AB77-5E42-7071-66C741DC8A69}"/>
              </a:ext>
            </a:extLst>
          </p:cNvPr>
          <p:cNvSpPr>
            <a:spLocks noGrp="1"/>
          </p:cNvSpPr>
          <p:nvPr>
            <p:ph type="sldNum" sz="quarter" idx="12"/>
          </p:nvPr>
        </p:nvSpPr>
        <p:spPr/>
        <p:txBody>
          <a:bodyPr/>
          <a:lstStyle/>
          <a:p>
            <a:pPr algn="r" fontAlgn="auto">
              <a:spcBef>
                <a:spcPts val="0"/>
              </a:spcBef>
              <a:spcAft>
                <a:spcPts val="0"/>
              </a:spcAft>
              <a:defRPr/>
            </a:pPr>
            <a:fld id="{DDF5A8BD-E949-4BEE-BC04-18DF6B43ADBB}" type="slidenum">
              <a:rPr lang="de-DE" smtClean="0">
                <a:solidFill>
                  <a:srgbClr val="55565A">
                    <a:lumMod val="75000"/>
                  </a:srgbClr>
                </a:solidFill>
                <a:latin typeface="Arial"/>
                <a:cs typeface="+mn-cs"/>
              </a:rPr>
              <a:pPr algn="r" fontAlgn="auto">
                <a:spcBef>
                  <a:spcPts val="0"/>
                </a:spcBef>
                <a:spcAft>
                  <a:spcPts val="0"/>
                </a:spcAft>
                <a:defRPr/>
              </a:pPr>
              <a:t>22</a:t>
            </a:fld>
            <a:endParaRPr lang="de-DE">
              <a:solidFill>
                <a:srgbClr val="55565A">
                  <a:lumMod val="75000"/>
                </a:srgbClr>
              </a:solidFill>
              <a:latin typeface="Arial"/>
              <a:cs typeface="+mn-cs"/>
            </a:endParaRPr>
          </a:p>
        </p:txBody>
      </p:sp>
      <p:sp>
        <p:nvSpPr>
          <p:cNvPr id="3" name="Metin kutusu 2">
            <a:extLst>
              <a:ext uri="{FF2B5EF4-FFF2-40B4-BE49-F238E27FC236}">
                <a16:creationId xmlns:a16="http://schemas.microsoft.com/office/drawing/2014/main" id="{6D0E5155-7069-83E5-5897-DF8680D57E2A}"/>
              </a:ext>
            </a:extLst>
          </p:cNvPr>
          <p:cNvSpPr txBox="1"/>
          <p:nvPr/>
        </p:nvSpPr>
        <p:spPr>
          <a:xfrm>
            <a:off x="1300648" y="188640"/>
            <a:ext cx="4203784" cy="584775"/>
          </a:xfrm>
          <a:prstGeom prst="rect">
            <a:avLst/>
          </a:prstGeom>
          <a:noFill/>
        </p:spPr>
        <p:txBody>
          <a:bodyPr wrap="square">
            <a:spAutoFit/>
          </a:bodyPr>
          <a:lstStyle/>
          <a:p>
            <a:r>
              <a:rPr lang="tr-TR" sz="3200" b="1" noProof="1">
                <a:solidFill>
                  <a:schemeClr val="bg2">
                    <a:lumMod val="50000"/>
                  </a:schemeClr>
                </a:solidFill>
              </a:rPr>
              <a:t>Recovery Phase</a:t>
            </a:r>
            <a:endParaRPr lang="tr-TR" sz="3200" noProof="1">
              <a:solidFill>
                <a:schemeClr val="bg2">
                  <a:lumMod val="50000"/>
                </a:schemeClr>
              </a:solidFill>
            </a:endParaRPr>
          </a:p>
        </p:txBody>
      </p:sp>
      <p:pic>
        <p:nvPicPr>
          <p:cNvPr id="11" name="Picture 4">
            <a:extLst>
              <a:ext uri="{FF2B5EF4-FFF2-40B4-BE49-F238E27FC236}">
                <a16:creationId xmlns:a16="http://schemas.microsoft.com/office/drawing/2014/main" id="{C7BF2194-4E8B-E4F6-3A46-0C6CC63012B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557" t="42222" r="18434"/>
          <a:stretch/>
        </p:blipFill>
        <p:spPr>
          <a:xfrm>
            <a:off x="5381193" y="775856"/>
            <a:ext cx="3380478" cy="1860082"/>
          </a:xfrm>
          <a:prstGeom prst="rect">
            <a:avLst/>
          </a:prstGeom>
          <a:ln w="76200">
            <a:noFill/>
          </a:ln>
        </p:spPr>
      </p:pic>
      <p:pic>
        <p:nvPicPr>
          <p:cNvPr id="15" name="Picture 15">
            <a:extLst>
              <a:ext uri="{FF2B5EF4-FFF2-40B4-BE49-F238E27FC236}">
                <a16:creationId xmlns:a16="http://schemas.microsoft.com/office/drawing/2014/main" id="{552FE09A-3D52-34EB-C277-AB6F26FCEFDD}"/>
              </a:ext>
            </a:extLst>
          </p:cNvPr>
          <p:cNvPicPr>
            <a:picLocks noChangeAspect="1"/>
          </p:cNvPicPr>
          <p:nvPr/>
        </p:nvPicPr>
        <p:blipFill rotWithShape="1">
          <a:blip r:embed="rId3"/>
          <a:srcRect l="2160" t="2750" b="19550"/>
          <a:stretch/>
        </p:blipFill>
        <p:spPr>
          <a:xfrm>
            <a:off x="8830205" y="2717375"/>
            <a:ext cx="3002873" cy="1350944"/>
          </a:xfrm>
          <a:prstGeom prst="rect">
            <a:avLst/>
          </a:prstGeom>
          <a:ln w="57150">
            <a:noFill/>
          </a:ln>
        </p:spPr>
      </p:pic>
      <p:pic>
        <p:nvPicPr>
          <p:cNvPr id="17" name="Resim 16">
            <a:extLst>
              <a:ext uri="{FF2B5EF4-FFF2-40B4-BE49-F238E27FC236}">
                <a16:creationId xmlns:a16="http://schemas.microsoft.com/office/drawing/2014/main" id="{775503C8-CFB7-8CAB-6983-D47D19E1F8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59389" y="4147358"/>
            <a:ext cx="1539000" cy="2052000"/>
          </a:xfrm>
          <a:prstGeom prst="rect">
            <a:avLst/>
          </a:prstGeom>
        </p:spPr>
      </p:pic>
      <p:pic>
        <p:nvPicPr>
          <p:cNvPr id="19" name="Resim 18">
            <a:extLst>
              <a:ext uri="{FF2B5EF4-FFF2-40B4-BE49-F238E27FC236}">
                <a16:creationId xmlns:a16="http://schemas.microsoft.com/office/drawing/2014/main" id="{69EAF45A-5545-8419-74AB-D7072D6C770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863"/>
          <a:stretch/>
        </p:blipFill>
        <p:spPr>
          <a:xfrm>
            <a:off x="10488488" y="4147358"/>
            <a:ext cx="1341035" cy="2052000"/>
          </a:xfrm>
          <a:prstGeom prst="rect">
            <a:avLst/>
          </a:prstGeom>
        </p:spPr>
      </p:pic>
      <p:pic>
        <p:nvPicPr>
          <p:cNvPr id="4" name="Resim 3">
            <a:extLst>
              <a:ext uri="{FF2B5EF4-FFF2-40B4-BE49-F238E27FC236}">
                <a16:creationId xmlns:a16="http://schemas.microsoft.com/office/drawing/2014/main" id="{9EF1039D-E781-5F16-A119-0D5040495FC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8103" b="7657"/>
          <a:stretch/>
        </p:blipFill>
        <p:spPr>
          <a:xfrm>
            <a:off x="5373819" y="4548807"/>
            <a:ext cx="3402601" cy="1650551"/>
          </a:xfrm>
          <a:prstGeom prst="rect">
            <a:avLst/>
          </a:prstGeom>
        </p:spPr>
      </p:pic>
      <p:pic>
        <p:nvPicPr>
          <p:cNvPr id="6" name="Resim 5">
            <a:extLst>
              <a:ext uri="{FF2B5EF4-FFF2-40B4-BE49-F238E27FC236}">
                <a16:creationId xmlns:a16="http://schemas.microsoft.com/office/drawing/2014/main" id="{4AFD15D9-437E-3720-75A1-721F17B829E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4804" r="14225" b="7809"/>
          <a:stretch/>
        </p:blipFill>
        <p:spPr>
          <a:xfrm>
            <a:off x="5381193" y="2717374"/>
            <a:ext cx="3378369" cy="1771355"/>
          </a:xfrm>
          <a:prstGeom prst="rect">
            <a:avLst/>
          </a:prstGeom>
        </p:spPr>
      </p:pic>
      <p:pic>
        <p:nvPicPr>
          <p:cNvPr id="7" name="Resim 6">
            <a:extLst>
              <a:ext uri="{FF2B5EF4-FFF2-40B4-BE49-F238E27FC236}">
                <a16:creationId xmlns:a16="http://schemas.microsoft.com/office/drawing/2014/main" id="{686FD1F1-E009-4002-8E46-5F3C88045FF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9198" r="2592"/>
          <a:stretch/>
        </p:blipFill>
        <p:spPr>
          <a:xfrm>
            <a:off x="8832303" y="783540"/>
            <a:ext cx="2997219" cy="1864650"/>
          </a:xfrm>
          <a:prstGeom prst="rect">
            <a:avLst/>
          </a:prstGeom>
        </p:spPr>
      </p:pic>
      <p:grpSp>
        <p:nvGrpSpPr>
          <p:cNvPr id="8" name="Grup 7">
            <a:extLst>
              <a:ext uri="{FF2B5EF4-FFF2-40B4-BE49-F238E27FC236}">
                <a16:creationId xmlns:a16="http://schemas.microsoft.com/office/drawing/2014/main" id="{3DD71909-ABE6-0D09-7830-A7C53869B3CA}"/>
              </a:ext>
            </a:extLst>
          </p:cNvPr>
          <p:cNvGrpSpPr/>
          <p:nvPr/>
        </p:nvGrpSpPr>
        <p:grpSpPr>
          <a:xfrm>
            <a:off x="9552384" y="6357665"/>
            <a:ext cx="2228733" cy="500335"/>
            <a:chOff x="9552384" y="6357665"/>
            <a:chExt cx="2228733" cy="500335"/>
          </a:xfrm>
        </p:grpSpPr>
        <p:sp>
          <p:nvSpPr>
            <p:cNvPr id="9" name="Dikdörtgen 8">
              <a:extLst>
                <a:ext uri="{FF2B5EF4-FFF2-40B4-BE49-F238E27FC236}">
                  <a16:creationId xmlns:a16="http://schemas.microsoft.com/office/drawing/2014/main" id="{752606E3-CC4C-36BA-3104-FD164E2F4494}"/>
                </a:ext>
              </a:extLst>
            </p:cNvPr>
            <p:cNvSpPr/>
            <p:nvPr/>
          </p:nvSpPr>
          <p:spPr>
            <a:xfrm>
              <a:off x="9552384" y="6357665"/>
              <a:ext cx="2228733" cy="5003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Resim 9">
              <a:extLst>
                <a:ext uri="{FF2B5EF4-FFF2-40B4-BE49-F238E27FC236}">
                  <a16:creationId xmlns:a16="http://schemas.microsoft.com/office/drawing/2014/main" id="{4AE3DD44-E977-582A-B4E9-6C878B9DE6C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52384" y="6392824"/>
              <a:ext cx="1437712" cy="419812"/>
            </a:xfrm>
            <a:prstGeom prst="rect">
              <a:avLst/>
            </a:prstGeom>
          </p:spPr>
        </p:pic>
      </p:grpSp>
      <p:sp>
        <p:nvSpPr>
          <p:cNvPr id="12" name="Metin kutusu 11">
            <a:extLst>
              <a:ext uri="{FF2B5EF4-FFF2-40B4-BE49-F238E27FC236}">
                <a16:creationId xmlns:a16="http://schemas.microsoft.com/office/drawing/2014/main" id="{80F1DAA5-2690-9562-43C8-C7D9C0006B0F}"/>
              </a:ext>
            </a:extLst>
          </p:cNvPr>
          <p:cNvSpPr txBox="1"/>
          <p:nvPr/>
        </p:nvSpPr>
        <p:spPr>
          <a:xfrm>
            <a:off x="5367285" y="218405"/>
            <a:ext cx="6556179" cy="523220"/>
          </a:xfrm>
          <a:prstGeom prst="rect">
            <a:avLst/>
          </a:prstGeom>
          <a:noFill/>
        </p:spPr>
        <p:txBody>
          <a:bodyPr wrap="square">
            <a:spAutoFit/>
          </a:bodyPr>
          <a:lstStyle/>
          <a:p>
            <a:pPr algn="r"/>
            <a:r>
              <a:rPr lang="tr-TR" sz="2800" i="1" noProof="1">
                <a:solidFill>
                  <a:srgbClr val="FF0000"/>
                </a:solidFill>
              </a:rPr>
              <a:t>Thanks to Turkish Lions and Volunteers</a:t>
            </a:r>
          </a:p>
        </p:txBody>
      </p:sp>
      <p:sp>
        <p:nvSpPr>
          <p:cNvPr id="13" name="Metin kutusu 12">
            <a:extLst>
              <a:ext uri="{FF2B5EF4-FFF2-40B4-BE49-F238E27FC236}">
                <a16:creationId xmlns:a16="http://schemas.microsoft.com/office/drawing/2014/main" id="{AC400348-3359-77D3-A2CF-006604F957FB}"/>
              </a:ext>
            </a:extLst>
          </p:cNvPr>
          <p:cNvSpPr txBox="1"/>
          <p:nvPr/>
        </p:nvSpPr>
        <p:spPr>
          <a:xfrm>
            <a:off x="239174" y="1014985"/>
            <a:ext cx="4992730" cy="5222327"/>
          </a:xfrm>
          <a:prstGeom prst="rect">
            <a:avLst/>
          </a:prstGeom>
          <a:noFill/>
        </p:spPr>
        <p:txBody>
          <a:bodyPr wrap="square">
            <a:spAutoFit/>
          </a:bodyPr>
          <a:lstStyle/>
          <a:p>
            <a:pPr algn="just">
              <a:lnSpc>
                <a:spcPts val="2700"/>
              </a:lnSpc>
              <a:spcBef>
                <a:spcPts val="1200"/>
              </a:spcBef>
            </a:pPr>
            <a:r>
              <a:rPr lang="tr-TR" sz="2100" noProof="1"/>
              <a:t>	</a:t>
            </a:r>
            <a:r>
              <a:rPr lang="en-US" sz="2100" b="1" noProof="1">
                <a:solidFill>
                  <a:srgbClr val="FF2C43"/>
                </a:solidFill>
              </a:rPr>
              <a:t>Lions contribution in the container village of Adiyaman is not limited to the establishment of the first offices and the procurement of 1</a:t>
            </a:r>
            <a:r>
              <a:rPr lang="tr-TR" sz="2100" b="1" noProof="1">
                <a:solidFill>
                  <a:srgbClr val="FF2C43"/>
                </a:solidFill>
              </a:rPr>
              <a:t>67</a:t>
            </a:r>
            <a:r>
              <a:rPr lang="en-US" sz="2100" b="1" noProof="1">
                <a:solidFill>
                  <a:srgbClr val="FF2C43"/>
                </a:solidFill>
              </a:rPr>
              <a:t> containers. </a:t>
            </a:r>
            <a:endParaRPr lang="tr-TR" sz="2100" b="1" noProof="1">
              <a:solidFill>
                <a:srgbClr val="FF2C43"/>
              </a:solidFill>
            </a:endParaRPr>
          </a:p>
          <a:p>
            <a:pPr algn="just">
              <a:lnSpc>
                <a:spcPts val="2700"/>
              </a:lnSpc>
              <a:spcBef>
                <a:spcPts val="1200"/>
              </a:spcBef>
            </a:pPr>
            <a:r>
              <a:rPr lang="en-US" sz="2100" noProof="1"/>
              <a:t>With the help of LCIF funds, the Lions also built the container village's </a:t>
            </a:r>
            <a:r>
              <a:rPr lang="en-US" sz="2100" b="1" noProof="1">
                <a:solidFill>
                  <a:srgbClr val="FF2C43"/>
                </a:solidFill>
              </a:rPr>
              <a:t>basketball courts</a:t>
            </a:r>
            <a:r>
              <a:rPr lang="en-US" sz="2100" noProof="1"/>
              <a:t>, </a:t>
            </a:r>
            <a:r>
              <a:rPr lang="en-US" sz="2100" b="1" noProof="1">
                <a:solidFill>
                  <a:srgbClr val="FF2C43"/>
                </a:solidFill>
              </a:rPr>
              <a:t>indoor and outdoor playgrounds</a:t>
            </a:r>
            <a:r>
              <a:rPr lang="en-US" sz="2100" noProof="1"/>
              <a:t>, and </a:t>
            </a:r>
            <a:r>
              <a:rPr lang="en-US" sz="2100" b="1" noProof="1">
                <a:solidFill>
                  <a:srgbClr val="FF2C43"/>
                </a:solidFill>
              </a:rPr>
              <a:t>kindergardens.</a:t>
            </a:r>
            <a:endParaRPr lang="tr-TR" sz="2100" b="1" noProof="1">
              <a:solidFill>
                <a:srgbClr val="FF2C43"/>
              </a:solidFill>
            </a:endParaRPr>
          </a:p>
          <a:p>
            <a:pPr algn="just">
              <a:lnSpc>
                <a:spcPts val="2700"/>
              </a:lnSpc>
              <a:spcBef>
                <a:spcPts val="1200"/>
              </a:spcBef>
            </a:pPr>
            <a:r>
              <a:rPr lang="en-US" sz="2100" noProof="1"/>
              <a:t>Especially indoor children's playgrounds and nursery containers are worth seeing. They were made by a very special company and donated through Lions.</a:t>
            </a:r>
            <a:endParaRPr lang="tr-TR" sz="2100" noProof="1"/>
          </a:p>
        </p:txBody>
      </p:sp>
    </p:spTree>
    <p:extLst>
      <p:ext uri="{BB962C8B-B14F-4D97-AF65-F5344CB8AC3E}">
        <p14:creationId xmlns:p14="http://schemas.microsoft.com/office/powerpoint/2010/main" val="138727041"/>
      </p:ext>
    </p:extLst>
  </p:cSld>
  <p:clrMapOvr>
    <a:masterClrMapping/>
  </p:clrMapOvr>
  <mc:AlternateContent xmlns:mc="http://schemas.openxmlformats.org/markup-compatibility/2006" xmlns:p14="http://schemas.microsoft.com/office/powerpoint/2010/main">
    <mc:Choice Requires="p14">
      <p:transition spd="slow" p14:dur="20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par>
                                <p:cTn id="8" presetID="16" presetClass="entr" presetSubtype="37" fill="hold" nodeType="withEffect">
                                  <p:stCondLst>
                                    <p:cond delay="750"/>
                                  </p:stCondLst>
                                  <p:childTnLst>
                                    <p:set>
                                      <p:cBhvr>
                                        <p:cTn id="9" dur="1" fill="hold">
                                          <p:stCondLst>
                                            <p:cond delay="0"/>
                                          </p:stCondLst>
                                        </p:cTn>
                                        <p:tgtEl>
                                          <p:spTgt spid="19"/>
                                        </p:tgtEl>
                                        <p:attrNameLst>
                                          <p:attrName>style.visibility</p:attrName>
                                        </p:attrNameLst>
                                      </p:cBhvr>
                                      <p:to>
                                        <p:strVal val="visible"/>
                                      </p:to>
                                    </p:set>
                                    <p:animEffect transition="in" filter="barn(outVertical)">
                                      <p:cBhvr>
                                        <p:cTn id="10" dur="500"/>
                                        <p:tgtEl>
                                          <p:spTgt spid="19"/>
                                        </p:tgtEl>
                                      </p:cBhvr>
                                    </p:animEffect>
                                  </p:childTnLst>
                                </p:cTn>
                              </p:par>
                              <p:par>
                                <p:cTn id="11" presetID="16" presetClass="entr" presetSubtype="37" fill="hold" nodeType="withEffect">
                                  <p:stCondLst>
                                    <p:cond delay="1000"/>
                                  </p:stCondLst>
                                  <p:childTnLst>
                                    <p:set>
                                      <p:cBhvr>
                                        <p:cTn id="12" dur="1" fill="hold">
                                          <p:stCondLst>
                                            <p:cond delay="0"/>
                                          </p:stCondLst>
                                        </p:cTn>
                                        <p:tgtEl>
                                          <p:spTgt spid="15"/>
                                        </p:tgtEl>
                                        <p:attrNameLst>
                                          <p:attrName>style.visibility</p:attrName>
                                        </p:attrNameLst>
                                      </p:cBhvr>
                                      <p:to>
                                        <p:strVal val="visible"/>
                                      </p:to>
                                    </p:set>
                                    <p:animEffect transition="in" filter="barn(outVertical)">
                                      <p:cBhvr>
                                        <p:cTn id="13" dur="500"/>
                                        <p:tgtEl>
                                          <p:spTgt spid="15"/>
                                        </p:tgtEl>
                                      </p:cBhvr>
                                    </p:animEffect>
                                  </p:childTnLst>
                                </p:cTn>
                              </p:par>
                              <p:par>
                                <p:cTn id="14" presetID="16" presetClass="entr" presetSubtype="37" fill="hold" nodeType="withEffect">
                                  <p:stCondLst>
                                    <p:cond delay="1250"/>
                                  </p:stCondLst>
                                  <p:childTnLst>
                                    <p:set>
                                      <p:cBhvr>
                                        <p:cTn id="15" dur="1" fill="hold">
                                          <p:stCondLst>
                                            <p:cond delay="0"/>
                                          </p:stCondLst>
                                        </p:cTn>
                                        <p:tgtEl>
                                          <p:spTgt spid="7"/>
                                        </p:tgtEl>
                                        <p:attrNameLst>
                                          <p:attrName>style.visibility</p:attrName>
                                        </p:attrNameLst>
                                      </p:cBhvr>
                                      <p:to>
                                        <p:strVal val="visible"/>
                                      </p:to>
                                    </p:set>
                                    <p:animEffect transition="in" filter="barn(outVertical)">
                                      <p:cBhvr>
                                        <p:cTn id="16" dur="500"/>
                                        <p:tgtEl>
                                          <p:spTgt spid="7"/>
                                        </p:tgtEl>
                                      </p:cBhvr>
                                    </p:animEffect>
                                  </p:childTnLst>
                                </p:cTn>
                              </p:par>
                              <p:par>
                                <p:cTn id="17" presetID="10" presetClass="entr" presetSubtype="0" fill="hold" grpId="0" nodeType="withEffect">
                                  <p:stCondLst>
                                    <p:cond delay="125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6" presetClass="entr" presetSubtype="37" fill="hold" nodeType="withEffect">
                                  <p:stCondLst>
                                    <p:cond delay="1500"/>
                                  </p:stCondLst>
                                  <p:childTnLst>
                                    <p:set>
                                      <p:cBhvr>
                                        <p:cTn id="21" dur="1" fill="hold">
                                          <p:stCondLst>
                                            <p:cond delay="0"/>
                                          </p:stCondLst>
                                        </p:cTn>
                                        <p:tgtEl>
                                          <p:spTgt spid="4"/>
                                        </p:tgtEl>
                                        <p:attrNameLst>
                                          <p:attrName>style.visibility</p:attrName>
                                        </p:attrNameLst>
                                      </p:cBhvr>
                                      <p:to>
                                        <p:strVal val="visible"/>
                                      </p:to>
                                    </p:set>
                                    <p:animEffect transition="in" filter="barn(outVertical)">
                                      <p:cBhvr>
                                        <p:cTn id="22" dur="500"/>
                                        <p:tgtEl>
                                          <p:spTgt spid="4"/>
                                        </p:tgtEl>
                                      </p:cBhvr>
                                    </p:animEffect>
                                  </p:childTnLst>
                                </p:cTn>
                              </p:par>
                              <p:par>
                                <p:cTn id="23" presetID="16" presetClass="entr" presetSubtype="37" fill="hold" nodeType="withEffect">
                                  <p:stCondLst>
                                    <p:cond delay="1750"/>
                                  </p:stCondLst>
                                  <p:childTnLst>
                                    <p:set>
                                      <p:cBhvr>
                                        <p:cTn id="24" dur="1" fill="hold">
                                          <p:stCondLst>
                                            <p:cond delay="0"/>
                                          </p:stCondLst>
                                        </p:cTn>
                                        <p:tgtEl>
                                          <p:spTgt spid="6"/>
                                        </p:tgtEl>
                                        <p:attrNameLst>
                                          <p:attrName>style.visibility</p:attrName>
                                        </p:attrNameLst>
                                      </p:cBhvr>
                                      <p:to>
                                        <p:strVal val="visible"/>
                                      </p:to>
                                    </p:set>
                                    <p:animEffect transition="in" filter="barn(outVertical)">
                                      <p:cBhvr>
                                        <p:cTn id="25" dur="500"/>
                                        <p:tgtEl>
                                          <p:spTgt spid="6"/>
                                        </p:tgtEl>
                                      </p:cBhvr>
                                    </p:animEffect>
                                  </p:childTnLst>
                                </p:cTn>
                              </p:par>
                              <p:par>
                                <p:cTn id="26" presetID="16" presetClass="entr" presetSubtype="37" fill="hold" nodeType="withEffect">
                                  <p:stCondLst>
                                    <p:cond delay="2000"/>
                                  </p:stCondLst>
                                  <p:childTnLst>
                                    <p:set>
                                      <p:cBhvr>
                                        <p:cTn id="27" dur="1" fill="hold">
                                          <p:stCondLst>
                                            <p:cond delay="0"/>
                                          </p:stCondLst>
                                        </p:cTn>
                                        <p:tgtEl>
                                          <p:spTgt spid="17"/>
                                        </p:tgtEl>
                                        <p:attrNameLst>
                                          <p:attrName>style.visibility</p:attrName>
                                        </p:attrNameLst>
                                      </p:cBhvr>
                                      <p:to>
                                        <p:strVal val="visible"/>
                                      </p:to>
                                    </p:set>
                                    <p:animEffect transition="in" filter="barn(outVertical)">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DE6505FA-AB77-5E42-7071-66C741DC8A69}"/>
              </a:ext>
            </a:extLst>
          </p:cNvPr>
          <p:cNvSpPr>
            <a:spLocks noGrp="1"/>
          </p:cNvSpPr>
          <p:nvPr>
            <p:ph type="sldNum" sz="quarter" idx="12"/>
          </p:nvPr>
        </p:nvSpPr>
        <p:spPr/>
        <p:txBody>
          <a:bodyPr/>
          <a:lstStyle/>
          <a:p>
            <a:pPr algn="r" fontAlgn="auto">
              <a:spcBef>
                <a:spcPts val="0"/>
              </a:spcBef>
              <a:spcAft>
                <a:spcPts val="0"/>
              </a:spcAft>
              <a:defRPr/>
            </a:pPr>
            <a:fld id="{DDF5A8BD-E949-4BEE-BC04-18DF6B43ADBB}" type="slidenum">
              <a:rPr lang="de-DE" smtClean="0">
                <a:solidFill>
                  <a:srgbClr val="55565A">
                    <a:lumMod val="75000"/>
                  </a:srgbClr>
                </a:solidFill>
                <a:latin typeface="Arial"/>
                <a:cs typeface="+mn-cs"/>
              </a:rPr>
              <a:pPr algn="r" fontAlgn="auto">
                <a:spcBef>
                  <a:spcPts val="0"/>
                </a:spcBef>
                <a:spcAft>
                  <a:spcPts val="0"/>
                </a:spcAft>
                <a:defRPr/>
              </a:pPr>
              <a:t>23</a:t>
            </a:fld>
            <a:endParaRPr lang="de-DE">
              <a:solidFill>
                <a:srgbClr val="55565A">
                  <a:lumMod val="75000"/>
                </a:srgbClr>
              </a:solidFill>
              <a:latin typeface="Arial"/>
              <a:cs typeface="+mn-cs"/>
            </a:endParaRPr>
          </a:p>
        </p:txBody>
      </p:sp>
      <p:sp>
        <p:nvSpPr>
          <p:cNvPr id="3" name="Metin kutusu 2">
            <a:extLst>
              <a:ext uri="{FF2B5EF4-FFF2-40B4-BE49-F238E27FC236}">
                <a16:creationId xmlns:a16="http://schemas.microsoft.com/office/drawing/2014/main" id="{6D0E5155-7069-83E5-5897-DF8680D57E2A}"/>
              </a:ext>
            </a:extLst>
          </p:cNvPr>
          <p:cNvSpPr txBox="1"/>
          <p:nvPr/>
        </p:nvSpPr>
        <p:spPr>
          <a:xfrm>
            <a:off x="1300648" y="188640"/>
            <a:ext cx="4203784" cy="584775"/>
          </a:xfrm>
          <a:prstGeom prst="rect">
            <a:avLst/>
          </a:prstGeom>
          <a:noFill/>
        </p:spPr>
        <p:txBody>
          <a:bodyPr wrap="square">
            <a:spAutoFit/>
          </a:bodyPr>
          <a:lstStyle/>
          <a:p>
            <a:r>
              <a:rPr lang="tr-TR" sz="3200" b="1" noProof="1">
                <a:solidFill>
                  <a:schemeClr val="bg2">
                    <a:lumMod val="50000"/>
                  </a:schemeClr>
                </a:solidFill>
              </a:rPr>
              <a:t>Recovery Phase</a:t>
            </a:r>
            <a:endParaRPr lang="tr-TR" sz="3200" noProof="1">
              <a:solidFill>
                <a:schemeClr val="bg2">
                  <a:lumMod val="50000"/>
                </a:schemeClr>
              </a:solidFill>
            </a:endParaRPr>
          </a:p>
        </p:txBody>
      </p:sp>
      <p:pic>
        <p:nvPicPr>
          <p:cNvPr id="35" name="Resim 34">
            <a:extLst>
              <a:ext uri="{FF2B5EF4-FFF2-40B4-BE49-F238E27FC236}">
                <a16:creationId xmlns:a16="http://schemas.microsoft.com/office/drawing/2014/main" id="{F20E5950-30F4-DFE0-4DB6-9155E498A1C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3992" r="13698" b="16711"/>
          <a:stretch/>
        </p:blipFill>
        <p:spPr>
          <a:xfrm>
            <a:off x="5349046" y="2898863"/>
            <a:ext cx="4556004" cy="1736858"/>
          </a:xfrm>
          <a:prstGeom prst="rect">
            <a:avLst/>
          </a:prstGeom>
        </p:spPr>
      </p:pic>
      <p:sp>
        <p:nvSpPr>
          <p:cNvPr id="5" name="Metin kutusu 4">
            <a:extLst>
              <a:ext uri="{FF2B5EF4-FFF2-40B4-BE49-F238E27FC236}">
                <a16:creationId xmlns:a16="http://schemas.microsoft.com/office/drawing/2014/main" id="{3D37E07C-4B42-B79A-BD57-C587C41D5E29}"/>
              </a:ext>
            </a:extLst>
          </p:cNvPr>
          <p:cNvSpPr txBox="1"/>
          <p:nvPr/>
        </p:nvSpPr>
        <p:spPr>
          <a:xfrm>
            <a:off x="358080" y="954201"/>
            <a:ext cx="4825994" cy="4907326"/>
          </a:xfrm>
          <a:prstGeom prst="rect">
            <a:avLst/>
          </a:prstGeom>
          <a:noFill/>
        </p:spPr>
        <p:txBody>
          <a:bodyPr wrap="square">
            <a:spAutoFit/>
          </a:bodyPr>
          <a:lstStyle/>
          <a:p>
            <a:pPr algn="ctr">
              <a:lnSpc>
                <a:spcPts val="3200"/>
              </a:lnSpc>
              <a:spcBef>
                <a:spcPts val="1200"/>
              </a:spcBef>
            </a:pPr>
            <a:r>
              <a:rPr lang="tr-TR" sz="2400" noProof="1"/>
              <a:t>T</a:t>
            </a:r>
            <a:r>
              <a:rPr lang="en-US" sz="2400" noProof="1"/>
              <a:t>he </a:t>
            </a:r>
            <a:r>
              <a:rPr lang="tr-TR" sz="2400" noProof="1"/>
              <a:t>streets in the </a:t>
            </a:r>
            <a:br>
              <a:rPr lang="tr-TR" sz="2400" noProof="1"/>
            </a:br>
            <a:r>
              <a:rPr lang="en-US" sz="2400" noProof="1"/>
              <a:t>village </a:t>
            </a:r>
            <a:r>
              <a:rPr lang="tr-TR" sz="2400" noProof="1"/>
              <a:t>have been named as </a:t>
            </a:r>
            <a:r>
              <a:rPr lang="en-US" sz="2400" b="1" noProof="1"/>
              <a:t>Swed</a:t>
            </a:r>
            <a:r>
              <a:rPr lang="tr-TR" sz="2400" b="1" noProof="1"/>
              <a:t>en</a:t>
            </a:r>
            <a:r>
              <a:rPr lang="en-US" sz="2400" b="1" noProof="1"/>
              <a:t>, German</a:t>
            </a:r>
            <a:r>
              <a:rPr lang="tr-TR" sz="2400" b="1" noProof="1"/>
              <a:t>y</a:t>
            </a:r>
            <a:r>
              <a:rPr lang="en-US" sz="2400" b="1" noProof="1"/>
              <a:t>, Italia</a:t>
            </a:r>
            <a:r>
              <a:rPr lang="tr-TR" sz="2400" b="1" noProof="1"/>
              <a:t>, Türkiye</a:t>
            </a:r>
            <a:r>
              <a:rPr lang="en-US" sz="2400" b="1" noProof="1"/>
              <a:t> </a:t>
            </a:r>
            <a:r>
              <a:rPr lang="en-US" sz="2400" noProof="1"/>
              <a:t>and </a:t>
            </a:r>
            <a:r>
              <a:rPr lang="en-US" sz="2400" b="1" noProof="1"/>
              <a:t>Fr</a:t>
            </a:r>
            <a:r>
              <a:rPr lang="tr-TR" sz="2400" b="1" noProof="1"/>
              <a:t>ance</a:t>
            </a:r>
            <a:r>
              <a:rPr lang="en-US" sz="2400" b="1" noProof="1"/>
              <a:t> </a:t>
            </a:r>
            <a:r>
              <a:rPr lang="en-US" sz="2400" noProof="1"/>
              <a:t>streets</a:t>
            </a:r>
            <a:r>
              <a:rPr lang="tr-TR" sz="2400" noProof="1"/>
              <a:t>. </a:t>
            </a:r>
          </a:p>
          <a:p>
            <a:pPr algn="ctr">
              <a:lnSpc>
                <a:spcPts val="3200"/>
              </a:lnSpc>
              <a:spcBef>
                <a:spcPts val="1200"/>
              </a:spcBef>
            </a:pPr>
            <a:r>
              <a:rPr lang="tr-TR" sz="2400" noProof="1"/>
              <a:t>T</a:t>
            </a:r>
            <a:r>
              <a:rPr lang="en-US" sz="2400" noProof="1"/>
              <a:t>he plaque of that </a:t>
            </a:r>
            <a:r>
              <a:rPr lang="en-US" sz="2400" b="1" noProof="1"/>
              <a:t>countr</a:t>
            </a:r>
            <a:r>
              <a:rPr lang="tr-TR" sz="2400" b="1" noProof="1"/>
              <a:t>ies,</a:t>
            </a:r>
            <a:r>
              <a:rPr lang="tr-TR" sz="2400" noProof="1"/>
              <a:t> </a:t>
            </a:r>
            <a:r>
              <a:rPr lang="tr-TR" sz="2400" b="1" noProof="1"/>
              <a:t>LCIF</a:t>
            </a:r>
            <a:r>
              <a:rPr lang="en-US" sz="2400" noProof="1"/>
              <a:t> and the </a:t>
            </a:r>
            <a:r>
              <a:rPr lang="en-US" sz="2400" b="1" noProof="1"/>
              <a:t>Lions logo </a:t>
            </a:r>
            <a:r>
              <a:rPr lang="en-US" sz="2400" noProof="1"/>
              <a:t>were hung on the fronts of all the containers.</a:t>
            </a:r>
            <a:r>
              <a:rPr lang="tr-TR" sz="2400" noProof="1"/>
              <a:t> </a:t>
            </a:r>
          </a:p>
          <a:p>
            <a:pPr algn="ctr">
              <a:lnSpc>
                <a:spcPts val="3200"/>
              </a:lnSpc>
              <a:spcBef>
                <a:spcPts val="1200"/>
              </a:spcBef>
            </a:pPr>
            <a:r>
              <a:rPr lang="tr-TR" sz="2400" noProof="1"/>
              <a:t>The</a:t>
            </a:r>
            <a:r>
              <a:rPr lang="en-US" sz="2400" noProof="1"/>
              <a:t> </a:t>
            </a:r>
            <a:r>
              <a:rPr lang="tr-TR" sz="2400" noProof="1"/>
              <a:t>mission</a:t>
            </a:r>
            <a:r>
              <a:rPr lang="en-US" sz="2400" noProof="1"/>
              <a:t> </a:t>
            </a:r>
            <a:r>
              <a:rPr lang="tr-TR" sz="2400" noProof="1"/>
              <a:t>of Lions </a:t>
            </a:r>
            <a:r>
              <a:rPr lang="en-US" sz="2400" noProof="1"/>
              <a:t>in </a:t>
            </a:r>
            <a:r>
              <a:rPr lang="tr-TR" sz="2400" noProof="1"/>
              <a:t>the v</a:t>
            </a:r>
            <a:r>
              <a:rPr lang="en-US" sz="2400" noProof="1"/>
              <a:t>illage has been completed and handed over to </a:t>
            </a:r>
            <a:r>
              <a:rPr lang="en-US" sz="2400" b="1" noProof="1"/>
              <a:t>AFAD</a:t>
            </a:r>
            <a:r>
              <a:rPr lang="en-US" sz="2400" noProof="1"/>
              <a:t> for </a:t>
            </a:r>
            <a:r>
              <a:rPr lang="tr-TR" sz="2400" noProof="1"/>
              <a:t>the</a:t>
            </a:r>
            <a:r>
              <a:rPr lang="en-US" sz="2400" noProof="1"/>
              <a:t> operation.</a:t>
            </a:r>
            <a:endParaRPr lang="tr-TR" sz="2400" noProof="1"/>
          </a:p>
        </p:txBody>
      </p:sp>
      <p:pic>
        <p:nvPicPr>
          <p:cNvPr id="17" name="Resim 16">
            <a:extLst>
              <a:ext uri="{FF2B5EF4-FFF2-40B4-BE49-F238E27FC236}">
                <a16:creationId xmlns:a16="http://schemas.microsoft.com/office/drawing/2014/main" id="{8850AE42-95E0-9732-1B09-5AF7C3FF729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691" b="19550"/>
          <a:stretch/>
        </p:blipFill>
        <p:spPr>
          <a:xfrm>
            <a:off x="8752979" y="4701202"/>
            <a:ext cx="3080941" cy="1517480"/>
          </a:xfrm>
          <a:prstGeom prst="rect">
            <a:avLst/>
          </a:prstGeom>
        </p:spPr>
      </p:pic>
      <p:pic>
        <p:nvPicPr>
          <p:cNvPr id="18" name="Resim 17">
            <a:extLst>
              <a:ext uri="{FF2B5EF4-FFF2-40B4-BE49-F238E27FC236}">
                <a16:creationId xmlns:a16="http://schemas.microsoft.com/office/drawing/2014/main" id="{6AC60CF5-46EC-7C62-36C3-B99ACF25BD9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952" t="38569" b="6265"/>
          <a:stretch/>
        </p:blipFill>
        <p:spPr>
          <a:xfrm>
            <a:off x="5352319" y="4709154"/>
            <a:ext cx="3330349" cy="1510524"/>
          </a:xfrm>
          <a:prstGeom prst="rect">
            <a:avLst/>
          </a:prstGeom>
        </p:spPr>
      </p:pic>
      <p:pic>
        <p:nvPicPr>
          <p:cNvPr id="20" name="Resim 19">
            <a:extLst>
              <a:ext uri="{FF2B5EF4-FFF2-40B4-BE49-F238E27FC236}">
                <a16:creationId xmlns:a16="http://schemas.microsoft.com/office/drawing/2014/main" id="{903AB098-608D-F3AF-BDDB-FE32D8C07ED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1071" r="47120" b="5181"/>
          <a:stretch/>
        </p:blipFill>
        <p:spPr>
          <a:xfrm>
            <a:off x="9982656" y="2905537"/>
            <a:ext cx="1839232" cy="1730183"/>
          </a:xfrm>
          <a:prstGeom prst="rect">
            <a:avLst/>
          </a:prstGeom>
        </p:spPr>
      </p:pic>
      <p:pic>
        <p:nvPicPr>
          <p:cNvPr id="41" name="Resim 40">
            <a:extLst>
              <a:ext uri="{FF2B5EF4-FFF2-40B4-BE49-F238E27FC236}">
                <a16:creationId xmlns:a16="http://schemas.microsoft.com/office/drawing/2014/main" id="{044C5751-7041-FC97-5B22-41D1FF614AE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5915" t="26914"/>
          <a:stretch/>
        </p:blipFill>
        <p:spPr>
          <a:xfrm>
            <a:off x="5349046" y="774958"/>
            <a:ext cx="2693983" cy="2050473"/>
          </a:xfrm>
          <a:prstGeom prst="rect">
            <a:avLst/>
          </a:prstGeom>
        </p:spPr>
      </p:pic>
      <p:pic>
        <p:nvPicPr>
          <p:cNvPr id="7" name="Resim 6">
            <a:extLst>
              <a:ext uri="{FF2B5EF4-FFF2-40B4-BE49-F238E27FC236}">
                <a16:creationId xmlns:a16="http://schemas.microsoft.com/office/drawing/2014/main" id="{D7043C46-03D2-9D0D-2D0A-CAEE57C1DEE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291" t="37682" r="24125" b="5385"/>
          <a:stretch/>
        </p:blipFill>
        <p:spPr>
          <a:xfrm>
            <a:off x="8112223" y="773415"/>
            <a:ext cx="3709665" cy="2055188"/>
          </a:xfrm>
          <a:prstGeom prst="rect">
            <a:avLst/>
          </a:prstGeom>
        </p:spPr>
      </p:pic>
      <p:grpSp>
        <p:nvGrpSpPr>
          <p:cNvPr id="4" name="Grup 3">
            <a:extLst>
              <a:ext uri="{FF2B5EF4-FFF2-40B4-BE49-F238E27FC236}">
                <a16:creationId xmlns:a16="http://schemas.microsoft.com/office/drawing/2014/main" id="{E3D225AB-C454-B235-679D-18A2BD7BA67A}"/>
              </a:ext>
            </a:extLst>
          </p:cNvPr>
          <p:cNvGrpSpPr/>
          <p:nvPr/>
        </p:nvGrpSpPr>
        <p:grpSpPr>
          <a:xfrm>
            <a:off x="9552384" y="6357665"/>
            <a:ext cx="2228733" cy="500335"/>
            <a:chOff x="9552384" y="6357665"/>
            <a:chExt cx="2228733" cy="500335"/>
          </a:xfrm>
        </p:grpSpPr>
        <p:sp>
          <p:nvSpPr>
            <p:cNvPr id="6" name="Dikdörtgen 5">
              <a:extLst>
                <a:ext uri="{FF2B5EF4-FFF2-40B4-BE49-F238E27FC236}">
                  <a16:creationId xmlns:a16="http://schemas.microsoft.com/office/drawing/2014/main" id="{2753EDDA-EC61-D8F1-C31B-9A3BFFF99647}"/>
                </a:ext>
              </a:extLst>
            </p:cNvPr>
            <p:cNvSpPr/>
            <p:nvPr/>
          </p:nvSpPr>
          <p:spPr>
            <a:xfrm>
              <a:off x="9552384" y="6357665"/>
              <a:ext cx="2228733" cy="5003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Resim 7">
              <a:extLst>
                <a:ext uri="{FF2B5EF4-FFF2-40B4-BE49-F238E27FC236}">
                  <a16:creationId xmlns:a16="http://schemas.microsoft.com/office/drawing/2014/main" id="{FA58CF0F-BD41-52B7-52C5-A5D11CEF2A9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52384" y="6392824"/>
              <a:ext cx="1437712" cy="419812"/>
            </a:xfrm>
            <a:prstGeom prst="rect">
              <a:avLst/>
            </a:prstGeom>
          </p:spPr>
        </p:pic>
      </p:grpSp>
      <p:sp>
        <p:nvSpPr>
          <p:cNvPr id="9" name="Metin kutusu 8">
            <a:extLst>
              <a:ext uri="{FF2B5EF4-FFF2-40B4-BE49-F238E27FC236}">
                <a16:creationId xmlns:a16="http://schemas.microsoft.com/office/drawing/2014/main" id="{C49395C7-B21B-DDC2-6454-F134C1A1EBDC}"/>
              </a:ext>
            </a:extLst>
          </p:cNvPr>
          <p:cNvSpPr txBox="1"/>
          <p:nvPr/>
        </p:nvSpPr>
        <p:spPr>
          <a:xfrm>
            <a:off x="5367285" y="218405"/>
            <a:ext cx="6556179" cy="523220"/>
          </a:xfrm>
          <a:prstGeom prst="rect">
            <a:avLst/>
          </a:prstGeom>
          <a:noFill/>
        </p:spPr>
        <p:txBody>
          <a:bodyPr wrap="square">
            <a:spAutoFit/>
          </a:bodyPr>
          <a:lstStyle/>
          <a:p>
            <a:pPr algn="ctr"/>
            <a:r>
              <a:rPr lang="tr-TR" sz="2800" i="1" noProof="1">
                <a:solidFill>
                  <a:srgbClr val="FF0000"/>
                </a:solidFill>
              </a:rPr>
              <a:t>Thanks to Friendly Countries’ Lions</a:t>
            </a:r>
          </a:p>
        </p:txBody>
      </p:sp>
    </p:spTree>
    <p:extLst>
      <p:ext uri="{BB962C8B-B14F-4D97-AF65-F5344CB8AC3E}">
        <p14:creationId xmlns:p14="http://schemas.microsoft.com/office/powerpoint/2010/main" val="2254552725"/>
      </p:ext>
    </p:extLst>
  </p:cSld>
  <p:clrMapOvr>
    <a:masterClrMapping/>
  </p:clrMapOvr>
  <mc:AlternateContent xmlns:mc="http://schemas.openxmlformats.org/markup-compatibility/2006" xmlns:p14="http://schemas.microsoft.com/office/powerpoint/2010/main">
    <mc:Choice Requires="p14">
      <p:transition spd="slow" p14:dur="20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125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par>
                                <p:cTn id="11" presetID="10" presetClass="entr" presetSubtype="0" fill="hold" nodeType="withEffect">
                                  <p:stCondLst>
                                    <p:cond delay="125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125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500"/>
                                        <p:tgtEl>
                                          <p:spTgt spid="35"/>
                                        </p:tgtEl>
                                      </p:cBhvr>
                                    </p:animEffect>
                                  </p:childTnLst>
                                </p:cTn>
                              </p:par>
                              <p:par>
                                <p:cTn id="17" presetID="10" presetClass="entr" presetSubtype="0" fill="hold" grpId="0" nodeType="withEffect">
                                  <p:stCondLst>
                                    <p:cond delay="125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nodeType="withEffect">
                                  <p:stCondLst>
                                    <p:cond delay="125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nodeType="withEffect">
                                  <p:stCondLst>
                                    <p:cond delay="125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nodeType="withEffect">
                                  <p:stCondLst>
                                    <p:cond delay="125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Resim 4">
            <a:extLst>
              <a:ext uri="{FF2B5EF4-FFF2-40B4-BE49-F238E27FC236}">
                <a16:creationId xmlns:a16="http://schemas.microsoft.com/office/drawing/2014/main" id="{2CEC2DFC-8E10-7FD0-68A5-6E5E953E12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6667"/>
          <a:stretch/>
        </p:blipFill>
        <p:spPr bwMode="auto">
          <a:xfrm>
            <a:off x="407367" y="931954"/>
            <a:ext cx="7416825" cy="52634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Slayt Numarası Yer Tutucusu 1">
            <a:extLst>
              <a:ext uri="{FF2B5EF4-FFF2-40B4-BE49-F238E27FC236}">
                <a16:creationId xmlns:a16="http://schemas.microsoft.com/office/drawing/2014/main" id="{4960685D-C6FA-C980-1A26-51C1F9C00507}"/>
              </a:ext>
            </a:extLst>
          </p:cNvPr>
          <p:cNvSpPr>
            <a:spLocks noGrp="1"/>
          </p:cNvSpPr>
          <p:nvPr>
            <p:ph type="sldNum" sz="quarter" idx="12"/>
          </p:nvPr>
        </p:nvSpPr>
        <p:spPr/>
        <p:txBody>
          <a:bodyPr/>
          <a:lstStyle/>
          <a:p>
            <a:pPr algn="r" fontAlgn="auto">
              <a:spcBef>
                <a:spcPts val="0"/>
              </a:spcBef>
              <a:spcAft>
                <a:spcPts val="0"/>
              </a:spcAft>
              <a:defRPr/>
            </a:pPr>
            <a:fld id="{DDF5A8BD-E949-4BEE-BC04-18DF6B43ADBB}" type="slidenum">
              <a:rPr lang="de-DE" smtClean="0">
                <a:solidFill>
                  <a:srgbClr val="55565A">
                    <a:lumMod val="75000"/>
                  </a:srgbClr>
                </a:solidFill>
                <a:latin typeface="Arial"/>
                <a:cs typeface="+mn-cs"/>
              </a:rPr>
              <a:pPr algn="r" fontAlgn="auto">
                <a:spcBef>
                  <a:spcPts val="0"/>
                </a:spcBef>
                <a:spcAft>
                  <a:spcPts val="0"/>
                </a:spcAft>
                <a:defRPr/>
              </a:pPr>
              <a:t>24</a:t>
            </a:fld>
            <a:endParaRPr lang="de-DE">
              <a:solidFill>
                <a:srgbClr val="55565A">
                  <a:lumMod val="75000"/>
                </a:srgbClr>
              </a:solidFill>
              <a:latin typeface="Arial"/>
              <a:cs typeface="+mn-cs"/>
            </a:endParaRPr>
          </a:p>
        </p:txBody>
      </p:sp>
      <p:grpSp>
        <p:nvGrpSpPr>
          <p:cNvPr id="8" name="Grup 7">
            <a:extLst>
              <a:ext uri="{FF2B5EF4-FFF2-40B4-BE49-F238E27FC236}">
                <a16:creationId xmlns:a16="http://schemas.microsoft.com/office/drawing/2014/main" id="{0BAB4A5A-09D7-7846-8245-AA79F18C68EE}"/>
              </a:ext>
            </a:extLst>
          </p:cNvPr>
          <p:cNvGrpSpPr/>
          <p:nvPr/>
        </p:nvGrpSpPr>
        <p:grpSpPr>
          <a:xfrm>
            <a:off x="9552384" y="6357665"/>
            <a:ext cx="2228733" cy="500335"/>
            <a:chOff x="9552384" y="6357665"/>
            <a:chExt cx="2228733" cy="500335"/>
          </a:xfrm>
        </p:grpSpPr>
        <p:sp>
          <p:nvSpPr>
            <p:cNvPr id="9" name="Dikdörtgen 8">
              <a:extLst>
                <a:ext uri="{FF2B5EF4-FFF2-40B4-BE49-F238E27FC236}">
                  <a16:creationId xmlns:a16="http://schemas.microsoft.com/office/drawing/2014/main" id="{8BB0F645-42EC-002F-4903-509C8A164CB6}"/>
                </a:ext>
              </a:extLst>
            </p:cNvPr>
            <p:cNvSpPr/>
            <p:nvPr/>
          </p:nvSpPr>
          <p:spPr>
            <a:xfrm>
              <a:off x="9552384" y="6357665"/>
              <a:ext cx="2228733" cy="5003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Resim 9">
              <a:extLst>
                <a:ext uri="{FF2B5EF4-FFF2-40B4-BE49-F238E27FC236}">
                  <a16:creationId xmlns:a16="http://schemas.microsoft.com/office/drawing/2014/main" id="{302D1948-F5B4-8E48-8DB6-C7DF62A15B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52384" y="6392824"/>
              <a:ext cx="1437712" cy="419812"/>
            </a:xfrm>
            <a:prstGeom prst="rect">
              <a:avLst/>
            </a:prstGeom>
          </p:spPr>
        </p:pic>
      </p:grpSp>
      <p:pic>
        <p:nvPicPr>
          <p:cNvPr id="3" name="Grafik 14">
            <a:extLst>
              <a:ext uri="{FF2B5EF4-FFF2-40B4-BE49-F238E27FC236}">
                <a16:creationId xmlns:a16="http://schemas.microsoft.com/office/drawing/2014/main" id="{8F6DD5B8-301A-DB6E-B538-465550A192A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8227" y="313200"/>
            <a:ext cx="969902" cy="917630"/>
          </a:xfrm>
          <a:prstGeom prst="rect">
            <a:avLst/>
          </a:prstGeom>
        </p:spPr>
      </p:pic>
      <p:sp>
        <p:nvSpPr>
          <p:cNvPr id="4" name="Metin kutusu 3">
            <a:extLst>
              <a:ext uri="{FF2B5EF4-FFF2-40B4-BE49-F238E27FC236}">
                <a16:creationId xmlns:a16="http://schemas.microsoft.com/office/drawing/2014/main" id="{F65DE089-F359-9AA3-53F0-18481FE4751B}"/>
              </a:ext>
            </a:extLst>
          </p:cNvPr>
          <p:cNvSpPr txBox="1"/>
          <p:nvPr/>
        </p:nvSpPr>
        <p:spPr>
          <a:xfrm>
            <a:off x="1271464" y="188640"/>
            <a:ext cx="5688632" cy="584775"/>
          </a:xfrm>
          <a:prstGeom prst="rect">
            <a:avLst/>
          </a:prstGeom>
          <a:noFill/>
        </p:spPr>
        <p:txBody>
          <a:bodyPr wrap="square">
            <a:spAutoFit/>
          </a:bodyPr>
          <a:lstStyle/>
          <a:p>
            <a:r>
              <a:rPr lang="tr-TR" sz="3200" b="1" noProof="1">
                <a:solidFill>
                  <a:srgbClr val="C00000"/>
                </a:solidFill>
              </a:rPr>
              <a:t>Container Inventory List</a:t>
            </a:r>
            <a:endParaRPr lang="tr-TR" sz="3200" noProof="1"/>
          </a:p>
        </p:txBody>
      </p:sp>
      <p:sp>
        <p:nvSpPr>
          <p:cNvPr id="5" name="Metin kutusu 4">
            <a:extLst>
              <a:ext uri="{FF2B5EF4-FFF2-40B4-BE49-F238E27FC236}">
                <a16:creationId xmlns:a16="http://schemas.microsoft.com/office/drawing/2014/main" id="{AA55F37A-D9CF-5AD3-44D3-1E9EF2C33C41}"/>
              </a:ext>
            </a:extLst>
          </p:cNvPr>
          <p:cNvSpPr txBox="1"/>
          <p:nvPr/>
        </p:nvSpPr>
        <p:spPr>
          <a:xfrm>
            <a:off x="8040216" y="824019"/>
            <a:ext cx="3833557" cy="5015155"/>
          </a:xfrm>
          <a:prstGeom prst="rect">
            <a:avLst/>
          </a:prstGeom>
          <a:noFill/>
        </p:spPr>
        <p:txBody>
          <a:bodyPr wrap="square">
            <a:spAutoFit/>
          </a:bodyPr>
          <a:lstStyle/>
          <a:p>
            <a:pPr>
              <a:lnSpc>
                <a:spcPts val="3400"/>
              </a:lnSpc>
              <a:spcBef>
                <a:spcPts val="1200"/>
              </a:spcBef>
            </a:pPr>
            <a:r>
              <a:rPr lang="tr-TR" sz="2800" b="1" noProof="1">
                <a:solidFill>
                  <a:srgbClr val="FF2C43"/>
                </a:solidFill>
              </a:rPr>
              <a:t>Internal Migration…</a:t>
            </a:r>
          </a:p>
          <a:p>
            <a:pPr>
              <a:lnSpc>
                <a:spcPts val="3400"/>
              </a:lnSpc>
              <a:spcBef>
                <a:spcPts val="1200"/>
              </a:spcBef>
            </a:pPr>
            <a:r>
              <a:rPr lang="en-US" sz="2800" noProof="1"/>
              <a:t>More than 2 million people left the earthquake zone permanently. Now they need support at least as much as those in the earthquake zone.</a:t>
            </a:r>
            <a:r>
              <a:rPr lang="tr-TR" sz="2800" noProof="1"/>
              <a:t> </a:t>
            </a:r>
            <a:r>
              <a:rPr lang="en-US" sz="2800" noProof="1"/>
              <a:t>For this reason, 50 containers were sent to Mersin</a:t>
            </a:r>
            <a:r>
              <a:rPr lang="tr-TR" sz="2800" noProof="1"/>
              <a:t> city</a:t>
            </a:r>
            <a:r>
              <a:rPr lang="en-US" sz="2800" noProof="1"/>
              <a:t>.</a:t>
            </a:r>
            <a:r>
              <a:rPr lang="tr-TR" sz="2800" noProof="1"/>
              <a:t>    </a:t>
            </a:r>
          </a:p>
        </p:txBody>
      </p:sp>
    </p:spTree>
    <p:extLst>
      <p:ext uri="{BB962C8B-B14F-4D97-AF65-F5344CB8AC3E}">
        <p14:creationId xmlns:p14="http://schemas.microsoft.com/office/powerpoint/2010/main" val="2338918010"/>
      </p:ext>
    </p:extLst>
  </p:cSld>
  <p:clrMapOvr>
    <a:masterClrMapping/>
  </p:clrMapOvr>
  <mc:AlternateContent xmlns:mc="http://schemas.openxmlformats.org/markup-compatibility/2006" xmlns:p14="http://schemas.microsoft.com/office/powerpoint/2010/main">
    <mc:Choice Requires="p14">
      <p:transition spd="slow" p14:dur="20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4960685D-C6FA-C980-1A26-51C1F9C00507}"/>
              </a:ext>
            </a:extLst>
          </p:cNvPr>
          <p:cNvSpPr>
            <a:spLocks noGrp="1"/>
          </p:cNvSpPr>
          <p:nvPr>
            <p:ph type="sldNum" sz="quarter" idx="12"/>
          </p:nvPr>
        </p:nvSpPr>
        <p:spPr/>
        <p:txBody>
          <a:bodyPr/>
          <a:lstStyle/>
          <a:p>
            <a:pPr algn="r" fontAlgn="auto">
              <a:spcBef>
                <a:spcPts val="0"/>
              </a:spcBef>
              <a:spcAft>
                <a:spcPts val="0"/>
              </a:spcAft>
              <a:defRPr/>
            </a:pPr>
            <a:fld id="{DDF5A8BD-E949-4BEE-BC04-18DF6B43ADBB}" type="slidenum">
              <a:rPr lang="de-DE" smtClean="0">
                <a:solidFill>
                  <a:srgbClr val="55565A">
                    <a:lumMod val="75000"/>
                  </a:srgbClr>
                </a:solidFill>
                <a:latin typeface="Arial"/>
                <a:cs typeface="+mn-cs"/>
              </a:rPr>
              <a:pPr algn="r" fontAlgn="auto">
                <a:spcBef>
                  <a:spcPts val="0"/>
                </a:spcBef>
                <a:spcAft>
                  <a:spcPts val="0"/>
                </a:spcAft>
                <a:defRPr/>
              </a:pPr>
              <a:t>25</a:t>
            </a:fld>
            <a:endParaRPr lang="de-DE">
              <a:solidFill>
                <a:srgbClr val="55565A">
                  <a:lumMod val="75000"/>
                </a:srgbClr>
              </a:solidFill>
              <a:latin typeface="Arial"/>
              <a:cs typeface="+mn-cs"/>
            </a:endParaRPr>
          </a:p>
        </p:txBody>
      </p:sp>
      <p:grpSp>
        <p:nvGrpSpPr>
          <p:cNvPr id="8" name="Grup 7">
            <a:extLst>
              <a:ext uri="{FF2B5EF4-FFF2-40B4-BE49-F238E27FC236}">
                <a16:creationId xmlns:a16="http://schemas.microsoft.com/office/drawing/2014/main" id="{0BAB4A5A-09D7-7846-8245-AA79F18C68EE}"/>
              </a:ext>
            </a:extLst>
          </p:cNvPr>
          <p:cNvGrpSpPr/>
          <p:nvPr/>
        </p:nvGrpSpPr>
        <p:grpSpPr>
          <a:xfrm>
            <a:off x="9552384" y="6357665"/>
            <a:ext cx="2228733" cy="500335"/>
            <a:chOff x="9552384" y="6357665"/>
            <a:chExt cx="2228733" cy="500335"/>
          </a:xfrm>
        </p:grpSpPr>
        <p:sp>
          <p:nvSpPr>
            <p:cNvPr id="9" name="Dikdörtgen 8">
              <a:extLst>
                <a:ext uri="{FF2B5EF4-FFF2-40B4-BE49-F238E27FC236}">
                  <a16:creationId xmlns:a16="http://schemas.microsoft.com/office/drawing/2014/main" id="{8BB0F645-42EC-002F-4903-509C8A164CB6}"/>
                </a:ext>
              </a:extLst>
            </p:cNvPr>
            <p:cNvSpPr/>
            <p:nvPr/>
          </p:nvSpPr>
          <p:spPr>
            <a:xfrm>
              <a:off x="9552384" y="6357665"/>
              <a:ext cx="2228733" cy="5003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Resim 9">
              <a:extLst>
                <a:ext uri="{FF2B5EF4-FFF2-40B4-BE49-F238E27FC236}">
                  <a16:creationId xmlns:a16="http://schemas.microsoft.com/office/drawing/2014/main" id="{302D1948-F5B4-8E48-8DB6-C7DF62A15B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52384" y="6392824"/>
              <a:ext cx="1437712" cy="419812"/>
            </a:xfrm>
            <a:prstGeom prst="rect">
              <a:avLst/>
            </a:prstGeom>
          </p:spPr>
        </p:pic>
      </p:grpSp>
      <p:pic>
        <p:nvPicPr>
          <p:cNvPr id="3" name="Grafik 14">
            <a:extLst>
              <a:ext uri="{FF2B5EF4-FFF2-40B4-BE49-F238E27FC236}">
                <a16:creationId xmlns:a16="http://schemas.microsoft.com/office/drawing/2014/main" id="{8F6DD5B8-301A-DB6E-B538-465550A192A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8227" y="313200"/>
            <a:ext cx="969902" cy="917630"/>
          </a:xfrm>
          <a:prstGeom prst="rect">
            <a:avLst/>
          </a:prstGeom>
        </p:spPr>
      </p:pic>
      <p:sp>
        <p:nvSpPr>
          <p:cNvPr id="4" name="Metin kutusu 3">
            <a:extLst>
              <a:ext uri="{FF2B5EF4-FFF2-40B4-BE49-F238E27FC236}">
                <a16:creationId xmlns:a16="http://schemas.microsoft.com/office/drawing/2014/main" id="{F65DE089-F359-9AA3-53F0-18481FE4751B}"/>
              </a:ext>
            </a:extLst>
          </p:cNvPr>
          <p:cNvSpPr txBox="1"/>
          <p:nvPr/>
        </p:nvSpPr>
        <p:spPr>
          <a:xfrm>
            <a:off x="1271464" y="188640"/>
            <a:ext cx="5688632" cy="584775"/>
          </a:xfrm>
          <a:prstGeom prst="rect">
            <a:avLst/>
          </a:prstGeom>
          <a:noFill/>
        </p:spPr>
        <p:txBody>
          <a:bodyPr wrap="square">
            <a:spAutoFit/>
          </a:bodyPr>
          <a:lstStyle/>
          <a:p>
            <a:r>
              <a:rPr lang="tr-TR" sz="3200" b="1" noProof="1">
                <a:solidFill>
                  <a:srgbClr val="C00000"/>
                </a:solidFill>
              </a:rPr>
              <a:t>Internal Migration in Türkiye</a:t>
            </a:r>
            <a:endParaRPr lang="tr-TR" sz="3200" noProof="1"/>
          </a:p>
        </p:txBody>
      </p:sp>
      <p:pic>
        <p:nvPicPr>
          <p:cNvPr id="11" name="Resim 10">
            <a:extLst>
              <a:ext uri="{FF2B5EF4-FFF2-40B4-BE49-F238E27FC236}">
                <a16:creationId xmlns:a16="http://schemas.microsoft.com/office/drawing/2014/main" id="{3AEDD58E-01A1-87A6-F4C5-4C00B7CD3359}"/>
              </a:ext>
            </a:extLst>
          </p:cNvPr>
          <p:cNvPicPr>
            <a:picLocks noChangeAspect="1"/>
          </p:cNvPicPr>
          <p:nvPr/>
        </p:nvPicPr>
        <p:blipFill rotWithShape="1">
          <a:blip r:embed="rId5"/>
          <a:srcRect t="30816" b="25849"/>
          <a:stretch/>
        </p:blipFill>
        <p:spPr>
          <a:xfrm>
            <a:off x="358079" y="2513538"/>
            <a:ext cx="11498562" cy="3579757"/>
          </a:xfrm>
          <a:prstGeom prst="rect">
            <a:avLst/>
          </a:prstGeom>
        </p:spPr>
      </p:pic>
      <p:sp>
        <p:nvSpPr>
          <p:cNvPr id="6" name="Metin kutusu 5">
            <a:extLst>
              <a:ext uri="{FF2B5EF4-FFF2-40B4-BE49-F238E27FC236}">
                <a16:creationId xmlns:a16="http://schemas.microsoft.com/office/drawing/2014/main" id="{BE1F48C4-B78A-4065-E23E-D79BFFF0125E}"/>
              </a:ext>
            </a:extLst>
          </p:cNvPr>
          <p:cNvSpPr txBox="1"/>
          <p:nvPr/>
        </p:nvSpPr>
        <p:spPr>
          <a:xfrm>
            <a:off x="358079" y="908720"/>
            <a:ext cx="11570569" cy="1569660"/>
          </a:xfrm>
          <a:prstGeom prst="rect">
            <a:avLst/>
          </a:prstGeom>
          <a:noFill/>
        </p:spPr>
        <p:txBody>
          <a:bodyPr wrap="square">
            <a:spAutoFit/>
          </a:bodyPr>
          <a:lstStyle/>
          <a:p>
            <a:pPr algn="just">
              <a:spcBef>
                <a:spcPts val="1200"/>
              </a:spcBef>
            </a:pPr>
            <a:r>
              <a:rPr lang="tr-TR" sz="2400" noProof="1"/>
              <a:t>        M</a:t>
            </a:r>
            <a:r>
              <a:rPr lang="en-US" sz="2400" noProof="1"/>
              <a:t>igration to neighboring provinces that were not damaged after the earthquake. </a:t>
            </a:r>
            <a:r>
              <a:rPr lang="en-US" sz="2400" b="1" noProof="1"/>
              <a:t>Mersin, Diyarbakır</a:t>
            </a:r>
            <a:r>
              <a:rPr lang="en-US" sz="2400" noProof="1"/>
              <a:t> and </a:t>
            </a:r>
            <a:r>
              <a:rPr lang="en-US" sz="2400" b="1" noProof="1"/>
              <a:t>Antalya</a:t>
            </a:r>
            <a:r>
              <a:rPr lang="en-US" sz="2400" noProof="1"/>
              <a:t> are important </a:t>
            </a:r>
            <a:r>
              <a:rPr lang="tr-TR" sz="2400" noProof="1"/>
              <a:t>cities</a:t>
            </a:r>
            <a:r>
              <a:rPr lang="en-US" sz="2400" noProof="1"/>
              <a:t> of attraction in this respect. Especially </a:t>
            </a:r>
            <a:r>
              <a:rPr lang="en-US" sz="2400" b="1" noProof="1"/>
              <a:t>Mersin</a:t>
            </a:r>
            <a:r>
              <a:rPr lang="en-US" sz="2400" noProof="1"/>
              <a:t> has become the most preferred city in terms of providing employment opportunities. </a:t>
            </a:r>
            <a:endParaRPr lang="tr-TR" sz="2400" noProof="1"/>
          </a:p>
        </p:txBody>
      </p:sp>
      <p:sp>
        <p:nvSpPr>
          <p:cNvPr id="13" name="Metin kutusu 12">
            <a:extLst>
              <a:ext uri="{FF2B5EF4-FFF2-40B4-BE49-F238E27FC236}">
                <a16:creationId xmlns:a16="http://schemas.microsoft.com/office/drawing/2014/main" id="{4093217F-FFE0-6952-C559-E08C07DC1525}"/>
              </a:ext>
            </a:extLst>
          </p:cNvPr>
          <p:cNvSpPr txBox="1"/>
          <p:nvPr/>
        </p:nvSpPr>
        <p:spPr>
          <a:xfrm>
            <a:off x="6096001" y="3789040"/>
            <a:ext cx="5616624" cy="1938992"/>
          </a:xfrm>
          <a:prstGeom prst="rect">
            <a:avLst/>
          </a:prstGeom>
          <a:noFill/>
        </p:spPr>
        <p:txBody>
          <a:bodyPr wrap="square">
            <a:spAutoFit/>
          </a:bodyPr>
          <a:lstStyle/>
          <a:p>
            <a:pPr algn="ctr"/>
            <a:r>
              <a:rPr lang="en-US" sz="2400" b="1" noProof="1">
                <a:solidFill>
                  <a:schemeClr val="bg1"/>
                </a:solidFill>
              </a:rPr>
              <a:t>According to the </a:t>
            </a:r>
            <a:r>
              <a:rPr lang="tr-TR" sz="2400" b="1" noProof="1">
                <a:solidFill>
                  <a:schemeClr val="bg1"/>
                </a:solidFill>
              </a:rPr>
              <a:t>official </a:t>
            </a:r>
            <a:r>
              <a:rPr lang="en-US" sz="2400" b="1" noProof="1">
                <a:solidFill>
                  <a:schemeClr val="bg1"/>
                </a:solidFill>
              </a:rPr>
              <a:t>statements, the fact that the city has received more than 250</a:t>
            </a:r>
            <a:r>
              <a:rPr lang="tr-TR" sz="2400" b="1" noProof="1">
                <a:solidFill>
                  <a:schemeClr val="bg1"/>
                </a:solidFill>
              </a:rPr>
              <a:t>,000</a:t>
            </a:r>
            <a:r>
              <a:rPr lang="en-US" sz="2400" b="1" noProof="1">
                <a:solidFill>
                  <a:schemeClr val="bg1"/>
                </a:solidFill>
              </a:rPr>
              <a:t> new immigrants  is </a:t>
            </a:r>
            <a:r>
              <a:rPr lang="tr-TR" sz="2400" b="1" noProof="1">
                <a:solidFill>
                  <a:schemeClr val="bg1"/>
                </a:solidFill>
              </a:rPr>
              <a:t>created</a:t>
            </a:r>
            <a:r>
              <a:rPr lang="en-US" sz="2400" b="1" noProof="1">
                <a:solidFill>
                  <a:schemeClr val="bg1"/>
                </a:solidFill>
              </a:rPr>
              <a:t> many new problems         in the economy and social life.</a:t>
            </a:r>
            <a:endParaRPr lang="en-GB" sz="2400" b="1" dirty="0">
              <a:solidFill>
                <a:schemeClr val="bg1"/>
              </a:solidFill>
            </a:endParaRPr>
          </a:p>
        </p:txBody>
      </p:sp>
      <p:sp>
        <p:nvSpPr>
          <p:cNvPr id="15" name="Metin kutusu 14">
            <a:extLst>
              <a:ext uri="{FF2B5EF4-FFF2-40B4-BE49-F238E27FC236}">
                <a16:creationId xmlns:a16="http://schemas.microsoft.com/office/drawing/2014/main" id="{A803A298-51F8-1297-4E09-2E0782BE8CB3}"/>
              </a:ext>
            </a:extLst>
          </p:cNvPr>
          <p:cNvSpPr txBox="1"/>
          <p:nvPr/>
        </p:nvSpPr>
        <p:spPr>
          <a:xfrm>
            <a:off x="479376" y="5671482"/>
            <a:ext cx="2760805" cy="369332"/>
          </a:xfrm>
          <a:prstGeom prst="rect">
            <a:avLst/>
          </a:prstGeom>
          <a:noFill/>
        </p:spPr>
        <p:txBody>
          <a:bodyPr wrap="square">
            <a:spAutoFit/>
          </a:bodyPr>
          <a:lstStyle/>
          <a:p>
            <a:r>
              <a:rPr lang="tr-TR" sz="1800" b="1" noProof="1">
                <a:solidFill>
                  <a:schemeClr val="bg1"/>
                </a:solidFill>
              </a:rPr>
              <a:t>Mersin City Center</a:t>
            </a:r>
            <a:endParaRPr lang="en-GB" b="1" dirty="0">
              <a:solidFill>
                <a:schemeClr val="bg1"/>
              </a:solidFill>
            </a:endParaRPr>
          </a:p>
        </p:txBody>
      </p:sp>
    </p:spTree>
    <p:extLst>
      <p:ext uri="{BB962C8B-B14F-4D97-AF65-F5344CB8AC3E}">
        <p14:creationId xmlns:p14="http://schemas.microsoft.com/office/powerpoint/2010/main" val="3634339837"/>
      </p:ext>
    </p:extLst>
  </p:cSld>
  <p:clrMapOvr>
    <a:masterClrMapping/>
  </p:clrMapOvr>
  <mc:AlternateContent xmlns:mc="http://schemas.openxmlformats.org/markup-compatibility/2006" xmlns:p14="http://schemas.microsoft.com/office/powerpoint/2010/main">
    <mc:Choice Requires="p14">
      <p:transition spd="slow" p14:dur="20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F5A8BD-E949-4BEE-BC04-18DF6B43ADBB}" type="slidenum">
              <a:rPr kumimoji="0" lang="de-DE" sz="1000" b="0" i="0" u="none" strike="noStrike" kern="1200" cap="none" spc="0" normalizeH="0" baseline="0" noProof="0" smtClean="0">
                <a:ln>
                  <a:noFill/>
                </a:ln>
                <a:solidFill>
                  <a:srgbClr val="55565A">
                    <a:lumMod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de-DE" sz="1000" b="0" i="0" u="none" strike="noStrike" kern="1200" cap="none" spc="0" normalizeH="0" baseline="0" noProof="0">
              <a:ln>
                <a:noFill/>
              </a:ln>
              <a:solidFill>
                <a:srgbClr val="55565A">
                  <a:lumMod val="75000"/>
                </a:srgbClr>
              </a:solidFill>
              <a:effectLst/>
              <a:uLnTx/>
              <a:uFillTx/>
              <a:latin typeface="Arial"/>
              <a:ea typeface="+mn-ea"/>
              <a:cs typeface="+mn-cs"/>
            </a:endParaRPr>
          </a:p>
        </p:txBody>
      </p:sp>
      <p:sp>
        <p:nvSpPr>
          <p:cNvPr id="3" name="Fußzeilenplatzhalter 4">
            <a:extLst>
              <a:ext uri="{FF2B5EF4-FFF2-40B4-BE49-F238E27FC236}">
                <a16:creationId xmlns:a16="http://schemas.microsoft.com/office/drawing/2014/main" id="{EDC96CCA-3528-D85E-0D1B-B5C99414F381}"/>
              </a:ext>
            </a:extLst>
          </p:cNvPr>
          <p:cNvSpPr txBox="1">
            <a:spLocks/>
          </p:cNvSpPr>
          <p:nvPr/>
        </p:nvSpPr>
        <p:spPr>
          <a:xfrm>
            <a:off x="0" y="2348880"/>
            <a:ext cx="12191999" cy="1512168"/>
          </a:xfrm>
          <a:prstGeom prst="rect">
            <a:avLst/>
          </a:prstGeom>
        </p:spPr>
        <p:txBody>
          <a:bodyPr vert="horz" lIns="0" tIns="45720" rIns="91440" bIns="45720" rtlCol="0" anchor="ctr"/>
          <a:lstStyle>
            <a:defPPr>
              <a:defRPr lang="de-DE"/>
            </a:defPPr>
            <a:lvl1pPr marL="0" algn="l" defTabSz="914400" rtl="0" eaLnBrk="1" latinLnBrk="0" hangingPunct="1">
              <a:defRPr sz="1000" kern="1200">
                <a:solidFill>
                  <a:schemeClr val="accent3">
                    <a:lumMod val="7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800" b="0"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Black" panose="020B0A04020102020204" pitchFamily="34" charset="0"/>
              </a:rPr>
              <a:t>In</a:t>
            </a:r>
            <a:r>
              <a:rPr kumimoji="0" lang="tr-TR" sz="48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Black" panose="020B0A04020102020204" pitchFamily="34" charset="0"/>
              </a:rPr>
              <a:t> a </a:t>
            </a:r>
            <a:r>
              <a:rPr kumimoji="0" lang="tr-TR" sz="4800" b="0"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Black" panose="020B0A04020102020204" pitchFamily="34" charset="0"/>
              </a:rPr>
              <a:t>Year</a:t>
            </a:r>
            <a:r>
              <a:rPr kumimoji="0" lang="tr-TR" sz="48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Black" panose="020B0A04020102020204" pitchFamily="34" charset="0"/>
              </a:rPr>
              <a:t> </a:t>
            </a:r>
            <a:r>
              <a:rPr kumimoji="0" lang="tr-TR" sz="4800" b="0"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Black" panose="020B0A04020102020204" pitchFamily="34" charset="0"/>
              </a:rPr>
              <a:t>Permanent</a:t>
            </a:r>
            <a:r>
              <a:rPr kumimoji="0" lang="tr-TR" sz="48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Black" panose="020B0A04020102020204" pitchFamily="34" charset="0"/>
              </a:rPr>
              <a:t> Project</a:t>
            </a:r>
          </a:p>
          <a:p>
            <a:pPr marL="0" marR="0" lvl="0" indent="0" algn="ctr" defTabSz="914400" rtl="0" eaLnBrk="1" fontAlgn="auto" latinLnBrk="0" hangingPunct="1">
              <a:lnSpc>
                <a:spcPct val="100000"/>
              </a:lnSpc>
              <a:spcBef>
                <a:spcPts val="0"/>
              </a:spcBef>
              <a:spcAft>
                <a:spcPts val="0"/>
              </a:spcAft>
              <a:buClrTx/>
              <a:buSzTx/>
              <a:buFontTx/>
              <a:buNone/>
              <a:tabLst/>
              <a:defRPr/>
            </a:pPr>
            <a:r>
              <a:rPr lang="tr-TR" sz="4800" dirty="0">
                <a:solidFill>
                  <a:srgbClr val="C00000"/>
                </a:solidFill>
                <a:effectLst>
                  <a:outerShdw blurRad="38100" dist="38100" dir="2700000" algn="tl">
                    <a:srgbClr val="000000">
                      <a:alpha val="43137"/>
                    </a:srgbClr>
                  </a:outerShdw>
                </a:effectLst>
                <a:latin typeface="Arial Black" panose="020B0A04020102020204" pitchFamily="34" charset="0"/>
              </a:rPr>
              <a:t>LIONS SOCIAL CENTERS</a:t>
            </a:r>
            <a:endParaRPr kumimoji="0" lang="de-DE" sz="48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Black" panose="020B0A04020102020204" pitchFamily="34" charset="0"/>
            </a:endParaRPr>
          </a:p>
        </p:txBody>
      </p:sp>
      <p:sp>
        <p:nvSpPr>
          <p:cNvPr id="4" name="Metin kutusu 3">
            <a:extLst>
              <a:ext uri="{FF2B5EF4-FFF2-40B4-BE49-F238E27FC236}">
                <a16:creationId xmlns:a16="http://schemas.microsoft.com/office/drawing/2014/main" id="{36EDC93F-E243-3171-C0DA-2913B5C76765}"/>
              </a:ext>
            </a:extLst>
          </p:cNvPr>
          <p:cNvSpPr txBox="1"/>
          <p:nvPr/>
        </p:nvSpPr>
        <p:spPr>
          <a:xfrm>
            <a:off x="191344" y="6287001"/>
            <a:ext cx="6480720" cy="523220"/>
          </a:xfrm>
          <a:prstGeom prst="rect">
            <a:avLst/>
          </a:prstGeom>
          <a:noFill/>
        </p:spPr>
        <p:txBody>
          <a:bodyPr wrap="square">
            <a:spAutoFit/>
          </a:bodyPr>
          <a:lstStyle/>
          <a:p>
            <a:r>
              <a:rPr lang="tr-TR" sz="2800" b="1" noProof="1">
                <a:solidFill>
                  <a:srgbClr val="C00000"/>
                </a:solidFill>
              </a:rPr>
              <a:t>RECONSTRUCTION PHASE</a:t>
            </a:r>
            <a:endParaRPr lang="tr-TR" sz="2800" noProof="1"/>
          </a:p>
        </p:txBody>
      </p:sp>
      <p:grpSp>
        <p:nvGrpSpPr>
          <p:cNvPr id="5" name="Grup 4">
            <a:extLst>
              <a:ext uri="{FF2B5EF4-FFF2-40B4-BE49-F238E27FC236}">
                <a16:creationId xmlns:a16="http://schemas.microsoft.com/office/drawing/2014/main" id="{0BFB7AE0-C340-1BCB-2491-0E9CF38820BE}"/>
              </a:ext>
            </a:extLst>
          </p:cNvPr>
          <p:cNvGrpSpPr/>
          <p:nvPr/>
        </p:nvGrpSpPr>
        <p:grpSpPr>
          <a:xfrm>
            <a:off x="335360" y="4581128"/>
            <a:ext cx="1800200" cy="1532167"/>
            <a:chOff x="6094551" y="1204227"/>
            <a:chExt cx="1735249" cy="1569773"/>
          </a:xfrm>
        </p:grpSpPr>
        <p:pic>
          <p:nvPicPr>
            <p:cNvPr id="6" name="Resim 5">
              <a:extLst>
                <a:ext uri="{FF2B5EF4-FFF2-40B4-BE49-F238E27FC236}">
                  <a16:creationId xmlns:a16="http://schemas.microsoft.com/office/drawing/2014/main" id="{CF70AC0A-B76B-5E80-ACC6-5AFFC194140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6303"/>
            <a:stretch/>
          </p:blipFill>
          <p:spPr>
            <a:xfrm>
              <a:off x="6094551" y="2328638"/>
              <a:ext cx="1735249" cy="445362"/>
            </a:xfrm>
            <a:prstGeom prst="rect">
              <a:avLst/>
            </a:prstGeom>
          </p:spPr>
        </p:pic>
        <p:pic>
          <p:nvPicPr>
            <p:cNvPr id="7" name="Resim 6">
              <a:extLst>
                <a:ext uri="{FF2B5EF4-FFF2-40B4-BE49-F238E27FC236}">
                  <a16:creationId xmlns:a16="http://schemas.microsoft.com/office/drawing/2014/main" id="{3AE49355-E096-4CEF-876E-C9AAC4CB86E3}"/>
                </a:ext>
              </a:extLst>
            </p:cNvPr>
            <p:cNvPicPr>
              <a:picLocks noChangeAspect="1"/>
            </p:cNvPicPr>
            <p:nvPr/>
          </p:nvPicPr>
          <p:blipFill rotWithShape="1">
            <a:blip r:embed="rId3">
              <a:extLst>
                <a:ext uri="{28A0092B-C50C-407E-A947-70E740481C1C}">
                  <a14:useLocalDpi xmlns:a14="http://schemas.microsoft.com/office/drawing/2010/main" val="0"/>
                </a:ext>
              </a:extLst>
            </a:blip>
            <a:srcRect l="26809" t="18148" r="28742" b="38112"/>
            <a:stretch/>
          </p:blipFill>
          <p:spPr>
            <a:xfrm>
              <a:off x="6384032" y="1204227"/>
              <a:ext cx="1152128" cy="1133772"/>
            </a:xfrm>
            <a:prstGeom prst="rect">
              <a:avLst/>
            </a:prstGeom>
          </p:spPr>
        </p:pic>
      </p:grpSp>
    </p:spTree>
    <p:extLst>
      <p:ext uri="{BB962C8B-B14F-4D97-AF65-F5344CB8AC3E}">
        <p14:creationId xmlns:p14="http://schemas.microsoft.com/office/powerpoint/2010/main" val="3149190360"/>
      </p:ext>
    </p:extLst>
  </p:cSld>
  <p:clrMapOvr>
    <a:masterClrMapping/>
  </p:clrMapOvr>
  <mc:AlternateContent xmlns:mc="http://schemas.openxmlformats.org/markup-compatibility/2006" xmlns:p14="http://schemas.microsoft.com/office/powerpoint/2010/main">
    <mc:Choice Requires="p14">
      <p:transition spd="slow" p14:dur="2000" advClick="0">
        <p:split orient="vert"/>
      </p:transition>
    </mc:Choice>
    <mc:Fallback xmlns="">
      <p:transition spd="slow" advClick="0">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1311BCF6-ECB1-9ED8-490A-F0A48E7367FE}"/>
              </a:ext>
            </a:extLst>
          </p:cNvPr>
          <p:cNvSpPr>
            <a:spLocks noGrp="1"/>
          </p:cNvSpPr>
          <p:nvPr>
            <p:ph type="sldNum" sz="quarter" idx="12"/>
          </p:nvPr>
        </p:nvSpPr>
        <p:spPr/>
        <p:txBody>
          <a:bodyPr/>
          <a:lstStyle/>
          <a:p>
            <a:pPr algn="r" fontAlgn="auto">
              <a:spcBef>
                <a:spcPts val="0"/>
              </a:spcBef>
              <a:spcAft>
                <a:spcPts val="0"/>
              </a:spcAft>
              <a:defRPr/>
            </a:pPr>
            <a:fld id="{DDF5A8BD-E949-4BEE-BC04-18DF6B43ADBB}" type="slidenum">
              <a:rPr lang="de-DE" smtClean="0">
                <a:solidFill>
                  <a:srgbClr val="55565A">
                    <a:lumMod val="75000"/>
                  </a:srgbClr>
                </a:solidFill>
                <a:latin typeface="Arial"/>
                <a:cs typeface="+mn-cs"/>
              </a:rPr>
              <a:pPr algn="r" fontAlgn="auto">
                <a:spcBef>
                  <a:spcPts val="0"/>
                </a:spcBef>
                <a:spcAft>
                  <a:spcPts val="0"/>
                </a:spcAft>
                <a:defRPr/>
              </a:pPr>
              <a:t>27</a:t>
            </a:fld>
            <a:endParaRPr lang="de-DE">
              <a:solidFill>
                <a:srgbClr val="55565A">
                  <a:lumMod val="75000"/>
                </a:srgbClr>
              </a:solidFill>
              <a:latin typeface="Arial"/>
              <a:cs typeface="+mn-cs"/>
            </a:endParaRPr>
          </a:p>
        </p:txBody>
      </p:sp>
      <p:sp>
        <p:nvSpPr>
          <p:cNvPr id="3" name="Metin kutusu 2">
            <a:extLst>
              <a:ext uri="{FF2B5EF4-FFF2-40B4-BE49-F238E27FC236}">
                <a16:creationId xmlns:a16="http://schemas.microsoft.com/office/drawing/2014/main" id="{F9B83128-EBF2-F540-CFF7-5537EED3ECB3}"/>
              </a:ext>
            </a:extLst>
          </p:cNvPr>
          <p:cNvSpPr txBox="1"/>
          <p:nvPr/>
        </p:nvSpPr>
        <p:spPr>
          <a:xfrm>
            <a:off x="1271464" y="188640"/>
            <a:ext cx="7488832" cy="584775"/>
          </a:xfrm>
          <a:prstGeom prst="rect">
            <a:avLst/>
          </a:prstGeom>
          <a:noFill/>
        </p:spPr>
        <p:txBody>
          <a:bodyPr wrap="square">
            <a:spAutoFit/>
          </a:bodyPr>
          <a:lstStyle/>
          <a:p>
            <a:r>
              <a:rPr lang="tr-TR" sz="3200" b="1" noProof="1">
                <a:solidFill>
                  <a:srgbClr val="C00000"/>
                </a:solidFill>
              </a:rPr>
              <a:t>Project: Lions Social Service Centers</a:t>
            </a:r>
            <a:endParaRPr lang="tr-TR" sz="3200" noProof="1"/>
          </a:p>
        </p:txBody>
      </p:sp>
      <p:sp>
        <p:nvSpPr>
          <p:cNvPr id="17" name="Rectangle 16"/>
          <p:cNvSpPr/>
          <p:nvPr/>
        </p:nvSpPr>
        <p:spPr>
          <a:xfrm>
            <a:off x="303536" y="5386219"/>
            <a:ext cx="11409088" cy="861774"/>
          </a:xfrm>
          <a:prstGeom prst="rect">
            <a:avLst/>
          </a:prstGeom>
        </p:spPr>
        <p:txBody>
          <a:bodyPr wrap="square">
            <a:spAutoFit/>
          </a:bodyPr>
          <a:lstStyle/>
          <a:p>
            <a:pPr algn="ctr">
              <a:spcBef>
                <a:spcPts val="600"/>
              </a:spcBef>
            </a:pPr>
            <a:r>
              <a:rPr lang="en-US" sz="2500" dirty="0">
                <a:solidFill>
                  <a:srgbClr val="C00000"/>
                </a:solidFill>
              </a:rPr>
              <a:t>The main objective of the </a:t>
            </a:r>
            <a:r>
              <a:rPr lang="tr-TR" sz="2500" dirty="0">
                <a:solidFill>
                  <a:srgbClr val="C00000"/>
                </a:solidFill>
              </a:rPr>
              <a:t>p</a:t>
            </a:r>
            <a:r>
              <a:rPr lang="en-US" sz="2500" dirty="0" err="1">
                <a:solidFill>
                  <a:srgbClr val="C00000"/>
                </a:solidFill>
              </a:rPr>
              <a:t>roject</a:t>
            </a:r>
            <a:r>
              <a:rPr lang="tr-TR" sz="2500" dirty="0">
                <a:solidFill>
                  <a:srgbClr val="C00000"/>
                </a:solidFill>
              </a:rPr>
              <a:t>,</a:t>
            </a:r>
            <a:r>
              <a:rPr lang="en-US" sz="2500" dirty="0">
                <a:solidFill>
                  <a:srgbClr val="C00000"/>
                </a:solidFill>
              </a:rPr>
              <a:t> is ‘’to ensure that Lions become </a:t>
            </a:r>
            <a:r>
              <a:rPr lang="en-US" sz="2500" b="1" dirty="0">
                <a:solidFill>
                  <a:srgbClr val="C00000"/>
                </a:solidFill>
              </a:rPr>
              <a:t>partners </a:t>
            </a:r>
            <a:r>
              <a:rPr lang="tr-TR" sz="2500" dirty="0">
                <a:solidFill>
                  <a:srgbClr val="C00000"/>
                </a:solidFill>
              </a:rPr>
              <a:t>in</a:t>
            </a:r>
            <a:r>
              <a:rPr lang="en-US" sz="2500" dirty="0">
                <a:solidFill>
                  <a:srgbClr val="C00000"/>
                </a:solidFill>
              </a:rPr>
              <a:t> the </a:t>
            </a:r>
            <a:r>
              <a:rPr lang="tr-TR" sz="2500" dirty="0" err="1">
                <a:solidFill>
                  <a:srgbClr val="C00000"/>
                </a:solidFill>
              </a:rPr>
              <a:t>buildings</a:t>
            </a:r>
            <a:r>
              <a:rPr lang="tr-TR" sz="2500" dirty="0">
                <a:solidFill>
                  <a:srgbClr val="C00000"/>
                </a:solidFill>
              </a:rPr>
              <a:t>’ </a:t>
            </a:r>
            <a:r>
              <a:rPr lang="tr-TR" sz="2500" dirty="0" err="1">
                <a:solidFill>
                  <a:srgbClr val="C00000"/>
                </a:solidFill>
              </a:rPr>
              <a:t>operation</a:t>
            </a:r>
            <a:r>
              <a:rPr lang="en-US" sz="2500" dirty="0">
                <a:solidFill>
                  <a:srgbClr val="C00000"/>
                </a:solidFill>
              </a:rPr>
              <a:t> after putting it into service’’. </a:t>
            </a:r>
            <a:r>
              <a:rPr lang="en-US" sz="2500" b="1" dirty="0">
                <a:solidFill>
                  <a:srgbClr val="C00000"/>
                </a:solidFill>
              </a:rPr>
              <a:t>We don't want to go</a:t>
            </a:r>
            <a:r>
              <a:rPr lang="en-US" sz="2500" dirty="0">
                <a:solidFill>
                  <a:srgbClr val="C00000"/>
                </a:solidFill>
              </a:rPr>
              <a:t>...</a:t>
            </a:r>
          </a:p>
        </p:txBody>
      </p:sp>
      <p:grpSp>
        <p:nvGrpSpPr>
          <p:cNvPr id="6" name="Grup 5">
            <a:extLst>
              <a:ext uri="{FF2B5EF4-FFF2-40B4-BE49-F238E27FC236}">
                <a16:creationId xmlns:a16="http://schemas.microsoft.com/office/drawing/2014/main" id="{74D10184-C7E5-C871-0D35-9753391FA063}"/>
              </a:ext>
            </a:extLst>
          </p:cNvPr>
          <p:cNvGrpSpPr/>
          <p:nvPr/>
        </p:nvGrpSpPr>
        <p:grpSpPr>
          <a:xfrm>
            <a:off x="9552384" y="6357665"/>
            <a:ext cx="2228733" cy="500335"/>
            <a:chOff x="9552384" y="6357665"/>
            <a:chExt cx="2228733" cy="500335"/>
          </a:xfrm>
        </p:grpSpPr>
        <p:sp>
          <p:nvSpPr>
            <p:cNvPr id="7" name="Dikdörtgen 6">
              <a:extLst>
                <a:ext uri="{FF2B5EF4-FFF2-40B4-BE49-F238E27FC236}">
                  <a16:creationId xmlns:a16="http://schemas.microsoft.com/office/drawing/2014/main" id="{B72F0B0D-B1B6-45BF-4182-577009A2B230}"/>
                </a:ext>
              </a:extLst>
            </p:cNvPr>
            <p:cNvSpPr/>
            <p:nvPr/>
          </p:nvSpPr>
          <p:spPr>
            <a:xfrm>
              <a:off x="9552384" y="6357665"/>
              <a:ext cx="2228733" cy="5003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Resim 19">
              <a:extLst>
                <a:ext uri="{FF2B5EF4-FFF2-40B4-BE49-F238E27FC236}">
                  <a16:creationId xmlns:a16="http://schemas.microsoft.com/office/drawing/2014/main" id="{B6E478D3-B15C-3FBD-84AC-055281E521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52384" y="6392824"/>
              <a:ext cx="1437712" cy="419812"/>
            </a:xfrm>
            <a:prstGeom prst="rect">
              <a:avLst/>
            </a:prstGeom>
          </p:spPr>
        </p:pic>
      </p:grpSp>
      <p:sp>
        <p:nvSpPr>
          <p:cNvPr id="21" name="Rectangle 1">
            <a:extLst>
              <a:ext uri="{FF2B5EF4-FFF2-40B4-BE49-F238E27FC236}">
                <a16:creationId xmlns:a16="http://schemas.microsoft.com/office/drawing/2014/main" id="{1A2C2233-5290-7F01-5BFF-57F8AED3E6EB}"/>
              </a:ext>
            </a:extLst>
          </p:cNvPr>
          <p:cNvSpPr>
            <a:spLocks noChangeArrowheads="1"/>
          </p:cNvSpPr>
          <p:nvPr/>
        </p:nvSpPr>
        <p:spPr bwMode="auto">
          <a:xfrm>
            <a:off x="1263075" y="30743"/>
            <a:ext cx="65" cy="251359"/>
          </a:xfrm>
          <a:prstGeom prst="rect">
            <a:avLst/>
          </a:prstGeom>
          <a:solidFill>
            <a:srgbClr val="F8F9F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800" b="0" i="0" u="none" strike="noStrike" cap="none" normalizeH="0" baseline="0" dirty="0">
              <a:ln>
                <a:noFill/>
              </a:ln>
              <a:solidFill>
                <a:schemeClr val="tx1"/>
              </a:solidFill>
              <a:effectLst/>
              <a:latin typeface="Arial" panose="020B0604020202020204" pitchFamily="34" charset="0"/>
            </a:endParaRPr>
          </a:p>
        </p:txBody>
      </p:sp>
      <p:sp>
        <p:nvSpPr>
          <p:cNvPr id="22" name="Metin kutusu 21">
            <a:extLst>
              <a:ext uri="{FF2B5EF4-FFF2-40B4-BE49-F238E27FC236}">
                <a16:creationId xmlns:a16="http://schemas.microsoft.com/office/drawing/2014/main" id="{98B8E3EB-2DC7-BC1E-B9D0-A7A3D6BFCD76}"/>
              </a:ext>
            </a:extLst>
          </p:cNvPr>
          <p:cNvSpPr txBox="1"/>
          <p:nvPr/>
        </p:nvSpPr>
        <p:spPr>
          <a:xfrm>
            <a:off x="358080" y="869419"/>
            <a:ext cx="4825994" cy="3739913"/>
          </a:xfrm>
          <a:prstGeom prst="rect">
            <a:avLst/>
          </a:prstGeom>
          <a:noFill/>
        </p:spPr>
        <p:txBody>
          <a:bodyPr wrap="square">
            <a:spAutoFit/>
          </a:bodyPr>
          <a:lstStyle/>
          <a:p>
            <a:pPr algn="ctr">
              <a:lnSpc>
                <a:spcPts val="3100"/>
              </a:lnSpc>
              <a:spcBef>
                <a:spcPts val="1200"/>
              </a:spcBef>
            </a:pPr>
            <a:endParaRPr lang="en-US" sz="2800" noProof="1"/>
          </a:p>
          <a:p>
            <a:pPr algn="ctr">
              <a:lnSpc>
                <a:spcPts val="3100"/>
              </a:lnSpc>
              <a:spcBef>
                <a:spcPts val="1200"/>
              </a:spcBef>
            </a:pPr>
            <a:r>
              <a:rPr lang="en-US" sz="2800" noProof="1"/>
              <a:t>Post-earthquake </a:t>
            </a:r>
            <a:br>
              <a:rPr lang="tr-TR" sz="2800" noProof="1"/>
            </a:br>
            <a:r>
              <a:rPr lang="en-US" sz="2800" noProof="1"/>
              <a:t>permanent projects main target :</a:t>
            </a:r>
            <a:endParaRPr lang="tr-TR" sz="2800" noProof="1"/>
          </a:p>
          <a:p>
            <a:pPr algn="ctr">
              <a:lnSpc>
                <a:spcPts val="3100"/>
              </a:lnSpc>
              <a:spcBef>
                <a:spcPts val="1200"/>
              </a:spcBef>
            </a:pPr>
            <a:r>
              <a:rPr lang="en-US" sz="2800" b="1" noProof="1">
                <a:solidFill>
                  <a:srgbClr val="FF2C43"/>
                </a:solidFill>
              </a:rPr>
              <a:t>Building </a:t>
            </a:r>
            <a:r>
              <a:rPr lang="tr-TR" sz="2800" b="1" noProof="1">
                <a:solidFill>
                  <a:srgbClr val="FF2C43"/>
                </a:solidFill>
              </a:rPr>
              <a:t>Lions Social Service Centers </a:t>
            </a:r>
            <a:r>
              <a:rPr lang="en-US" sz="2800" noProof="1"/>
              <a:t>in cities in the earthquake zone... </a:t>
            </a:r>
          </a:p>
          <a:p>
            <a:pPr algn="ctr">
              <a:lnSpc>
                <a:spcPts val="3100"/>
              </a:lnSpc>
              <a:spcBef>
                <a:spcPts val="1200"/>
              </a:spcBef>
            </a:pPr>
            <a:endParaRPr lang="tr-TR" sz="2800" noProof="1"/>
          </a:p>
        </p:txBody>
      </p:sp>
      <p:cxnSp>
        <p:nvCxnSpPr>
          <p:cNvPr id="24" name="Düz Bağlayıcı 23">
            <a:extLst>
              <a:ext uri="{FF2B5EF4-FFF2-40B4-BE49-F238E27FC236}">
                <a16:creationId xmlns:a16="http://schemas.microsoft.com/office/drawing/2014/main" id="{2212E24F-80E5-D87B-23E1-4415E7F7F31F}"/>
              </a:ext>
            </a:extLst>
          </p:cNvPr>
          <p:cNvCxnSpPr/>
          <p:nvPr/>
        </p:nvCxnSpPr>
        <p:spPr>
          <a:xfrm flipH="1">
            <a:off x="358080" y="5321304"/>
            <a:ext cx="11472778" cy="0"/>
          </a:xfrm>
          <a:prstGeom prst="line">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nvGrpSpPr>
          <p:cNvPr id="27" name="Grup 26">
            <a:extLst>
              <a:ext uri="{FF2B5EF4-FFF2-40B4-BE49-F238E27FC236}">
                <a16:creationId xmlns:a16="http://schemas.microsoft.com/office/drawing/2014/main" id="{659360CD-9288-9B78-A32F-B2DDB975680F}"/>
              </a:ext>
            </a:extLst>
          </p:cNvPr>
          <p:cNvGrpSpPr/>
          <p:nvPr/>
        </p:nvGrpSpPr>
        <p:grpSpPr>
          <a:xfrm>
            <a:off x="5363449" y="755309"/>
            <a:ext cx="6467409" cy="4464000"/>
            <a:chOff x="5363449" y="755309"/>
            <a:chExt cx="6467409" cy="4464000"/>
          </a:xfrm>
        </p:grpSpPr>
        <p:pic>
          <p:nvPicPr>
            <p:cNvPr id="8" name="Resim 4">
              <a:extLst>
                <a:ext uri="{FF2B5EF4-FFF2-40B4-BE49-F238E27FC236}">
                  <a16:creationId xmlns:a16="http://schemas.microsoft.com/office/drawing/2014/main" id="{456EA9BD-96AF-CF3C-1065-4535B06662BA}"/>
                </a:ext>
              </a:extLst>
            </p:cNvPr>
            <p:cNvPicPr>
              <a:picLocks noChangeAspect="1"/>
            </p:cNvPicPr>
            <p:nvPr/>
          </p:nvPicPr>
          <p:blipFill rotWithShape="1">
            <a:blip r:embed="rId4">
              <a:clrChange>
                <a:clrFrom>
                  <a:srgbClr val="FFF9B3"/>
                </a:clrFrom>
                <a:clrTo>
                  <a:srgbClr val="FFF9B3">
                    <a:alpha val="0"/>
                  </a:srgbClr>
                </a:clrTo>
              </a:clrChange>
              <a:extLst>
                <a:ext uri="{28A0092B-C50C-407E-A947-70E740481C1C}">
                  <a14:useLocalDpi xmlns:a14="http://schemas.microsoft.com/office/drawing/2010/main" val="0"/>
                </a:ext>
              </a:extLst>
            </a:blip>
            <a:srcRect r="31787" b="8720"/>
            <a:stretch/>
          </p:blipFill>
          <p:spPr>
            <a:xfrm>
              <a:off x="5363449" y="755309"/>
              <a:ext cx="6467409" cy="4464000"/>
            </a:xfrm>
            <a:prstGeom prst="rect">
              <a:avLst/>
            </a:prstGeom>
          </p:spPr>
        </p:pic>
        <p:sp>
          <p:nvSpPr>
            <p:cNvPr id="13" name="Metin kutusu 37">
              <a:extLst>
                <a:ext uri="{FF2B5EF4-FFF2-40B4-BE49-F238E27FC236}">
                  <a16:creationId xmlns:a16="http://schemas.microsoft.com/office/drawing/2014/main" id="{3D433253-9739-6644-3562-6244D62ABE20}"/>
                </a:ext>
              </a:extLst>
            </p:cNvPr>
            <p:cNvSpPr txBox="1"/>
            <p:nvPr/>
          </p:nvSpPr>
          <p:spPr>
            <a:xfrm>
              <a:off x="5693241" y="3406181"/>
              <a:ext cx="883575" cy="307777"/>
            </a:xfrm>
            <a:prstGeom prst="rect">
              <a:avLst/>
            </a:prstGeom>
            <a:solidFill>
              <a:srgbClr val="B8B8B8"/>
            </a:solidFill>
          </p:spPr>
          <p:txBody>
            <a:bodyPr wrap="none" rtlCol="0">
              <a:spAutoFit/>
            </a:bodyPr>
            <a:lstStyle/>
            <a:p>
              <a:r>
                <a:rPr lang="tr-TR" sz="1400" b="1" dirty="0">
                  <a:solidFill>
                    <a:srgbClr val="C00000"/>
                  </a:solidFill>
                </a:rPr>
                <a:t>MERSIN</a:t>
              </a:r>
            </a:p>
          </p:txBody>
        </p:sp>
        <p:sp>
          <p:nvSpPr>
            <p:cNvPr id="14" name="Metin kutusu 38">
              <a:extLst>
                <a:ext uri="{FF2B5EF4-FFF2-40B4-BE49-F238E27FC236}">
                  <a16:creationId xmlns:a16="http://schemas.microsoft.com/office/drawing/2014/main" id="{0B44E279-A8AE-133A-BE46-56BA5F49CF61}"/>
                </a:ext>
              </a:extLst>
            </p:cNvPr>
            <p:cNvSpPr txBox="1"/>
            <p:nvPr/>
          </p:nvSpPr>
          <p:spPr>
            <a:xfrm>
              <a:off x="7104112" y="3356992"/>
              <a:ext cx="833883" cy="307777"/>
            </a:xfrm>
            <a:prstGeom prst="rect">
              <a:avLst/>
            </a:prstGeom>
            <a:solidFill>
              <a:srgbClr val="9D9D9D"/>
            </a:solidFill>
          </p:spPr>
          <p:txBody>
            <a:bodyPr wrap="none" rtlCol="0">
              <a:spAutoFit/>
            </a:bodyPr>
            <a:lstStyle/>
            <a:p>
              <a:r>
                <a:rPr lang="tr-TR" sz="1400" b="1" dirty="0">
                  <a:solidFill>
                    <a:srgbClr val="C00000"/>
                  </a:solidFill>
                </a:rPr>
                <a:t>ADANA</a:t>
              </a:r>
            </a:p>
          </p:txBody>
        </p:sp>
        <p:sp>
          <p:nvSpPr>
            <p:cNvPr id="15" name="Metin kutusu 39">
              <a:extLst>
                <a:ext uri="{FF2B5EF4-FFF2-40B4-BE49-F238E27FC236}">
                  <a16:creationId xmlns:a16="http://schemas.microsoft.com/office/drawing/2014/main" id="{5A892A0E-74C6-0F70-50BC-E9192D09724D}"/>
                </a:ext>
              </a:extLst>
            </p:cNvPr>
            <p:cNvSpPr txBox="1"/>
            <p:nvPr/>
          </p:nvSpPr>
          <p:spPr>
            <a:xfrm>
              <a:off x="8158334" y="4536683"/>
              <a:ext cx="877635" cy="252000"/>
            </a:xfrm>
            <a:prstGeom prst="rect">
              <a:avLst/>
            </a:prstGeom>
            <a:solidFill>
              <a:srgbClr val="D4D4D7"/>
            </a:solidFill>
          </p:spPr>
          <p:txBody>
            <a:bodyPr wrap="square" lIns="0" tIns="0" rIns="0" bIns="0" rtlCol="0">
              <a:spAutoFit/>
            </a:bodyPr>
            <a:lstStyle/>
            <a:p>
              <a:r>
                <a:rPr lang="tr-TR" sz="1400" b="1" dirty="0">
                  <a:solidFill>
                    <a:srgbClr val="C00000"/>
                  </a:solidFill>
                </a:rPr>
                <a:t>ANTAKYA</a:t>
              </a:r>
            </a:p>
          </p:txBody>
        </p:sp>
        <p:sp>
          <p:nvSpPr>
            <p:cNvPr id="4" name="Rectangle 3"/>
            <p:cNvSpPr/>
            <p:nvPr/>
          </p:nvSpPr>
          <p:spPr>
            <a:xfrm>
              <a:off x="9768408" y="2933998"/>
              <a:ext cx="648072" cy="108084"/>
            </a:xfrm>
            <a:prstGeom prst="rect">
              <a:avLst/>
            </a:prstGeom>
            <a:solidFill>
              <a:srgbClr val="BDBE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Metin kutusu 42">
              <a:extLst>
                <a:ext uri="{FF2B5EF4-FFF2-40B4-BE49-F238E27FC236}">
                  <a16:creationId xmlns:a16="http://schemas.microsoft.com/office/drawing/2014/main" id="{AE26C1A9-865F-3B66-15FE-4120E264FC29}"/>
                </a:ext>
              </a:extLst>
            </p:cNvPr>
            <p:cNvSpPr txBox="1"/>
            <p:nvPr/>
          </p:nvSpPr>
          <p:spPr>
            <a:xfrm>
              <a:off x="9668368" y="3322050"/>
              <a:ext cx="1037143" cy="215444"/>
            </a:xfrm>
            <a:prstGeom prst="rect">
              <a:avLst/>
            </a:prstGeom>
            <a:noFill/>
          </p:spPr>
          <p:txBody>
            <a:bodyPr wrap="none" lIns="0" tIns="0" rIns="0" bIns="0" rtlCol="0">
              <a:spAutoFit/>
            </a:bodyPr>
            <a:lstStyle/>
            <a:p>
              <a:r>
                <a:rPr lang="tr-TR" sz="1400" b="1" dirty="0">
                  <a:solidFill>
                    <a:srgbClr val="C00000"/>
                  </a:solidFill>
                </a:rPr>
                <a:t>GAZIANTEP</a:t>
              </a:r>
            </a:p>
          </p:txBody>
        </p:sp>
        <p:sp>
          <p:nvSpPr>
            <p:cNvPr id="18" name="Rectangle 17"/>
            <p:cNvSpPr/>
            <p:nvPr/>
          </p:nvSpPr>
          <p:spPr>
            <a:xfrm>
              <a:off x="10745721" y="4910287"/>
              <a:ext cx="798632" cy="192168"/>
            </a:xfrm>
            <a:prstGeom prst="rect">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5" name="Grafik 14">
              <a:extLst>
                <a:ext uri="{FF2B5EF4-FFF2-40B4-BE49-F238E27FC236}">
                  <a16:creationId xmlns:a16="http://schemas.microsoft.com/office/drawing/2014/main" id="{6F1C02CD-E900-CBBB-C707-5B020079326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88713" y="3367533"/>
              <a:ext cx="417895" cy="395373"/>
            </a:xfrm>
            <a:prstGeom prst="rect">
              <a:avLst/>
            </a:prstGeom>
          </p:spPr>
        </p:pic>
        <p:pic>
          <p:nvPicPr>
            <p:cNvPr id="23" name="Grafik 14">
              <a:extLst>
                <a:ext uri="{FF2B5EF4-FFF2-40B4-BE49-F238E27FC236}">
                  <a16:creationId xmlns:a16="http://schemas.microsoft.com/office/drawing/2014/main" id="{CE41A2AE-E9D6-F171-ACA0-C1DD5BDAE51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06961" y="3045377"/>
              <a:ext cx="417895" cy="395373"/>
            </a:xfrm>
            <a:prstGeom prst="rect">
              <a:avLst/>
            </a:prstGeom>
          </p:spPr>
        </p:pic>
        <p:pic>
          <p:nvPicPr>
            <p:cNvPr id="25" name="Grafik 14">
              <a:extLst>
                <a:ext uri="{FF2B5EF4-FFF2-40B4-BE49-F238E27FC236}">
                  <a16:creationId xmlns:a16="http://schemas.microsoft.com/office/drawing/2014/main" id="{BBD605DE-5570-806E-6986-948E85C2740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88205" y="4127346"/>
              <a:ext cx="417895" cy="395373"/>
            </a:xfrm>
            <a:prstGeom prst="rect">
              <a:avLst/>
            </a:prstGeom>
          </p:spPr>
        </p:pic>
        <p:pic>
          <p:nvPicPr>
            <p:cNvPr id="26" name="Grafik 14">
              <a:extLst>
                <a:ext uri="{FF2B5EF4-FFF2-40B4-BE49-F238E27FC236}">
                  <a16:creationId xmlns:a16="http://schemas.microsoft.com/office/drawing/2014/main" id="{6DFEECCE-F1B0-21DB-9702-EEB60755FCE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964314" y="2905169"/>
              <a:ext cx="417895" cy="395373"/>
            </a:xfrm>
            <a:prstGeom prst="rect">
              <a:avLst/>
            </a:prstGeom>
          </p:spPr>
        </p:pic>
      </p:grpSp>
    </p:spTree>
    <p:extLst>
      <p:ext uri="{BB962C8B-B14F-4D97-AF65-F5344CB8AC3E}">
        <p14:creationId xmlns:p14="http://schemas.microsoft.com/office/powerpoint/2010/main" val="4039540865"/>
      </p:ext>
    </p:extLst>
  </p:cSld>
  <p:clrMapOvr>
    <a:masterClrMapping/>
  </p:clrMapOvr>
  <mc:AlternateContent xmlns:mc="http://schemas.openxmlformats.org/markup-compatibility/2006" xmlns:p14="http://schemas.microsoft.com/office/powerpoint/2010/main">
    <mc:Choice Requires="p14">
      <p:transition spd="slow" p14:dur="20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3000"/>
                                        <p:tgtEl>
                                          <p:spTgt spid="27"/>
                                        </p:tgtEl>
                                      </p:cBhvr>
                                    </p:animEffect>
                                  </p:childTnLst>
                                </p:cTn>
                              </p:par>
                              <p:par>
                                <p:cTn id="8" presetID="10" presetClass="entr" presetSubtype="0" fill="hold" grpId="0" nodeType="withEffect">
                                  <p:stCondLst>
                                    <p:cond delay="0"/>
                                  </p:stCondLst>
                                  <p:iterate type="lt">
                                    <p:tmPct val="10000"/>
                                  </p:iterate>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22" presetClass="entr" presetSubtype="8" fill="hold" nodeType="withEffect">
                                  <p:stCondLst>
                                    <p:cond delay="0"/>
                                  </p:stCondLst>
                                  <p:iterate type="lt">
                                    <p:tmPct val="10000"/>
                                  </p:iterate>
                                  <p:childTnLst>
                                    <p:set>
                                      <p:cBhvr>
                                        <p:cTn id="12" dur="1" fill="hold">
                                          <p:stCondLst>
                                            <p:cond delay="0"/>
                                          </p:stCondLst>
                                        </p:cTn>
                                        <p:tgtEl>
                                          <p:spTgt spid="17">
                                            <p:txEl>
                                              <p:pRg st="0" end="0"/>
                                            </p:txEl>
                                          </p:spTgt>
                                        </p:tgtEl>
                                        <p:attrNameLst>
                                          <p:attrName>style.visibility</p:attrName>
                                        </p:attrNameLst>
                                      </p:cBhvr>
                                      <p:to>
                                        <p:strVal val="visible"/>
                                      </p:to>
                                    </p:set>
                                    <p:animEffect transition="in" filter="wipe(left)">
                                      <p:cBhvr>
                                        <p:cTn id="13" dur="750"/>
                                        <p:tgtEl>
                                          <p:spTgt spid="17">
                                            <p:txEl>
                                              <p:pRg st="0" end="0"/>
                                            </p:txEl>
                                          </p:spTgt>
                                        </p:tgtEl>
                                      </p:cBhvr>
                                    </p:animEffect>
                                  </p:childTnLst>
                                  <p:subTnLst>
                                    <p:audio>
                                      <p:cMediaNode>
                                        <p:cTn display="0" masterRel="sameClick">
                                          <p:stCondLst>
                                            <p:cond evt="begin" delay="0">
                                              <p:tn val="11"/>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1311BCF6-ECB1-9ED8-490A-F0A48E7367FE}"/>
              </a:ext>
            </a:extLst>
          </p:cNvPr>
          <p:cNvSpPr>
            <a:spLocks noGrp="1"/>
          </p:cNvSpPr>
          <p:nvPr>
            <p:ph type="sldNum" sz="quarter" idx="12"/>
          </p:nvPr>
        </p:nvSpPr>
        <p:spPr/>
        <p:txBody>
          <a:bodyPr/>
          <a:lstStyle/>
          <a:p>
            <a:pPr algn="r" fontAlgn="auto">
              <a:spcBef>
                <a:spcPts val="0"/>
              </a:spcBef>
              <a:spcAft>
                <a:spcPts val="0"/>
              </a:spcAft>
              <a:defRPr/>
            </a:pPr>
            <a:fld id="{DDF5A8BD-E949-4BEE-BC04-18DF6B43ADBB}" type="slidenum">
              <a:rPr lang="de-DE" smtClean="0">
                <a:solidFill>
                  <a:srgbClr val="55565A">
                    <a:lumMod val="75000"/>
                  </a:srgbClr>
                </a:solidFill>
                <a:latin typeface="Arial"/>
                <a:cs typeface="+mn-cs"/>
              </a:rPr>
              <a:pPr algn="r" fontAlgn="auto">
                <a:spcBef>
                  <a:spcPts val="0"/>
                </a:spcBef>
                <a:spcAft>
                  <a:spcPts val="0"/>
                </a:spcAft>
                <a:defRPr/>
              </a:pPr>
              <a:t>28</a:t>
            </a:fld>
            <a:endParaRPr lang="de-DE">
              <a:solidFill>
                <a:srgbClr val="55565A">
                  <a:lumMod val="75000"/>
                </a:srgbClr>
              </a:solidFill>
              <a:latin typeface="Arial"/>
              <a:cs typeface="+mn-cs"/>
            </a:endParaRPr>
          </a:p>
        </p:txBody>
      </p:sp>
      <p:sp>
        <p:nvSpPr>
          <p:cNvPr id="11" name="Metin kutusu 10">
            <a:extLst>
              <a:ext uri="{FF2B5EF4-FFF2-40B4-BE49-F238E27FC236}">
                <a16:creationId xmlns:a16="http://schemas.microsoft.com/office/drawing/2014/main" id="{6CF196FF-2645-AA4A-7992-7CF38C67ED59}"/>
              </a:ext>
            </a:extLst>
          </p:cNvPr>
          <p:cNvSpPr txBox="1"/>
          <p:nvPr/>
        </p:nvSpPr>
        <p:spPr>
          <a:xfrm>
            <a:off x="1271464" y="188640"/>
            <a:ext cx="4203784" cy="584775"/>
          </a:xfrm>
          <a:prstGeom prst="rect">
            <a:avLst/>
          </a:prstGeom>
          <a:noFill/>
        </p:spPr>
        <p:txBody>
          <a:bodyPr wrap="square">
            <a:spAutoFit/>
          </a:bodyPr>
          <a:lstStyle/>
          <a:p>
            <a:r>
              <a:rPr lang="tr-TR" sz="3200" b="1" noProof="1">
                <a:solidFill>
                  <a:srgbClr val="C00000"/>
                </a:solidFill>
              </a:rPr>
              <a:t>General Approach</a:t>
            </a:r>
            <a:endParaRPr lang="tr-TR" sz="3200" noProof="1"/>
          </a:p>
        </p:txBody>
      </p:sp>
      <p:sp>
        <p:nvSpPr>
          <p:cNvPr id="5" name="Metin kutusu 4">
            <a:extLst>
              <a:ext uri="{FF2B5EF4-FFF2-40B4-BE49-F238E27FC236}">
                <a16:creationId xmlns:a16="http://schemas.microsoft.com/office/drawing/2014/main" id="{0475BDAD-A85D-449E-6A9D-A980CD59D8C8}"/>
              </a:ext>
            </a:extLst>
          </p:cNvPr>
          <p:cNvSpPr txBox="1"/>
          <p:nvPr/>
        </p:nvSpPr>
        <p:spPr>
          <a:xfrm>
            <a:off x="311993" y="991756"/>
            <a:ext cx="4906272" cy="5324535"/>
          </a:xfrm>
          <a:prstGeom prst="rect">
            <a:avLst/>
          </a:prstGeom>
          <a:noFill/>
        </p:spPr>
        <p:txBody>
          <a:bodyPr wrap="square">
            <a:spAutoFit/>
          </a:bodyPr>
          <a:lstStyle/>
          <a:p>
            <a:pPr algn="just">
              <a:spcBef>
                <a:spcPts val="600"/>
              </a:spcBef>
            </a:pPr>
            <a:r>
              <a:rPr lang="tr-TR" sz="2000" dirty="0"/>
              <a:t>	 </a:t>
            </a:r>
            <a:r>
              <a:rPr lang="en-US" sz="2000" b="1" dirty="0">
                <a:solidFill>
                  <a:srgbClr val="C00000"/>
                </a:solidFill>
              </a:rPr>
              <a:t>The main objectives of the Social Service Centers are:</a:t>
            </a:r>
          </a:p>
          <a:p>
            <a:pPr>
              <a:spcBef>
                <a:spcPts val="600"/>
              </a:spcBef>
            </a:pPr>
            <a:r>
              <a:rPr lang="en-US" sz="2000" b="1" dirty="0">
                <a:solidFill>
                  <a:srgbClr val="C00000"/>
                </a:solidFill>
              </a:rPr>
              <a:t>1-</a:t>
            </a:r>
            <a:r>
              <a:rPr lang="en-US" sz="2000" dirty="0">
                <a:solidFill>
                  <a:srgbClr val="C00000"/>
                </a:solidFill>
              </a:rPr>
              <a:t> </a:t>
            </a:r>
            <a:r>
              <a:rPr lang="en-US" sz="2000" b="1" dirty="0">
                <a:solidFill>
                  <a:srgbClr val="FF2C43"/>
                </a:solidFill>
              </a:rPr>
              <a:t>Rehabilitation of children</a:t>
            </a:r>
            <a:r>
              <a:rPr lang="en-US" sz="2000" dirty="0"/>
              <a:t>, who are the most easily and most affected group by disasters, in kindergarten and nursery</a:t>
            </a:r>
            <a:r>
              <a:rPr lang="tr-TR" sz="2000" dirty="0"/>
              <a:t>.</a:t>
            </a:r>
            <a:r>
              <a:rPr lang="en-US" sz="2000" dirty="0"/>
              <a:t> </a:t>
            </a:r>
            <a:endParaRPr lang="tr-TR" sz="2000" dirty="0"/>
          </a:p>
          <a:p>
            <a:pPr>
              <a:spcBef>
                <a:spcPts val="600"/>
              </a:spcBef>
            </a:pPr>
            <a:r>
              <a:rPr lang="en-US" sz="2000" b="1" dirty="0">
                <a:solidFill>
                  <a:srgbClr val="C00000"/>
                </a:solidFill>
              </a:rPr>
              <a:t>2- </a:t>
            </a:r>
            <a:r>
              <a:rPr lang="en-US" sz="2000" b="1" dirty="0">
                <a:solidFill>
                  <a:srgbClr val="FF2C43"/>
                </a:solidFill>
              </a:rPr>
              <a:t>Opening courses for women</a:t>
            </a:r>
            <a:r>
              <a:rPr lang="en-US" sz="2000" dirty="0"/>
              <a:t>, who are the part of the society who face the most problems, to acquire a profession.</a:t>
            </a:r>
          </a:p>
          <a:p>
            <a:pPr>
              <a:spcBef>
                <a:spcPts val="600"/>
              </a:spcBef>
            </a:pPr>
            <a:r>
              <a:rPr lang="en-US" sz="2000" b="1" dirty="0">
                <a:solidFill>
                  <a:srgbClr val="C00000"/>
                </a:solidFill>
              </a:rPr>
              <a:t>3-</a:t>
            </a:r>
            <a:r>
              <a:rPr lang="en-US" sz="2000" dirty="0">
                <a:solidFill>
                  <a:srgbClr val="C00000"/>
                </a:solidFill>
              </a:rPr>
              <a:t> </a:t>
            </a:r>
            <a:r>
              <a:rPr lang="en-US" sz="2000" b="1" dirty="0">
                <a:solidFill>
                  <a:srgbClr val="FF2C43"/>
                </a:solidFill>
              </a:rPr>
              <a:t>Women's </a:t>
            </a:r>
            <a:r>
              <a:rPr lang="tr-TR" sz="2000" b="1" dirty="0" err="1">
                <a:solidFill>
                  <a:srgbClr val="FF2C43"/>
                </a:solidFill>
              </a:rPr>
              <a:t>handicrafts</a:t>
            </a:r>
            <a:r>
              <a:rPr lang="tr-TR" sz="2000" b="1" dirty="0">
                <a:solidFill>
                  <a:srgbClr val="FF2C43"/>
                </a:solidFill>
              </a:rPr>
              <a:t> </a:t>
            </a:r>
            <a:r>
              <a:rPr lang="en-US" sz="2000" b="1" dirty="0">
                <a:solidFill>
                  <a:srgbClr val="FF2C43"/>
                </a:solidFill>
              </a:rPr>
              <a:t>production </a:t>
            </a:r>
            <a:r>
              <a:rPr lang="en-US" sz="2000" dirty="0"/>
              <a:t>various handicrafts, carpets,</a:t>
            </a:r>
            <a:r>
              <a:rPr lang="tr-TR" sz="2000" dirty="0"/>
              <a:t> </a:t>
            </a:r>
            <a:r>
              <a:rPr lang="en-US" sz="2000" dirty="0"/>
              <a:t>covers, ornaments, etc. in workshops.</a:t>
            </a:r>
          </a:p>
          <a:p>
            <a:pPr>
              <a:spcBef>
                <a:spcPts val="600"/>
              </a:spcBef>
            </a:pPr>
            <a:r>
              <a:rPr lang="tr-TR" sz="2000" b="1" dirty="0">
                <a:solidFill>
                  <a:srgbClr val="C00000"/>
                </a:solidFill>
              </a:rPr>
              <a:t>4</a:t>
            </a:r>
            <a:r>
              <a:rPr lang="en-US" sz="2000" b="1" dirty="0">
                <a:solidFill>
                  <a:srgbClr val="C00000"/>
                </a:solidFill>
              </a:rPr>
              <a:t>-</a:t>
            </a:r>
            <a:r>
              <a:rPr lang="en-US" sz="2000" dirty="0">
                <a:solidFill>
                  <a:srgbClr val="C00000"/>
                </a:solidFill>
              </a:rPr>
              <a:t> </a:t>
            </a:r>
            <a:r>
              <a:rPr lang="en-US" sz="2000" b="1" dirty="0">
                <a:solidFill>
                  <a:srgbClr val="FF2C43"/>
                </a:solidFill>
              </a:rPr>
              <a:t>Ensuring the sustainability of the project </a:t>
            </a:r>
            <a:r>
              <a:rPr lang="en-US" sz="2000" dirty="0"/>
              <a:t>and </a:t>
            </a:r>
            <a:r>
              <a:rPr lang="tr-TR" sz="2000" dirty="0"/>
              <a:t>placing</a:t>
            </a:r>
            <a:r>
              <a:rPr lang="en-US" sz="2000" dirty="0"/>
              <a:t> shops where women can contribute to their families by earning income by selling what they produce in the workshops.</a:t>
            </a:r>
            <a:endParaRPr lang="tr-TR" sz="2000" b="1" dirty="0">
              <a:solidFill>
                <a:srgbClr val="C00000"/>
              </a:solidFill>
            </a:endParaRPr>
          </a:p>
        </p:txBody>
      </p:sp>
      <p:grpSp>
        <p:nvGrpSpPr>
          <p:cNvPr id="7" name="Grup 6">
            <a:extLst>
              <a:ext uri="{FF2B5EF4-FFF2-40B4-BE49-F238E27FC236}">
                <a16:creationId xmlns:a16="http://schemas.microsoft.com/office/drawing/2014/main" id="{B221C30D-48F9-EFDC-060D-34F28D187470}"/>
              </a:ext>
            </a:extLst>
          </p:cNvPr>
          <p:cNvGrpSpPr/>
          <p:nvPr/>
        </p:nvGrpSpPr>
        <p:grpSpPr>
          <a:xfrm>
            <a:off x="5308590" y="764704"/>
            <a:ext cx="6510910" cy="5428748"/>
            <a:chOff x="5308590" y="764704"/>
            <a:chExt cx="6510910" cy="5428748"/>
          </a:xfrm>
        </p:grpSpPr>
        <p:pic>
          <p:nvPicPr>
            <p:cNvPr id="10" name="Resim 9">
              <a:extLst>
                <a:ext uri="{FF2B5EF4-FFF2-40B4-BE49-F238E27FC236}">
                  <a16:creationId xmlns:a16="http://schemas.microsoft.com/office/drawing/2014/main" id="{FB156009-72AF-BC87-468D-A609DD3702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08590" y="764704"/>
              <a:ext cx="6510910" cy="5428748"/>
            </a:xfrm>
            <a:prstGeom prst="rect">
              <a:avLst/>
            </a:prstGeom>
          </p:spPr>
        </p:pic>
        <p:sp>
          <p:nvSpPr>
            <p:cNvPr id="12" name="Metin kutusu 11">
              <a:extLst>
                <a:ext uri="{FF2B5EF4-FFF2-40B4-BE49-F238E27FC236}">
                  <a16:creationId xmlns:a16="http://schemas.microsoft.com/office/drawing/2014/main" id="{7989618D-1876-EF87-6592-4594308A448C}"/>
                </a:ext>
              </a:extLst>
            </p:cNvPr>
            <p:cNvSpPr txBox="1"/>
            <p:nvPr/>
          </p:nvSpPr>
          <p:spPr>
            <a:xfrm>
              <a:off x="5519936" y="982720"/>
              <a:ext cx="4203784" cy="584775"/>
            </a:xfrm>
            <a:prstGeom prst="rect">
              <a:avLst/>
            </a:prstGeom>
            <a:noFill/>
          </p:spPr>
          <p:txBody>
            <a:bodyPr wrap="square">
              <a:spAutoFit/>
            </a:bodyPr>
            <a:lstStyle/>
            <a:p>
              <a:r>
                <a:rPr lang="tr-TR" sz="3200" b="1" noProof="1">
                  <a:solidFill>
                    <a:schemeClr val="bg1"/>
                  </a:solidFill>
                  <a:effectLst>
                    <a:outerShdw blurRad="38100" dist="38100" dir="2700000" algn="tl">
                      <a:srgbClr val="000000">
                        <a:alpha val="43137"/>
                      </a:srgbClr>
                    </a:outerShdw>
                  </a:effectLst>
                </a:rPr>
                <a:t>Childrens First</a:t>
              </a:r>
              <a:endParaRPr lang="tr-TR" sz="3200" noProof="1">
                <a:solidFill>
                  <a:schemeClr val="bg1"/>
                </a:solidFill>
                <a:effectLst>
                  <a:outerShdw blurRad="38100" dist="38100" dir="2700000" algn="tl">
                    <a:srgbClr val="000000">
                      <a:alpha val="43137"/>
                    </a:srgbClr>
                  </a:outerShdw>
                </a:effectLst>
              </a:endParaRPr>
            </a:p>
          </p:txBody>
        </p:sp>
      </p:grpSp>
      <p:grpSp>
        <p:nvGrpSpPr>
          <p:cNvPr id="3" name="Grup 2">
            <a:extLst>
              <a:ext uri="{FF2B5EF4-FFF2-40B4-BE49-F238E27FC236}">
                <a16:creationId xmlns:a16="http://schemas.microsoft.com/office/drawing/2014/main" id="{091E947C-1714-1DA3-EB1A-96626DF3D4DE}"/>
              </a:ext>
            </a:extLst>
          </p:cNvPr>
          <p:cNvGrpSpPr/>
          <p:nvPr/>
        </p:nvGrpSpPr>
        <p:grpSpPr>
          <a:xfrm>
            <a:off x="9552384" y="6357665"/>
            <a:ext cx="2228733" cy="500335"/>
            <a:chOff x="9552384" y="6357665"/>
            <a:chExt cx="2228733" cy="500335"/>
          </a:xfrm>
        </p:grpSpPr>
        <p:sp>
          <p:nvSpPr>
            <p:cNvPr id="4" name="Dikdörtgen 3">
              <a:extLst>
                <a:ext uri="{FF2B5EF4-FFF2-40B4-BE49-F238E27FC236}">
                  <a16:creationId xmlns:a16="http://schemas.microsoft.com/office/drawing/2014/main" id="{10830233-5DEB-983A-8D3F-5ED4E8247F5F}"/>
                </a:ext>
              </a:extLst>
            </p:cNvPr>
            <p:cNvSpPr/>
            <p:nvPr/>
          </p:nvSpPr>
          <p:spPr>
            <a:xfrm>
              <a:off x="9552384" y="6357665"/>
              <a:ext cx="2228733" cy="5003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Resim 5">
              <a:extLst>
                <a:ext uri="{FF2B5EF4-FFF2-40B4-BE49-F238E27FC236}">
                  <a16:creationId xmlns:a16="http://schemas.microsoft.com/office/drawing/2014/main" id="{086474A4-153E-E33F-E969-15F7C1473E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52384" y="6392824"/>
              <a:ext cx="1437712" cy="419812"/>
            </a:xfrm>
            <a:prstGeom prst="rect">
              <a:avLst/>
            </a:prstGeom>
          </p:spPr>
        </p:pic>
      </p:grpSp>
      <p:grpSp>
        <p:nvGrpSpPr>
          <p:cNvPr id="8" name="Grup 7">
            <a:extLst>
              <a:ext uri="{FF2B5EF4-FFF2-40B4-BE49-F238E27FC236}">
                <a16:creationId xmlns:a16="http://schemas.microsoft.com/office/drawing/2014/main" id="{752984FF-3911-9424-FAED-88068BE66E8B}"/>
              </a:ext>
            </a:extLst>
          </p:cNvPr>
          <p:cNvGrpSpPr/>
          <p:nvPr/>
        </p:nvGrpSpPr>
        <p:grpSpPr>
          <a:xfrm>
            <a:off x="7032104" y="3509695"/>
            <a:ext cx="1440160" cy="1222144"/>
            <a:chOff x="6094551" y="1204227"/>
            <a:chExt cx="1735249" cy="1569773"/>
          </a:xfrm>
        </p:grpSpPr>
        <p:pic>
          <p:nvPicPr>
            <p:cNvPr id="9" name="Resim 8">
              <a:extLst>
                <a:ext uri="{FF2B5EF4-FFF2-40B4-BE49-F238E27FC236}">
                  <a16:creationId xmlns:a16="http://schemas.microsoft.com/office/drawing/2014/main" id="{E96C866C-3A62-34AB-FCBD-B04109F7D8C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6303"/>
            <a:stretch/>
          </p:blipFill>
          <p:spPr>
            <a:xfrm>
              <a:off x="6094551" y="2328638"/>
              <a:ext cx="1735249" cy="445362"/>
            </a:xfrm>
            <a:prstGeom prst="rect">
              <a:avLst/>
            </a:prstGeom>
          </p:spPr>
        </p:pic>
        <p:pic>
          <p:nvPicPr>
            <p:cNvPr id="13" name="Resim 12">
              <a:extLst>
                <a:ext uri="{FF2B5EF4-FFF2-40B4-BE49-F238E27FC236}">
                  <a16:creationId xmlns:a16="http://schemas.microsoft.com/office/drawing/2014/main" id="{9812CCCC-C8C2-EFAD-0E4B-79F7509E202E}"/>
                </a:ext>
              </a:extLst>
            </p:cNvPr>
            <p:cNvPicPr>
              <a:picLocks noChangeAspect="1"/>
            </p:cNvPicPr>
            <p:nvPr/>
          </p:nvPicPr>
          <p:blipFill rotWithShape="1">
            <a:blip r:embed="rId5">
              <a:extLst>
                <a:ext uri="{28A0092B-C50C-407E-A947-70E740481C1C}">
                  <a14:useLocalDpi xmlns:a14="http://schemas.microsoft.com/office/drawing/2010/main" val="0"/>
                </a:ext>
              </a:extLst>
            </a:blip>
            <a:srcRect l="26809" t="18148" r="28742" b="38112"/>
            <a:stretch/>
          </p:blipFill>
          <p:spPr>
            <a:xfrm>
              <a:off x="6384032" y="1204227"/>
              <a:ext cx="1152128" cy="1133772"/>
            </a:xfrm>
            <a:prstGeom prst="rect">
              <a:avLst/>
            </a:prstGeom>
          </p:spPr>
        </p:pic>
      </p:grpSp>
    </p:spTree>
    <p:extLst>
      <p:ext uri="{BB962C8B-B14F-4D97-AF65-F5344CB8AC3E}">
        <p14:creationId xmlns:p14="http://schemas.microsoft.com/office/powerpoint/2010/main" val="1207020196"/>
      </p:ext>
    </p:extLst>
  </p:cSld>
  <p:clrMapOvr>
    <a:masterClrMapping/>
  </p:clrMapOvr>
  <mc:AlternateContent xmlns:mc="http://schemas.openxmlformats.org/markup-compatibility/2006" xmlns:p14="http://schemas.microsoft.com/office/powerpoint/2010/main">
    <mc:Choice Requires="p14">
      <p:transition spd="slow" p14:dur="20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1311BCF6-ECB1-9ED8-490A-F0A48E7367FE}"/>
              </a:ext>
            </a:extLst>
          </p:cNvPr>
          <p:cNvSpPr>
            <a:spLocks noGrp="1"/>
          </p:cNvSpPr>
          <p:nvPr>
            <p:ph type="sldNum" sz="quarter" idx="12"/>
          </p:nvPr>
        </p:nvSpPr>
        <p:spPr/>
        <p:txBody>
          <a:bodyPr/>
          <a:lstStyle/>
          <a:p>
            <a:pPr algn="r" fontAlgn="auto">
              <a:spcBef>
                <a:spcPts val="0"/>
              </a:spcBef>
              <a:spcAft>
                <a:spcPts val="0"/>
              </a:spcAft>
              <a:defRPr/>
            </a:pPr>
            <a:fld id="{DDF5A8BD-E949-4BEE-BC04-18DF6B43ADBB}" type="slidenum">
              <a:rPr lang="de-DE" smtClean="0">
                <a:solidFill>
                  <a:srgbClr val="55565A">
                    <a:lumMod val="75000"/>
                  </a:srgbClr>
                </a:solidFill>
                <a:latin typeface="Arial"/>
                <a:cs typeface="+mn-cs"/>
              </a:rPr>
              <a:pPr algn="r" fontAlgn="auto">
                <a:spcBef>
                  <a:spcPts val="0"/>
                </a:spcBef>
                <a:spcAft>
                  <a:spcPts val="0"/>
                </a:spcAft>
                <a:defRPr/>
              </a:pPr>
              <a:t>29</a:t>
            </a:fld>
            <a:endParaRPr lang="de-DE">
              <a:solidFill>
                <a:srgbClr val="55565A">
                  <a:lumMod val="75000"/>
                </a:srgbClr>
              </a:solidFill>
              <a:latin typeface="Arial"/>
              <a:cs typeface="+mn-cs"/>
            </a:endParaRPr>
          </a:p>
        </p:txBody>
      </p:sp>
      <p:sp>
        <p:nvSpPr>
          <p:cNvPr id="3" name="Metin kutusu 2">
            <a:extLst>
              <a:ext uri="{FF2B5EF4-FFF2-40B4-BE49-F238E27FC236}">
                <a16:creationId xmlns:a16="http://schemas.microsoft.com/office/drawing/2014/main" id="{7AF6131D-8B4A-C3A3-6374-4CEF12244705}"/>
              </a:ext>
            </a:extLst>
          </p:cNvPr>
          <p:cNvSpPr txBox="1"/>
          <p:nvPr/>
        </p:nvSpPr>
        <p:spPr>
          <a:xfrm>
            <a:off x="1271464" y="188640"/>
            <a:ext cx="6696744" cy="584775"/>
          </a:xfrm>
          <a:prstGeom prst="rect">
            <a:avLst/>
          </a:prstGeom>
          <a:noFill/>
        </p:spPr>
        <p:txBody>
          <a:bodyPr wrap="square">
            <a:spAutoFit/>
          </a:bodyPr>
          <a:lstStyle/>
          <a:p>
            <a:r>
              <a:rPr lang="tr-TR" sz="3200" b="1" noProof="1">
                <a:solidFill>
                  <a:srgbClr val="C00000"/>
                </a:solidFill>
              </a:rPr>
              <a:t>Partnership Conditions</a:t>
            </a:r>
            <a:endParaRPr lang="tr-TR" sz="3200" noProof="1"/>
          </a:p>
        </p:txBody>
      </p:sp>
      <p:sp>
        <p:nvSpPr>
          <p:cNvPr id="5" name="Metin kutusu 4">
            <a:extLst>
              <a:ext uri="{FF2B5EF4-FFF2-40B4-BE49-F238E27FC236}">
                <a16:creationId xmlns:a16="http://schemas.microsoft.com/office/drawing/2014/main" id="{6D048BA5-459A-BF16-AF21-7D15465A31E8}"/>
              </a:ext>
            </a:extLst>
          </p:cNvPr>
          <p:cNvSpPr txBox="1"/>
          <p:nvPr/>
        </p:nvSpPr>
        <p:spPr>
          <a:xfrm>
            <a:off x="311992" y="991756"/>
            <a:ext cx="7296176" cy="5247590"/>
          </a:xfrm>
          <a:prstGeom prst="rect">
            <a:avLst/>
          </a:prstGeom>
          <a:noFill/>
        </p:spPr>
        <p:txBody>
          <a:bodyPr wrap="square">
            <a:spAutoFit/>
          </a:bodyPr>
          <a:lstStyle/>
          <a:p>
            <a:pPr>
              <a:spcBef>
                <a:spcPts val="600"/>
              </a:spcBef>
            </a:pPr>
            <a:r>
              <a:rPr lang="tr-TR" sz="2000" dirty="0"/>
              <a:t>	 </a:t>
            </a:r>
            <a:r>
              <a:rPr lang="en-US" sz="2000" b="1" dirty="0">
                <a:solidFill>
                  <a:srgbClr val="C00000"/>
                </a:solidFill>
              </a:rPr>
              <a:t>The partnership terms between the municipalities and the Lions Foundation will generally be as follows:</a:t>
            </a:r>
          </a:p>
          <a:p>
            <a:pPr marL="342900" indent="-342900">
              <a:spcBef>
                <a:spcPts val="600"/>
              </a:spcBef>
              <a:buFont typeface="Wingdings" panose="05000000000000000000" pitchFamily="2" charset="2"/>
              <a:buChar char="§"/>
            </a:pPr>
            <a:r>
              <a:rPr lang="en-US" sz="2000" dirty="0"/>
              <a:t>The project will be </a:t>
            </a:r>
            <a:r>
              <a:rPr lang="tr-TR" sz="2000" dirty="0" err="1"/>
              <a:t>realised</a:t>
            </a:r>
            <a:r>
              <a:rPr lang="en-US" sz="2000" dirty="0"/>
              <a:t> with the </a:t>
            </a:r>
            <a:r>
              <a:rPr lang="tr-TR" sz="2000" dirty="0" err="1"/>
              <a:t>District</a:t>
            </a:r>
            <a:r>
              <a:rPr lang="tr-TR" sz="2000" dirty="0"/>
              <a:t> 118-U ‘’</a:t>
            </a:r>
            <a:r>
              <a:rPr lang="en-US" sz="2000" dirty="0"/>
              <a:t>Lions Education and Service Foundation’’ to ensure continuity.</a:t>
            </a:r>
            <a:endParaRPr lang="tr-TR" sz="2000" dirty="0"/>
          </a:p>
          <a:p>
            <a:pPr marL="342900" indent="-342900">
              <a:spcBef>
                <a:spcPts val="600"/>
              </a:spcBef>
              <a:buFont typeface="Wingdings" panose="05000000000000000000" pitchFamily="2" charset="2"/>
              <a:buChar char="§"/>
            </a:pPr>
            <a:r>
              <a:rPr lang="en-US" sz="2000" dirty="0"/>
              <a:t>A 25-year protocol will be signed between the Municipalities and the Foundation.</a:t>
            </a:r>
            <a:endParaRPr lang="tr-TR" sz="2000" dirty="0"/>
          </a:p>
          <a:p>
            <a:pPr marL="342900" indent="-342900">
              <a:spcBef>
                <a:spcPts val="600"/>
              </a:spcBef>
              <a:buFont typeface="Wingdings" panose="05000000000000000000" pitchFamily="2" charset="2"/>
              <a:buChar char="§"/>
            </a:pPr>
            <a:r>
              <a:rPr lang="en-US" sz="2000" dirty="0"/>
              <a:t>The protocol will be approved by the highest governing body of the provinces and by the municipal council.</a:t>
            </a:r>
            <a:endParaRPr lang="tr-TR" sz="2000" dirty="0"/>
          </a:p>
          <a:p>
            <a:pPr marL="342900" indent="-342900">
              <a:spcBef>
                <a:spcPts val="600"/>
              </a:spcBef>
              <a:buFont typeface="Wingdings" panose="05000000000000000000" pitchFamily="2" charset="2"/>
              <a:buChar char="§"/>
            </a:pPr>
            <a:r>
              <a:rPr lang="en-US" sz="2000" dirty="0"/>
              <a:t>All operating expenses </a:t>
            </a:r>
            <a:r>
              <a:rPr lang="tr-TR" sz="2000" dirty="0"/>
              <a:t>(</a:t>
            </a:r>
            <a:r>
              <a:rPr lang="tr-TR" sz="2000" dirty="0" err="1"/>
              <a:t>water</a:t>
            </a:r>
            <a:r>
              <a:rPr lang="tr-TR" sz="2000" dirty="0"/>
              <a:t>, </a:t>
            </a:r>
            <a:r>
              <a:rPr lang="tr-TR" sz="2000" dirty="0" err="1"/>
              <a:t>gas</a:t>
            </a:r>
            <a:r>
              <a:rPr lang="tr-TR" sz="2000" dirty="0"/>
              <a:t>, internet, </a:t>
            </a:r>
            <a:r>
              <a:rPr lang="tr-TR" sz="2000" dirty="0" err="1"/>
              <a:t>electricity</a:t>
            </a:r>
            <a:r>
              <a:rPr lang="tr-TR" sz="2000" dirty="0"/>
              <a:t>, </a:t>
            </a:r>
            <a:r>
              <a:rPr lang="tr-TR" sz="2000" dirty="0" err="1"/>
              <a:t>security</a:t>
            </a:r>
            <a:r>
              <a:rPr lang="tr-TR" sz="2000" dirty="0"/>
              <a:t>, </a:t>
            </a:r>
            <a:r>
              <a:rPr lang="tr-TR" sz="2000" dirty="0" err="1"/>
              <a:t>etc</a:t>
            </a:r>
            <a:r>
              <a:rPr lang="tr-TR" sz="2000" dirty="0"/>
              <a:t>) </a:t>
            </a:r>
            <a:r>
              <a:rPr lang="en-US" sz="2000" dirty="0"/>
              <a:t>of the building will be paid </a:t>
            </a:r>
            <a:r>
              <a:rPr lang="tr-TR" sz="2000" dirty="0" err="1"/>
              <a:t>for</a:t>
            </a:r>
            <a:r>
              <a:rPr lang="tr-TR" sz="2000" dirty="0"/>
              <a:t> 25 </a:t>
            </a:r>
            <a:r>
              <a:rPr lang="tr-TR" sz="2000" dirty="0" err="1"/>
              <a:t>years</a:t>
            </a:r>
            <a:r>
              <a:rPr lang="tr-TR" sz="2000" dirty="0"/>
              <a:t> </a:t>
            </a:r>
            <a:r>
              <a:rPr lang="en-US" sz="2000" dirty="0"/>
              <a:t>by the municipality.</a:t>
            </a:r>
            <a:endParaRPr lang="tr-TR" sz="2000" dirty="0"/>
          </a:p>
          <a:p>
            <a:pPr marL="342900" indent="-342900">
              <a:spcBef>
                <a:spcPts val="600"/>
              </a:spcBef>
              <a:buFont typeface="Wingdings" panose="05000000000000000000" pitchFamily="2" charset="2"/>
              <a:buChar char="§"/>
            </a:pPr>
            <a:r>
              <a:rPr lang="en-US" sz="2000" dirty="0"/>
              <a:t>The building will also function as the Lions Center. </a:t>
            </a:r>
            <a:endParaRPr lang="tr-TR" sz="2000" dirty="0"/>
          </a:p>
          <a:p>
            <a:pPr marL="342900" indent="-342900">
              <a:spcBef>
                <a:spcPts val="600"/>
              </a:spcBef>
              <a:buFont typeface="Wingdings" panose="05000000000000000000" pitchFamily="2" charset="2"/>
              <a:buChar char="§"/>
            </a:pPr>
            <a:r>
              <a:rPr lang="en-US" sz="2000" dirty="0"/>
              <a:t>Construction costs will be paid by the LCIF fund.</a:t>
            </a:r>
            <a:endParaRPr lang="tr-TR" sz="2000" dirty="0"/>
          </a:p>
          <a:p>
            <a:pPr marL="342900" indent="-342900">
              <a:spcBef>
                <a:spcPts val="600"/>
              </a:spcBef>
              <a:buFont typeface="Wingdings" panose="05000000000000000000" pitchFamily="2" charset="2"/>
              <a:buChar char="§"/>
            </a:pPr>
            <a:r>
              <a:rPr lang="en-US" sz="2000" dirty="0"/>
              <a:t>The LCIF </a:t>
            </a:r>
            <a:r>
              <a:rPr lang="tr-TR" sz="2000" dirty="0"/>
              <a:t>l</a:t>
            </a:r>
            <a:r>
              <a:rPr lang="en-US" sz="2000" dirty="0" err="1"/>
              <a:t>ogo</a:t>
            </a:r>
            <a:r>
              <a:rPr lang="en-US" sz="2000" dirty="0"/>
              <a:t> and inscription commemorating its contributions will be placed on a brass plate at the entrance.</a:t>
            </a:r>
            <a:r>
              <a:rPr lang="tr-TR" sz="2000" dirty="0"/>
              <a:t> </a:t>
            </a:r>
            <a:endParaRPr lang="tr-TR" sz="2000" b="1" dirty="0">
              <a:solidFill>
                <a:srgbClr val="C00000"/>
              </a:solidFill>
            </a:endParaRPr>
          </a:p>
        </p:txBody>
      </p:sp>
      <p:grpSp>
        <p:nvGrpSpPr>
          <p:cNvPr id="6" name="Grup 5">
            <a:extLst>
              <a:ext uri="{FF2B5EF4-FFF2-40B4-BE49-F238E27FC236}">
                <a16:creationId xmlns:a16="http://schemas.microsoft.com/office/drawing/2014/main" id="{0D7BB8B6-1DED-D26A-B4B9-BDD84633C9CE}"/>
              </a:ext>
            </a:extLst>
          </p:cNvPr>
          <p:cNvGrpSpPr/>
          <p:nvPr/>
        </p:nvGrpSpPr>
        <p:grpSpPr>
          <a:xfrm>
            <a:off x="7608166" y="764705"/>
            <a:ext cx="4218642" cy="5453557"/>
            <a:chOff x="7608166" y="764705"/>
            <a:chExt cx="4218642" cy="5453557"/>
          </a:xfrm>
        </p:grpSpPr>
        <p:pic>
          <p:nvPicPr>
            <p:cNvPr id="7" name="Resim 6">
              <a:extLst>
                <a:ext uri="{FF2B5EF4-FFF2-40B4-BE49-F238E27FC236}">
                  <a16:creationId xmlns:a16="http://schemas.microsoft.com/office/drawing/2014/main" id="{6EF4F9C9-045E-256C-6AA9-CCA937E528E7}"/>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t="-4084" r="7775" b="22299"/>
            <a:stretch/>
          </p:blipFill>
          <p:spPr>
            <a:xfrm>
              <a:off x="7608166" y="4199697"/>
              <a:ext cx="4212000" cy="2018565"/>
            </a:xfrm>
            <a:prstGeom prst="rect">
              <a:avLst/>
            </a:prstGeom>
          </p:spPr>
        </p:pic>
        <p:pic>
          <p:nvPicPr>
            <p:cNvPr id="8" name="Resim 7">
              <a:extLst>
                <a:ext uri="{FF2B5EF4-FFF2-40B4-BE49-F238E27FC236}">
                  <a16:creationId xmlns:a16="http://schemas.microsoft.com/office/drawing/2014/main" id="{3F955DB5-DAD0-B852-479F-85063C86CA3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13" r="13973" b="35346"/>
            <a:stretch/>
          </p:blipFill>
          <p:spPr>
            <a:xfrm>
              <a:off x="7610423" y="764705"/>
              <a:ext cx="4209743" cy="1800200"/>
            </a:xfrm>
            <a:prstGeom prst="rect">
              <a:avLst/>
            </a:prstGeom>
          </p:spPr>
        </p:pic>
        <p:pic>
          <p:nvPicPr>
            <p:cNvPr id="9" name="Resim 8">
              <a:extLst>
                <a:ext uri="{FF2B5EF4-FFF2-40B4-BE49-F238E27FC236}">
                  <a16:creationId xmlns:a16="http://schemas.microsoft.com/office/drawing/2014/main" id="{0DCA71F5-B0C6-8A3B-F124-79B7A9B663D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206" b="26988"/>
            <a:stretch/>
          </p:blipFill>
          <p:spPr>
            <a:xfrm>
              <a:off x="7610423" y="2617862"/>
              <a:ext cx="4216385" cy="1560751"/>
            </a:xfrm>
            <a:prstGeom prst="rect">
              <a:avLst/>
            </a:prstGeom>
          </p:spPr>
        </p:pic>
      </p:grpSp>
      <p:grpSp>
        <p:nvGrpSpPr>
          <p:cNvPr id="4" name="Grup 3">
            <a:extLst>
              <a:ext uri="{FF2B5EF4-FFF2-40B4-BE49-F238E27FC236}">
                <a16:creationId xmlns:a16="http://schemas.microsoft.com/office/drawing/2014/main" id="{B34D7925-C02D-8297-922B-5ECD103A205B}"/>
              </a:ext>
            </a:extLst>
          </p:cNvPr>
          <p:cNvGrpSpPr/>
          <p:nvPr/>
        </p:nvGrpSpPr>
        <p:grpSpPr>
          <a:xfrm>
            <a:off x="9552384" y="6357665"/>
            <a:ext cx="2228733" cy="500335"/>
            <a:chOff x="9552384" y="6357665"/>
            <a:chExt cx="2228733" cy="500335"/>
          </a:xfrm>
        </p:grpSpPr>
        <p:sp>
          <p:nvSpPr>
            <p:cNvPr id="10" name="Dikdörtgen 9">
              <a:extLst>
                <a:ext uri="{FF2B5EF4-FFF2-40B4-BE49-F238E27FC236}">
                  <a16:creationId xmlns:a16="http://schemas.microsoft.com/office/drawing/2014/main" id="{33192031-4184-33BB-0840-E54327135A78}"/>
                </a:ext>
              </a:extLst>
            </p:cNvPr>
            <p:cNvSpPr/>
            <p:nvPr/>
          </p:nvSpPr>
          <p:spPr>
            <a:xfrm>
              <a:off x="9552384" y="6357665"/>
              <a:ext cx="2228733" cy="5003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Resim 10">
              <a:extLst>
                <a:ext uri="{FF2B5EF4-FFF2-40B4-BE49-F238E27FC236}">
                  <a16:creationId xmlns:a16="http://schemas.microsoft.com/office/drawing/2014/main" id="{CD3EEF64-785E-BB62-B1AF-B82BF2A1712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52384" y="6392824"/>
              <a:ext cx="1437712" cy="419812"/>
            </a:xfrm>
            <a:prstGeom prst="rect">
              <a:avLst/>
            </a:prstGeom>
          </p:spPr>
        </p:pic>
      </p:grpSp>
    </p:spTree>
    <p:extLst>
      <p:ext uri="{BB962C8B-B14F-4D97-AF65-F5344CB8AC3E}">
        <p14:creationId xmlns:p14="http://schemas.microsoft.com/office/powerpoint/2010/main" val="1508158158"/>
      </p:ext>
    </p:extLst>
  </p:cSld>
  <p:clrMapOvr>
    <a:masterClrMapping/>
  </p:clrMapOvr>
  <mc:AlternateContent xmlns:mc="http://schemas.openxmlformats.org/markup-compatibility/2006" xmlns:p14="http://schemas.microsoft.com/office/powerpoint/2010/main">
    <mc:Choice Requires="p14">
      <p:transition spd="slow" p14:dur="20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500"/>
                                        <p:tgtEl>
                                          <p:spTgt spid="6"/>
                                        </p:tgtEl>
                                      </p:cBhvr>
                                    </p:animEffect>
                                  </p:childTnLst>
                                </p:cTn>
                              </p:par>
                            </p:childTnLst>
                          </p:cTn>
                        </p:par>
                        <p:par>
                          <p:cTn id="8" fill="hold">
                            <p:stCondLst>
                              <p:cond delay="2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4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BFEB7D49-5F18-95A2-C388-0AC98C1BFAAA}"/>
              </a:ext>
            </a:extLst>
          </p:cNvPr>
          <p:cNvSpPr>
            <a:spLocks noGrp="1"/>
          </p:cNvSpPr>
          <p:nvPr>
            <p:ph type="sldNum" sz="quarter" idx="12"/>
          </p:nvPr>
        </p:nvSpPr>
        <p:spPr/>
        <p:txBody>
          <a:bodyPr/>
          <a:lstStyle/>
          <a:p>
            <a:pPr algn="r" fontAlgn="auto">
              <a:spcBef>
                <a:spcPts val="0"/>
              </a:spcBef>
              <a:spcAft>
                <a:spcPts val="0"/>
              </a:spcAft>
              <a:defRPr/>
            </a:pPr>
            <a:fld id="{DDF5A8BD-E949-4BEE-BC04-18DF6B43ADBB}" type="slidenum">
              <a:rPr lang="de-DE" smtClean="0">
                <a:solidFill>
                  <a:srgbClr val="55565A">
                    <a:lumMod val="75000"/>
                  </a:srgbClr>
                </a:solidFill>
                <a:latin typeface="Arial"/>
              </a:rPr>
              <a:pPr algn="r" fontAlgn="auto">
                <a:spcBef>
                  <a:spcPts val="0"/>
                </a:spcBef>
                <a:spcAft>
                  <a:spcPts val="0"/>
                </a:spcAft>
                <a:defRPr/>
              </a:pPr>
              <a:t>3</a:t>
            </a:fld>
            <a:endParaRPr lang="de-DE">
              <a:solidFill>
                <a:srgbClr val="55565A">
                  <a:lumMod val="75000"/>
                </a:srgbClr>
              </a:solidFill>
              <a:latin typeface="Arial"/>
            </a:endParaRPr>
          </a:p>
        </p:txBody>
      </p:sp>
      <p:pic>
        <p:nvPicPr>
          <p:cNvPr id="11" name="Resim 10">
            <a:extLst>
              <a:ext uri="{FF2B5EF4-FFF2-40B4-BE49-F238E27FC236}">
                <a16:creationId xmlns:a16="http://schemas.microsoft.com/office/drawing/2014/main" id="{6528D1CB-F771-2430-D405-21E3298C35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360" y="5678"/>
            <a:ext cx="8856000" cy="6313063"/>
          </a:xfrm>
          <a:prstGeom prst="rect">
            <a:avLst/>
          </a:prstGeom>
        </p:spPr>
      </p:pic>
      <p:sp>
        <p:nvSpPr>
          <p:cNvPr id="14" name="Metin kutusu 13">
            <a:extLst>
              <a:ext uri="{FF2B5EF4-FFF2-40B4-BE49-F238E27FC236}">
                <a16:creationId xmlns:a16="http://schemas.microsoft.com/office/drawing/2014/main" id="{7390202F-6363-D4C2-3413-A142F33CC2AB}"/>
              </a:ext>
            </a:extLst>
          </p:cNvPr>
          <p:cNvSpPr txBox="1"/>
          <p:nvPr/>
        </p:nvSpPr>
        <p:spPr>
          <a:xfrm>
            <a:off x="4882969" y="3536036"/>
            <a:ext cx="780983" cy="276999"/>
          </a:xfrm>
          <a:prstGeom prst="rect">
            <a:avLst/>
          </a:prstGeom>
          <a:noFill/>
        </p:spPr>
        <p:txBody>
          <a:bodyPr wrap="none" rtlCol="0">
            <a:spAutoFit/>
          </a:bodyPr>
          <a:lstStyle/>
          <a:p>
            <a:r>
              <a:rPr lang="tr-TR" sz="1200" b="1" dirty="0">
                <a:solidFill>
                  <a:schemeClr val="bg2">
                    <a:lumMod val="25000"/>
                  </a:schemeClr>
                </a:solidFill>
              </a:rPr>
              <a:t>Antakya</a:t>
            </a:r>
          </a:p>
        </p:txBody>
      </p:sp>
      <p:sp>
        <p:nvSpPr>
          <p:cNvPr id="22" name="Oval 21">
            <a:extLst>
              <a:ext uri="{FF2B5EF4-FFF2-40B4-BE49-F238E27FC236}">
                <a16:creationId xmlns:a16="http://schemas.microsoft.com/office/drawing/2014/main" id="{876DEBCC-DF6C-20FA-C7A5-ED10A6CB9CF3}"/>
              </a:ext>
            </a:extLst>
          </p:cNvPr>
          <p:cNvSpPr/>
          <p:nvPr/>
        </p:nvSpPr>
        <p:spPr>
          <a:xfrm>
            <a:off x="5117902" y="3275168"/>
            <a:ext cx="144000" cy="144000"/>
          </a:xfrm>
          <a:prstGeom prst="ellipse">
            <a:avLst/>
          </a:prstGeom>
          <a:solidFill>
            <a:srgbClr val="C0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Oval 22">
            <a:extLst>
              <a:ext uri="{FF2B5EF4-FFF2-40B4-BE49-F238E27FC236}">
                <a16:creationId xmlns:a16="http://schemas.microsoft.com/office/drawing/2014/main" id="{80FE7BD4-F2B6-3C4E-0FE2-8ECABD49D561}"/>
              </a:ext>
            </a:extLst>
          </p:cNvPr>
          <p:cNvSpPr/>
          <p:nvPr/>
        </p:nvSpPr>
        <p:spPr>
          <a:xfrm>
            <a:off x="5192576" y="2875800"/>
            <a:ext cx="144000" cy="144000"/>
          </a:xfrm>
          <a:prstGeom prst="ellipse">
            <a:avLst/>
          </a:prstGeom>
          <a:solidFill>
            <a:srgbClr val="C0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8" name="Grup 27">
            <a:extLst>
              <a:ext uri="{FF2B5EF4-FFF2-40B4-BE49-F238E27FC236}">
                <a16:creationId xmlns:a16="http://schemas.microsoft.com/office/drawing/2014/main" id="{6F860FE2-0B44-30AF-0982-593ED019148F}"/>
              </a:ext>
            </a:extLst>
          </p:cNvPr>
          <p:cNvGrpSpPr/>
          <p:nvPr/>
        </p:nvGrpSpPr>
        <p:grpSpPr>
          <a:xfrm>
            <a:off x="4799856" y="3716826"/>
            <a:ext cx="3016060" cy="2213869"/>
            <a:chOff x="4799856" y="3716826"/>
            <a:chExt cx="3016060" cy="2213869"/>
          </a:xfrm>
        </p:grpSpPr>
        <p:sp>
          <p:nvSpPr>
            <p:cNvPr id="13" name="Oval 12">
              <a:extLst>
                <a:ext uri="{FF2B5EF4-FFF2-40B4-BE49-F238E27FC236}">
                  <a16:creationId xmlns:a16="http://schemas.microsoft.com/office/drawing/2014/main" id="{8898EF82-B3A2-BE0A-F929-0063BD7CEA3F}"/>
                </a:ext>
              </a:extLst>
            </p:cNvPr>
            <p:cNvSpPr/>
            <p:nvPr/>
          </p:nvSpPr>
          <p:spPr>
            <a:xfrm>
              <a:off x="4799856" y="3716826"/>
              <a:ext cx="144000" cy="144000"/>
            </a:xfrm>
            <a:prstGeom prst="ellipse">
              <a:avLst/>
            </a:prstGeom>
            <a:solidFill>
              <a:srgbClr val="C0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7" name="Grup 26">
              <a:extLst>
                <a:ext uri="{FF2B5EF4-FFF2-40B4-BE49-F238E27FC236}">
                  <a16:creationId xmlns:a16="http://schemas.microsoft.com/office/drawing/2014/main" id="{DB83CCA6-D7AC-973A-B19F-05C295877F95}"/>
                </a:ext>
              </a:extLst>
            </p:cNvPr>
            <p:cNvGrpSpPr/>
            <p:nvPr/>
          </p:nvGrpSpPr>
          <p:grpSpPr>
            <a:xfrm>
              <a:off x="4913113" y="3860826"/>
              <a:ext cx="2902803" cy="2069869"/>
              <a:chOff x="4867470" y="3824826"/>
              <a:chExt cx="2902803" cy="2069869"/>
            </a:xfrm>
          </p:grpSpPr>
          <p:grpSp>
            <p:nvGrpSpPr>
              <p:cNvPr id="24" name="Grup 23">
                <a:extLst>
                  <a:ext uri="{FF2B5EF4-FFF2-40B4-BE49-F238E27FC236}">
                    <a16:creationId xmlns:a16="http://schemas.microsoft.com/office/drawing/2014/main" id="{D1E93B4C-5283-0548-2106-1D707E0AE590}"/>
                  </a:ext>
                </a:extLst>
              </p:cNvPr>
              <p:cNvGrpSpPr/>
              <p:nvPr/>
            </p:nvGrpSpPr>
            <p:grpSpPr>
              <a:xfrm>
                <a:off x="4867470" y="3824826"/>
                <a:ext cx="1084514" cy="1116342"/>
                <a:chOff x="4867470" y="3824826"/>
                <a:chExt cx="1084514" cy="1116342"/>
              </a:xfrm>
            </p:grpSpPr>
            <p:cxnSp>
              <p:nvCxnSpPr>
                <p:cNvPr id="18" name="Düz Bağlayıcı 17">
                  <a:extLst>
                    <a:ext uri="{FF2B5EF4-FFF2-40B4-BE49-F238E27FC236}">
                      <a16:creationId xmlns:a16="http://schemas.microsoft.com/office/drawing/2014/main" id="{F51BACA8-3292-4AE5-6784-B11BA1D3BE1C}"/>
                    </a:ext>
                  </a:extLst>
                </p:cNvPr>
                <p:cNvCxnSpPr>
                  <a:cxnSpLocks/>
                </p:cNvCxnSpPr>
                <p:nvPr/>
              </p:nvCxnSpPr>
              <p:spPr>
                <a:xfrm>
                  <a:off x="4867470" y="3824826"/>
                  <a:ext cx="374266" cy="1116342"/>
                </a:xfrm>
                <a:prstGeom prst="line">
                  <a:avLst/>
                </a:prstGeom>
                <a:ln w="12700">
                  <a:solidFill>
                    <a:schemeClr val="bg2">
                      <a:lumMod val="25000"/>
                    </a:schemeClr>
                  </a:solidFill>
                </a:ln>
              </p:spPr>
              <p:style>
                <a:lnRef idx="1">
                  <a:schemeClr val="dk1"/>
                </a:lnRef>
                <a:fillRef idx="0">
                  <a:schemeClr val="dk1"/>
                </a:fillRef>
                <a:effectRef idx="0">
                  <a:schemeClr val="dk1"/>
                </a:effectRef>
                <a:fontRef idx="minor">
                  <a:schemeClr val="tx1"/>
                </a:fontRef>
              </p:style>
            </p:cxnSp>
            <p:cxnSp>
              <p:nvCxnSpPr>
                <p:cNvPr id="21" name="Düz Bağlayıcı 20">
                  <a:extLst>
                    <a:ext uri="{FF2B5EF4-FFF2-40B4-BE49-F238E27FC236}">
                      <a16:creationId xmlns:a16="http://schemas.microsoft.com/office/drawing/2014/main" id="{562C3E33-9406-E7CD-4DD3-F2DF29CCB83E}"/>
                    </a:ext>
                  </a:extLst>
                </p:cNvPr>
                <p:cNvCxnSpPr>
                  <a:cxnSpLocks/>
                </p:cNvCxnSpPr>
                <p:nvPr/>
              </p:nvCxnSpPr>
              <p:spPr>
                <a:xfrm>
                  <a:off x="5241736" y="4941168"/>
                  <a:ext cx="710248" cy="0"/>
                </a:xfrm>
                <a:prstGeom prst="line">
                  <a:avLst/>
                </a:prstGeom>
                <a:ln w="12700">
                  <a:solidFill>
                    <a:schemeClr val="bg2">
                      <a:lumMod val="25000"/>
                    </a:schemeClr>
                  </a:solidFill>
                </a:ln>
              </p:spPr>
              <p:style>
                <a:lnRef idx="1">
                  <a:schemeClr val="dk1"/>
                </a:lnRef>
                <a:fillRef idx="0">
                  <a:schemeClr val="dk1"/>
                </a:fillRef>
                <a:effectRef idx="0">
                  <a:schemeClr val="dk1"/>
                </a:effectRef>
                <a:fontRef idx="minor">
                  <a:schemeClr val="tx1"/>
                </a:fontRef>
              </p:style>
            </p:cxnSp>
          </p:grpSp>
          <p:sp>
            <p:nvSpPr>
              <p:cNvPr id="25" name="Metin kutusu 24">
                <a:extLst>
                  <a:ext uri="{FF2B5EF4-FFF2-40B4-BE49-F238E27FC236}">
                    <a16:creationId xmlns:a16="http://schemas.microsoft.com/office/drawing/2014/main" id="{955EE9EC-C7DA-3AC5-A39D-AA5BE97B887F}"/>
                  </a:ext>
                </a:extLst>
              </p:cNvPr>
              <p:cNvSpPr txBox="1"/>
              <p:nvPr/>
            </p:nvSpPr>
            <p:spPr>
              <a:xfrm>
                <a:off x="5951984" y="4725144"/>
                <a:ext cx="1818289" cy="1169551"/>
              </a:xfrm>
              <a:prstGeom prst="rect">
                <a:avLst/>
              </a:prstGeom>
              <a:noFill/>
            </p:spPr>
            <p:txBody>
              <a:bodyPr wrap="square" rtlCol="0">
                <a:spAutoFit/>
              </a:bodyPr>
              <a:lstStyle/>
              <a:p>
                <a:r>
                  <a:rPr lang="tr-TR" sz="1400" dirty="0" err="1">
                    <a:solidFill>
                      <a:schemeClr val="bg2">
                        <a:lumMod val="10000"/>
                      </a:schemeClr>
                    </a:solidFill>
                  </a:rPr>
                  <a:t>Epicenter</a:t>
                </a:r>
                <a:r>
                  <a:rPr lang="tr-TR" sz="1400" dirty="0">
                    <a:solidFill>
                      <a:schemeClr val="bg2">
                        <a:lumMod val="10000"/>
                      </a:schemeClr>
                    </a:solidFill>
                  </a:rPr>
                  <a:t> of </a:t>
                </a:r>
                <a:r>
                  <a:rPr lang="tr-TR" sz="1400" b="1" dirty="0">
                    <a:solidFill>
                      <a:schemeClr val="bg2">
                        <a:lumMod val="10000"/>
                      </a:schemeClr>
                    </a:solidFill>
                  </a:rPr>
                  <a:t>6.4 </a:t>
                </a:r>
                <a:r>
                  <a:rPr lang="tr-TR" sz="1400" b="1" dirty="0" err="1">
                    <a:solidFill>
                      <a:schemeClr val="bg2">
                        <a:lumMod val="10000"/>
                      </a:schemeClr>
                    </a:solidFill>
                  </a:rPr>
                  <a:t>magnitude</a:t>
                </a:r>
                <a:r>
                  <a:rPr lang="tr-TR" sz="1400" b="1" dirty="0">
                    <a:solidFill>
                      <a:schemeClr val="bg2">
                        <a:lumMod val="10000"/>
                      </a:schemeClr>
                    </a:solidFill>
                  </a:rPr>
                  <a:t> </a:t>
                </a:r>
                <a:r>
                  <a:rPr lang="en-US" sz="1400" dirty="0">
                    <a:solidFill>
                      <a:schemeClr val="bg2">
                        <a:lumMod val="10000"/>
                      </a:schemeClr>
                    </a:solidFill>
                  </a:rPr>
                  <a:t>earthquake hit </a:t>
                </a:r>
                <a:r>
                  <a:rPr lang="en-US" sz="1400" b="1" dirty="0" err="1">
                    <a:solidFill>
                      <a:schemeClr val="bg2">
                        <a:lumMod val="10000"/>
                      </a:schemeClr>
                    </a:solidFill>
                  </a:rPr>
                  <a:t>Defne</a:t>
                </a:r>
                <a:r>
                  <a:rPr lang="en-US" sz="1400" b="1" dirty="0">
                    <a:solidFill>
                      <a:schemeClr val="bg2">
                        <a:lumMod val="10000"/>
                      </a:schemeClr>
                    </a:solidFill>
                  </a:rPr>
                  <a:t> </a:t>
                </a:r>
                <a:r>
                  <a:rPr lang="en-US" sz="1400" dirty="0">
                    <a:solidFill>
                      <a:schemeClr val="bg2">
                        <a:lumMod val="10000"/>
                      </a:schemeClr>
                    </a:solidFill>
                  </a:rPr>
                  <a:t>district of </a:t>
                </a:r>
                <a:r>
                  <a:rPr lang="en-US" sz="1400" b="1" dirty="0" err="1">
                    <a:solidFill>
                      <a:schemeClr val="bg2">
                        <a:lumMod val="10000"/>
                      </a:schemeClr>
                    </a:solidFill>
                  </a:rPr>
                  <a:t>Hatay</a:t>
                </a:r>
                <a:r>
                  <a:rPr lang="en-US" sz="1400" b="1" dirty="0">
                    <a:solidFill>
                      <a:schemeClr val="bg2">
                        <a:lumMod val="10000"/>
                      </a:schemeClr>
                    </a:solidFill>
                  </a:rPr>
                  <a:t> </a:t>
                </a:r>
                <a:r>
                  <a:rPr lang="en-US" sz="1400" dirty="0">
                    <a:solidFill>
                      <a:schemeClr val="bg2">
                        <a:lumMod val="10000"/>
                      </a:schemeClr>
                    </a:solidFill>
                  </a:rPr>
                  <a:t>province</a:t>
                </a:r>
                <a:r>
                  <a:rPr lang="tr-TR" sz="1400" dirty="0">
                    <a:solidFill>
                      <a:schemeClr val="bg2">
                        <a:lumMod val="10000"/>
                      </a:schemeClr>
                    </a:solidFill>
                  </a:rPr>
                  <a:t>…</a:t>
                </a:r>
              </a:p>
            </p:txBody>
          </p:sp>
        </p:grpSp>
      </p:grpSp>
      <p:sp>
        <p:nvSpPr>
          <p:cNvPr id="4" name="Metin kutusu 3">
            <a:extLst>
              <a:ext uri="{FF2B5EF4-FFF2-40B4-BE49-F238E27FC236}">
                <a16:creationId xmlns:a16="http://schemas.microsoft.com/office/drawing/2014/main" id="{E0036FB9-914E-A40C-2C06-F46281784AA6}"/>
              </a:ext>
            </a:extLst>
          </p:cNvPr>
          <p:cNvSpPr txBox="1"/>
          <p:nvPr/>
        </p:nvSpPr>
        <p:spPr>
          <a:xfrm>
            <a:off x="7464152" y="1196752"/>
            <a:ext cx="4727848" cy="3212418"/>
          </a:xfrm>
          <a:prstGeom prst="rect">
            <a:avLst/>
          </a:prstGeom>
          <a:noFill/>
        </p:spPr>
        <p:txBody>
          <a:bodyPr wrap="square">
            <a:spAutoFit/>
          </a:bodyPr>
          <a:lstStyle/>
          <a:p>
            <a:pPr>
              <a:lnSpc>
                <a:spcPts val="2700"/>
              </a:lnSpc>
              <a:spcBef>
                <a:spcPts val="1200"/>
              </a:spcBef>
            </a:pPr>
            <a:r>
              <a:rPr lang="en-US" sz="2400" b="1" dirty="0">
                <a:solidFill>
                  <a:srgbClr val="C00000"/>
                </a:solidFill>
              </a:rPr>
              <a:t>On February 6, 2023 at 4:17am and 1:24 pm Turkish time     two </a:t>
            </a:r>
            <a:r>
              <a:rPr lang="en-US" sz="2400" b="1" dirty="0" err="1">
                <a:solidFill>
                  <a:srgbClr val="C00000"/>
                </a:solidFill>
              </a:rPr>
              <a:t>consecutif</a:t>
            </a:r>
            <a:r>
              <a:rPr lang="en-US" sz="2400" b="1" dirty="0">
                <a:solidFill>
                  <a:srgbClr val="C00000"/>
                </a:solidFill>
              </a:rPr>
              <a:t> earthquakes of magnitude Mw 7.</a:t>
            </a:r>
            <a:r>
              <a:rPr lang="tr-TR" sz="2400" b="1" dirty="0">
                <a:solidFill>
                  <a:srgbClr val="C00000"/>
                </a:solidFill>
              </a:rPr>
              <a:t>8</a:t>
            </a:r>
            <a:r>
              <a:rPr lang="en-US" sz="2400" b="1" dirty="0">
                <a:solidFill>
                  <a:srgbClr val="C00000"/>
                </a:solidFill>
              </a:rPr>
              <a:t> &amp; Mw 7.</a:t>
            </a:r>
            <a:r>
              <a:rPr lang="tr-TR" sz="2400" b="1" dirty="0">
                <a:solidFill>
                  <a:srgbClr val="C00000"/>
                </a:solidFill>
              </a:rPr>
              <a:t>5</a:t>
            </a:r>
            <a:r>
              <a:rPr lang="en-US" sz="2400" b="1" dirty="0">
                <a:solidFill>
                  <a:srgbClr val="C00000"/>
                </a:solidFill>
              </a:rPr>
              <a:t> occurred with epicenters in </a:t>
            </a:r>
            <a:r>
              <a:rPr lang="tr-TR" sz="2400" b="1" dirty="0" err="1">
                <a:solidFill>
                  <a:srgbClr val="C00000"/>
                </a:solidFill>
              </a:rPr>
              <a:t>Kahramanmaras</a:t>
            </a:r>
            <a:r>
              <a:rPr lang="tr-TR" sz="2400" b="1" dirty="0">
                <a:solidFill>
                  <a:srgbClr val="C00000"/>
                </a:solidFill>
              </a:rPr>
              <a:t> City </a:t>
            </a:r>
            <a:r>
              <a:rPr lang="tr-TR" sz="2400" b="1" dirty="0" err="1">
                <a:solidFill>
                  <a:srgbClr val="C00000"/>
                </a:solidFill>
              </a:rPr>
              <a:t>and</a:t>
            </a:r>
            <a:r>
              <a:rPr lang="tr-TR" sz="2400" b="1" dirty="0">
                <a:solidFill>
                  <a:srgbClr val="C00000"/>
                </a:solidFill>
              </a:rPr>
              <a:t>         a </a:t>
            </a:r>
            <a:r>
              <a:rPr lang="tr-TR" sz="2400" b="1" dirty="0" err="1">
                <a:solidFill>
                  <a:srgbClr val="C00000"/>
                </a:solidFill>
              </a:rPr>
              <a:t>Mw</a:t>
            </a:r>
            <a:r>
              <a:rPr lang="tr-TR" sz="2400" b="1" dirty="0">
                <a:solidFill>
                  <a:srgbClr val="C00000"/>
                </a:solidFill>
              </a:rPr>
              <a:t> 6.4 </a:t>
            </a:r>
            <a:r>
              <a:rPr lang="tr-TR" sz="2400" b="1" dirty="0" err="1">
                <a:solidFill>
                  <a:srgbClr val="C00000"/>
                </a:solidFill>
              </a:rPr>
              <a:t>earthquake</a:t>
            </a:r>
            <a:r>
              <a:rPr lang="tr-TR" sz="2400" b="1" dirty="0">
                <a:solidFill>
                  <a:srgbClr val="C00000"/>
                </a:solidFill>
              </a:rPr>
              <a:t> </a:t>
            </a:r>
            <a:r>
              <a:rPr lang="tr-TR" sz="2400" b="1" dirty="0" err="1">
                <a:solidFill>
                  <a:srgbClr val="C00000"/>
                </a:solidFill>
              </a:rPr>
              <a:t>occurs</a:t>
            </a:r>
            <a:r>
              <a:rPr lang="tr-TR" sz="2400" b="1" dirty="0">
                <a:solidFill>
                  <a:srgbClr val="C00000"/>
                </a:solidFill>
              </a:rPr>
              <a:t> on </a:t>
            </a:r>
            <a:r>
              <a:rPr lang="en-US" sz="2400" b="1" dirty="0">
                <a:solidFill>
                  <a:srgbClr val="C00000"/>
                </a:solidFill>
              </a:rPr>
              <a:t>February </a:t>
            </a:r>
            <a:r>
              <a:rPr lang="tr-TR" sz="2400" b="1" dirty="0">
                <a:solidFill>
                  <a:srgbClr val="C00000"/>
                </a:solidFill>
              </a:rPr>
              <a:t>20</a:t>
            </a:r>
            <a:r>
              <a:rPr lang="en-US" sz="2400" b="1" dirty="0">
                <a:solidFill>
                  <a:srgbClr val="C00000"/>
                </a:solidFill>
              </a:rPr>
              <a:t>, 2023 at </a:t>
            </a:r>
            <a:r>
              <a:rPr lang="tr-TR" sz="2400" b="1" dirty="0">
                <a:solidFill>
                  <a:srgbClr val="C00000"/>
                </a:solidFill>
              </a:rPr>
              <a:t>8</a:t>
            </a:r>
            <a:r>
              <a:rPr lang="en-US" sz="2400" b="1" dirty="0">
                <a:solidFill>
                  <a:srgbClr val="C00000"/>
                </a:solidFill>
              </a:rPr>
              <a:t>:</a:t>
            </a:r>
            <a:r>
              <a:rPr lang="tr-TR" sz="2400" b="1" dirty="0">
                <a:solidFill>
                  <a:srgbClr val="C00000"/>
                </a:solidFill>
              </a:rPr>
              <a:t>04 </a:t>
            </a:r>
            <a:r>
              <a:rPr lang="tr-TR" sz="2400" b="1" dirty="0" err="1">
                <a:solidFill>
                  <a:srgbClr val="C00000"/>
                </a:solidFill>
              </a:rPr>
              <a:t>pm</a:t>
            </a:r>
            <a:r>
              <a:rPr lang="tr-TR" sz="2400" b="1" dirty="0">
                <a:solidFill>
                  <a:srgbClr val="C00000"/>
                </a:solidFill>
              </a:rPr>
              <a:t> in Antakya</a:t>
            </a:r>
            <a:r>
              <a:rPr lang="en-US" sz="2400" b="1" dirty="0">
                <a:solidFill>
                  <a:srgbClr val="C00000"/>
                </a:solidFill>
              </a:rPr>
              <a:t>…</a:t>
            </a:r>
          </a:p>
        </p:txBody>
      </p:sp>
      <p:grpSp>
        <p:nvGrpSpPr>
          <p:cNvPr id="17" name="Grup 16">
            <a:extLst>
              <a:ext uri="{FF2B5EF4-FFF2-40B4-BE49-F238E27FC236}">
                <a16:creationId xmlns:a16="http://schemas.microsoft.com/office/drawing/2014/main" id="{03238CE4-7231-237B-2F9D-C248FEE34381}"/>
              </a:ext>
            </a:extLst>
          </p:cNvPr>
          <p:cNvGrpSpPr/>
          <p:nvPr/>
        </p:nvGrpSpPr>
        <p:grpSpPr>
          <a:xfrm>
            <a:off x="334963" y="23604"/>
            <a:ext cx="3780000" cy="813108"/>
            <a:chOff x="334963" y="23604"/>
            <a:chExt cx="3780000" cy="813108"/>
          </a:xfrm>
        </p:grpSpPr>
        <p:cxnSp>
          <p:nvCxnSpPr>
            <p:cNvPr id="12" name="Gerader Verbinder 44">
              <a:extLst>
                <a:ext uri="{FF2B5EF4-FFF2-40B4-BE49-F238E27FC236}">
                  <a16:creationId xmlns:a16="http://schemas.microsoft.com/office/drawing/2014/main" id="{89BD7211-8BC5-E444-46B7-5B921CE56A9C}"/>
                </a:ext>
              </a:extLst>
            </p:cNvPr>
            <p:cNvCxnSpPr>
              <a:cxnSpLocks/>
            </p:cNvCxnSpPr>
            <p:nvPr/>
          </p:nvCxnSpPr>
          <p:spPr>
            <a:xfrm>
              <a:off x="334963" y="836712"/>
              <a:ext cx="37800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Metin kutusu 5">
              <a:extLst>
                <a:ext uri="{FF2B5EF4-FFF2-40B4-BE49-F238E27FC236}">
                  <a16:creationId xmlns:a16="http://schemas.microsoft.com/office/drawing/2014/main" id="{B7D1F029-3D7F-D286-0903-1F4001CA58A3}"/>
                </a:ext>
              </a:extLst>
            </p:cNvPr>
            <p:cNvSpPr txBox="1"/>
            <p:nvPr/>
          </p:nvSpPr>
          <p:spPr>
            <a:xfrm>
              <a:off x="411375" y="548565"/>
              <a:ext cx="542383" cy="252000"/>
            </a:xfrm>
            <a:prstGeom prst="rect">
              <a:avLst/>
            </a:prstGeom>
            <a:solidFill>
              <a:schemeClr val="bg1"/>
            </a:solidFill>
          </p:spPr>
          <p:txBody>
            <a:bodyPr wrap="none" lIns="36000" tIns="36000" rIns="36000" bIns="36000" rtlCol="0">
              <a:spAutoFit/>
            </a:bodyPr>
            <a:lstStyle/>
            <a:p>
              <a:r>
                <a:rPr lang="tr-TR" sz="1400" b="1" dirty="0"/>
                <a:t>LESS</a:t>
              </a:r>
            </a:p>
          </p:txBody>
        </p:sp>
        <p:sp>
          <p:nvSpPr>
            <p:cNvPr id="7" name="Metin kutusu 6">
              <a:extLst>
                <a:ext uri="{FF2B5EF4-FFF2-40B4-BE49-F238E27FC236}">
                  <a16:creationId xmlns:a16="http://schemas.microsoft.com/office/drawing/2014/main" id="{1D6AB016-6CAB-C18F-63D5-4FA134DD7589}"/>
                </a:ext>
              </a:extLst>
            </p:cNvPr>
            <p:cNvSpPr txBox="1"/>
            <p:nvPr/>
          </p:nvSpPr>
          <p:spPr>
            <a:xfrm>
              <a:off x="1919536" y="548680"/>
              <a:ext cx="611312" cy="252000"/>
            </a:xfrm>
            <a:prstGeom prst="rect">
              <a:avLst/>
            </a:prstGeom>
            <a:solidFill>
              <a:srgbClr val="B1D1E1"/>
            </a:solidFill>
          </p:spPr>
          <p:txBody>
            <a:bodyPr wrap="none" lIns="36000" tIns="36000" rIns="36000" bIns="36000" rtlCol="0">
              <a:spAutoFit/>
            </a:bodyPr>
            <a:lstStyle/>
            <a:p>
              <a:r>
                <a:rPr lang="tr-TR" sz="1400" b="1" dirty="0"/>
                <a:t>MORE</a:t>
              </a:r>
            </a:p>
          </p:txBody>
        </p:sp>
        <p:sp>
          <p:nvSpPr>
            <p:cNvPr id="8" name="Dikdörtgen 7">
              <a:extLst>
                <a:ext uri="{FF2B5EF4-FFF2-40B4-BE49-F238E27FC236}">
                  <a16:creationId xmlns:a16="http://schemas.microsoft.com/office/drawing/2014/main" id="{1DF56BAF-6F5A-35F7-DD46-87FC6FDD98FB}"/>
                </a:ext>
              </a:extLst>
            </p:cNvPr>
            <p:cNvSpPr/>
            <p:nvPr/>
          </p:nvSpPr>
          <p:spPr>
            <a:xfrm>
              <a:off x="411375" y="52550"/>
              <a:ext cx="932097" cy="288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Metin kutusu 4">
              <a:extLst>
                <a:ext uri="{FF2B5EF4-FFF2-40B4-BE49-F238E27FC236}">
                  <a16:creationId xmlns:a16="http://schemas.microsoft.com/office/drawing/2014/main" id="{65FF7958-CD8D-EDD4-8294-0F71776B9A05}"/>
                </a:ext>
              </a:extLst>
            </p:cNvPr>
            <p:cNvSpPr txBox="1"/>
            <p:nvPr/>
          </p:nvSpPr>
          <p:spPr>
            <a:xfrm>
              <a:off x="449408" y="23604"/>
              <a:ext cx="2034517" cy="400110"/>
            </a:xfrm>
            <a:prstGeom prst="rect">
              <a:avLst/>
            </a:prstGeom>
            <a:noFill/>
          </p:spPr>
          <p:txBody>
            <a:bodyPr wrap="square" lIns="36000" rIns="36000" rtlCol="0">
              <a:spAutoFit/>
            </a:bodyPr>
            <a:lstStyle/>
            <a:p>
              <a:r>
                <a:rPr lang="tr-TR" sz="2000" b="1" dirty="0">
                  <a:solidFill>
                    <a:srgbClr val="C00000"/>
                  </a:solidFill>
                </a:rPr>
                <a:t>INTENSITY MAP </a:t>
              </a:r>
            </a:p>
          </p:txBody>
        </p:sp>
        <p:cxnSp>
          <p:nvCxnSpPr>
            <p:cNvPr id="10" name="Düz Bağlayıcı 9">
              <a:extLst>
                <a:ext uri="{FF2B5EF4-FFF2-40B4-BE49-F238E27FC236}">
                  <a16:creationId xmlns:a16="http://schemas.microsoft.com/office/drawing/2014/main" id="{AE7DD48A-D0BE-4B03-CA29-88793C6DBB43}"/>
                </a:ext>
              </a:extLst>
            </p:cNvPr>
            <p:cNvCxnSpPr/>
            <p:nvPr/>
          </p:nvCxnSpPr>
          <p:spPr>
            <a:xfrm>
              <a:off x="967032" y="392364"/>
              <a:ext cx="0" cy="144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Düz Bağlayıcı 14">
              <a:extLst>
                <a:ext uri="{FF2B5EF4-FFF2-40B4-BE49-F238E27FC236}">
                  <a16:creationId xmlns:a16="http://schemas.microsoft.com/office/drawing/2014/main" id="{31F39377-A9CC-F63F-028D-7E174F4B525A}"/>
                </a:ext>
              </a:extLst>
            </p:cNvPr>
            <p:cNvCxnSpPr/>
            <p:nvPr/>
          </p:nvCxnSpPr>
          <p:spPr>
            <a:xfrm>
              <a:off x="1462888" y="388165"/>
              <a:ext cx="0" cy="144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Düz Bağlayıcı 15">
              <a:extLst>
                <a:ext uri="{FF2B5EF4-FFF2-40B4-BE49-F238E27FC236}">
                  <a16:creationId xmlns:a16="http://schemas.microsoft.com/office/drawing/2014/main" id="{4E61882E-2CF9-49DF-24F5-18EA85A21062}"/>
                </a:ext>
              </a:extLst>
            </p:cNvPr>
            <p:cNvCxnSpPr/>
            <p:nvPr/>
          </p:nvCxnSpPr>
          <p:spPr>
            <a:xfrm>
              <a:off x="1975144" y="396365"/>
              <a:ext cx="0" cy="126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65888384"/>
      </p:ext>
    </p:extLst>
  </p:cSld>
  <p:clrMapOvr>
    <a:masterClrMapping/>
  </p:clrMapOvr>
  <mc:AlternateContent xmlns:mc="http://schemas.openxmlformats.org/markup-compatibility/2006" xmlns:p14="http://schemas.microsoft.com/office/powerpoint/2010/main">
    <mc:Choice Requires="p14">
      <p:transition spd="slow" p14:dur="20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2000"/>
                                        <p:tgtEl>
                                          <p:spTgt spid="2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1250"/>
                                        <p:tgtEl>
                                          <p:spTgt spid="28"/>
                                        </p:tgtEl>
                                      </p:cBhvr>
                                    </p:animEffect>
                                  </p:childTnLst>
                                </p:cTn>
                              </p:par>
                              <p:par>
                                <p:cTn id="12" presetID="22" presetClass="entr" presetSubtype="8" fill="hold" nodeType="withEffect">
                                  <p:stCondLst>
                                    <p:cond delay="0"/>
                                  </p:stCondLst>
                                  <p:iterate type="lt">
                                    <p:tmPct val="10000"/>
                                  </p:iterate>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left)">
                                      <p:cBhvr>
                                        <p:cTn id="14"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 15">
            <a:extLst>
              <a:ext uri="{FF2B5EF4-FFF2-40B4-BE49-F238E27FC236}">
                <a16:creationId xmlns:a16="http://schemas.microsoft.com/office/drawing/2014/main" id="{2949D7F2-6021-51A9-2E75-BF3C3F236F56}"/>
              </a:ext>
            </a:extLst>
          </p:cNvPr>
          <p:cNvGrpSpPr/>
          <p:nvPr/>
        </p:nvGrpSpPr>
        <p:grpSpPr>
          <a:xfrm>
            <a:off x="335360" y="765312"/>
            <a:ext cx="8352928" cy="5472000"/>
            <a:chOff x="3575719" y="864096"/>
            <a:chExt cx="8208914" cy="5445224"/>
          </a:xfrm>
        </p:grpSpPr>
        <p:sp>
          <p:nvSpPr>
            <p:cNvPr id="7" name="Dikdörtgen: Köşeleri Yuvarlatılmış 6">
              <a:extLst>
                <a:ext uri="{FF2B5EF4-FFF2-40B4-BE49-F238E27FC236}">
                  <a16:creationId xmlns:a16="http://schemas.microsoft.com/office/drawing/2014/main" id="{569BE8BA-B6FC-17E4-4C7F-02BD5906B823}"/>
                </a:ext>
              </a:extLst>
            </p:cNvPr>
            <p:cNvSpPr/>
            <p:nvPr/>
          </p:nvSpPr>
          <p:spPr>
            <a:xfrm>
              <a:off x="5363637" y="2996952"/>
              <a:ext cx="243344" cy="5232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8" name="Resim 7">
              <a:extLst>
                <a:ext uri="{FF2B5EF4-FFF2-40B4-BE49-F238E27FC236}">
                  <a16:creationId xmlns:a16="http://schemas.microsoft.com/office/drawing/2014/main" id="{9D1FBDC9-C61B-093D-10ED-8D44B3A564DB}"/>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4911" r="14421" b="13695"/>
            <a:stretch/>
          </p:blipFill>
          <p:spPr>
            <a:xfrm>
              <a:off x="3719736" y="864096"/>
              <a:ext cx="7848872" cy="5445224"/>
            </a:xfrm>
            <a:prstGeom prst="rect">
              <a:avLst/>
            </a:prstGeom>
          </p:spPr>
        </p:pic>
        <p:sp>
          <p:nvSpPr>
            <p:cNvPr id="13" name="Dikdörtgen 12">
              <a:extLst>
                <a:ext uri="{FF2B5EF4-FFF2-40B4-BE49-F238E27FC236}">
                  <a16:creationId xmlns:a16="http://schemas.microsoft.com/office/drawing/2014/main" id="{D4794B82-371E-7215-775B-089476AF82F2}"/>
                </a:ext>
              </a:extLst>
            </p:cNvPr>
            <p:cNvSpPr/>
            <p:nvPr/>
          </p:nvSpPr>
          <p:spPr>
            <a:xfrm>
              <a:off x="5003597" y="2996952"/>
              <a:ext cx="504056"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Metin kutusu 11">
              <a:extLst>
                <a:ext uri="{FF2B5EF4-FFF2-40B4-BE49-F238E27FC236}">
                  <a16:creationId xmlns:a16="http://schemas.microsoft.com/office/drawing/2014/main" id="{6C262FAC-44FB-C41B-71EC-5C366A78262C}"/>
                </a:ext>
              </a:extLst>
            </p:cNvPr>
            <p:cNvSpPr txBox="1"/>
            <p:nvPr/>
          </p:nvSpPr>
          <p:spPr>
            <a:xfrm>
              <a:off x="4871864" y="2673786"/>
              <a:ext cx="735117" cy="646331"/>
            </a:xfrm>
            <a:prstGeom prst="rect">
              <a:avLst/>
            </a:prstGeom>
            <a:noFill/>
          </p:spPr>
          <p:txBody>
            <a:bodyPr wrap="square" rtlCol="0">
              <a:spAutoFit/>
            </a:bodyPr>
            <a:lstStyle/>
            <a:p>
              <a:pPr algn="ctr"/>
              <a:r>
                <a:rPr lang="tr-TR" sz="1200" b="1" dirty="0">
                  <a:solidFill>
                    <a:srgbClr val="242BDD"/>
                  </a:solidFill>
                  <a:latin typeface="Arial Narrow" panose="020B0606020202030204" pitchFamily="34" charset="0"/>
                </a:rPr>
                <a:t>FARM AND GARDEN</a:t>
              </a:r>
            </a:p>
          </p:txBody>
        </p:sp>
        <p:pic>
          <p:nvPicPr>
            <p:cNvPr id="14" name="Resim 13">
              <a:extLst>
                <a:ext uri="{FF2B5EF4-FFF2-40B4-BE49-F238E27FC236}">
                  <a16:creationId xmlns:a16="http://schemas.microsoft.com/office/drawing/2014/main" id="{FA8433B5-5DD8-BFFD-4D6F-41CF2E218C52}"/>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9725" t="31523" r="87033" b="51358"/>
            <a:stretch/>
          </p:blipFill>
          <p:spPr>
            <a:xfrm>
              <a:off x="3575719" y="2852936"/>
              <a:ext cx="360041" cy="1080120"/>
            </a:xfrm>
            <a:prstGeom prst="rect">
              <a:avLst/>
            </a:prstGeom>
          </p:spPr>
        </p:pic>
        <p:pic>
          <p:nvPicPr>
            <p:cNvPr id="15" name="Resim 14">
              <a:extLst>
                <a:ext uri="{FF2B5EF4-FFF2-40B4-BE49-F238E27FC236}">
                  <a16:creationId xmlns:a16="http://schemas.microsoft.com/office/drawing/2014/main" id="{FBD566EA-EF2F-51CB-141F-B6222EE8F13F}"/>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9725" t="31523" r="87033" b="51358"/>
            <a:stretch/>
          </p:blipFill>
          <p:spPr>
            <a:xfrm>
              <a:off x="11424592" y="3230302"/>
              <a:ext cx="360041" cy="1080120"/>
            </a:xfrm>
            <a:prstGeom prst="rect">
              <a:avLst/>
            </a:prstGeom>
          </p:spPr>
        </p:pic>
      </p:grpSp>
      <p:sp>
        <p:nvSpPr>
          <p:cNvPr id="2" name="Slayt Numarası Yer Tutucusu 1">
            <a:extLst>
              <a:ext uri="{FF2B5EF4-FFF2-40B4-BE49-F238E27FC236}">
                <a16:creationId xmlns:a16="http://schemas.microsoft.com/office/drawing/2014/main" id="{1311BCF6-ECB1-9ED8-490A-F0A48E7367FE}"/>
              </a:ext>
            </a:extLst>
          </p:cNvPr>
          <p:cNvSpPr>
            <a:spLocks noGrp="1"/>
          </p:cNvSpPr>
          <p:nvPr>
            <p:ph type="sldNum" sz="quarter" idx="12"/>
          </p:nvPr>
        </p:nvSpPr>
        <p:spPr/>
        <p:txBody>
          <a:bodyPr/>
          <a:lstStyle/>
          <a:p>
            <a:pPr algn="r" fontAlgn="auto">
              <a:spcBef>
                <a:spcPts val="0"/>
              </a:spcBef>
              <a:spcAft>
                <a:spcPts val="0"/>
              </a:spcAft>
              <a:defRPr/>
            </a:pPr>
            <a:fld id="{DDF5A8BD-E949-4BEE-BC04-18DF6B43ADBB}" type="slidenum">
              <a:rPr lang="de-DE" smtClean="0">
                <a:solidFill>
                  <a:srgbClr val="55565A">
                    <a:lumMod val="75000"/>
                  </a:srgbClr>
                </a:solidFill>
                <a:latin typeface="Arial"/>
                <a:cs typeface="+mn-cs"/>
              </a:rPr>
              <a:pPr algn="r" fontAlgn="auto">
                <a:spcBef>
                  <a:spcPts val="0"/>
                </a:spcBef>
                <a:spcAft>
                  <a:spcPts val="0"/>
                </a:spcAft>
                <a:defRPr/>
              </a:pPr>
              <a:t>30</a:t>
            </a:fld>
            <a:endParaRPr lang="de-DE">
              <a:solidFill>
                <a:srgbClr val="55565A">
                  <a:lumMod val="75000"/>
                </a:srgbClr>
              </a:solidFill>
              <a:latin typeface="Arial"/>
              <a:cs typeface="+mn-cs"/>
            </a:endParaRPr>
          </a:p>
        </p:txBody>
      </p:sp>
      <p:sp>
        <p:nvSpPr>
          <p:cNvPr id="11" name="Metin kutusu 10">
            <a:extLst>
              <a:ext uri="{FF2B5EF4-FFF2-40B4-BE49-F238E27FC236}">
                <a16:creationId xmlns:a16="http://schemas.microsoft.com/office/drawing/2014/main" id="{6CF196FF-2645-AA4A-7992-7CF38C67ED59}"/>
              </a:ext>
            </a:extLst>
          </p:cNvPr>
          <p:cNvSpPr txBox="1"/>
          <p:nvPr/>
        </p:nvSpPr>
        <p:spPr>
          <a:xfrm>
            <a:off x="1271464" y="260648"/>
            <a:ext cx="4203784" cy="523220"/>
          </a:xfrm>
          <a:prstGeom prst="rect">
            <a:avLst/>
          </a:prstGeom>
          <a:noFill/>
        </p:spPr>
        <p:txBody>
          <a:bodyPr wrap="square">
            <a:spAutoFit/>
          </a:bodyPr>
          <a:lstStyle/>
          <a:p>
            <a:r>
              <a:rPr lang="tr-TR" sz="2800" b="1" noProof="1">
                <a:solidFill>
                  <a:srgbClr val="002060"/>
                </a:solidFill>
              </a:rPr>
              <a:t>Plot and Roof Plan</a:t>
            </a:r>
            <a:endParaRPr lang="tr-TR" sz="2800" noProof="1">
              <a:solidFill>
                <a:srgbClr val="002060"/>
              </a:solidFill>
            </a:endParaRPr>
          </a:p>
        </p:txBody>
      </p:sp>
      <p:graphicFrame>
        <p:nvGraphicFramePr>
          <p:cNvPr id="4" name="Tablo 3">
            <a:extLst>
              <a:ext uri="{FF2B5EF4-FFF2-40B4-BE49-F238E27FC236}">
                <a16:creationId xmlns:a16="http://schemas.microsoft.com/office/drawing/2014/main" id="{C064DD8A-6261-769B-1BA5-47344F36E6DC}"/>
              </a:ext>
            </a:extLst>
          </p:cNvPr>
          <p:cNvGraphicFramePr>
            <a:graphicFrameLocks noGrp="1"/>
          </p:cNvGraphicFramePr>
          <p:nvPr/>
        </p:nvGraphicFramePr>
        <p:xfrm>
          <a:off x="8660696" y="3573016"/>
          <a:ext cx="3193416" cy="2562225"/>
        </p:xfrm>
        <a:graphic>
          <a:graphicData uri="http://schemas.openxmlformats.org/drawingml/2006/table">
            <a:tbl>
              <a:tblPr/>
              <a:tblGrid>
                <a:gridCol w="2231093">
                  <a:extLst>
                    <a:ext uri="{9D8B030D-6E8A-4147-A177-3AD203B41FA5}">
                      <a16:colId xmlns:a16="http://schemas.microsoft.com/office/drawing/2014/main" val="4149716343"/>
                    </a:ext>
                  </a:extLst>
                </a:gridCol>
                <a:gridCol w="962323">
                  <a:extLst>
                    <a:ext uri="{9D8B030D-6E8A-4147-A177-3AD203B41FA5}">
                      <a16:colId xmlns:a16="http://schemas.microsoft.com/office/drawing/2014/main" val="344565008"/>
                    </a:ext>
                  </a:extLst>
                </a:gridCol>
              </a:tblGrid>
              <a:tr h="190500">
                <a:tc>
                  <a:txBody>
                    <a:bodyPr/>
                    <a:lstStyle/>
                    <a:p>
                      <a:pPr algn="ctr" fontAlgn="b"/>
                      <a:r>
                        <a:rPr lang="tr-TR" sz="1100" b="1" i="0" u="none" strike="noStrike">
                          <a:solidFill>
                            <a:srgbClr val="000000"/>
                          </a:solidFill>
                          <a:effectLst/>
                          <a:latin typeface="Calibri" panose="020F0502020204030204" pitchFamily="34" charset="0"/>
                        </a:rPr>
                        <a:t>ROOM NAME</a:t>
                      </a:r>
                    </a:p>
                  </a:txBody>
                  <a:tcPr marL="9525" marR="9525" marT="9525" marB="0" anchor="b">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ABF8F"/>
                    </a:solidFill>
                  </a:tcPr>
                </a:tc>
                <a:tc>
                  <a:txBody>
                    <a:bodyPr/>
                    <a:lstStyle/>
                    <a:p>
                      <a:pPr algn="ctr" fontAlgn="b"/>
                      <a:r>
                        <a:rPr lang="tr-TR" sz="1100" b="1" i="0" u="none" strike="noStrike" dirty="0">
                          <a:solidFill>
                            <a:srgbClr val="000000"/>
                          </a:solidFill>
                          <a:effectLst/>
                          <a:latin typeface="Calibri" panose="020F0502020204030204" pitchFamily="34" charset="0"/>
                        </a:rPr>
                        <a:t>AREA (m</a:t>
                      </a:r>
                      <a:r>
                        <a:rPr lang="tr-TR" sz="1100" b="1" i="0" u="none" strike="noStrike" baseline="30000" dirty="0">
                          <a:solidFill>
                            <a:srgbClr val="000000"/>
                          </a:solidFill>
                          <a:effectLst/>
                          <a:latin typeface="Calibri" panose="020F0502020204030204" pitchFamily="34" charset="0"/>
                        </a:rPr>
                        <a:t>2</a:t>
                      </a:r>
                      <a:r>
                        <a:rPr lang="tr-TR" sz="1100" b="1" i="0" u="none" strike="noStrike" dirty="0">
                          <a:solidFill>
                            <a:srgbClr val="000000"/>
                          </a:solidFill>
                          <a:effectLst/>
                          <a:latin typeface="Calibri" panose="020F0502020204030204" pitchFamily="34" charset="0"/>
                        </a:rPr>
                        <a:t>)</a:t>
                      </a:r>
                    </a:p>
                  </a:txBody>
                  <a:tcPr marL="9525" marR="9525" marT="9525" marB="0" anchor="b">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ABF8F"/>
                    </a:solidFill>
                  </a:tcPr>
                </a:tc>
                <a:extLst>
                  <a:ext uri="{0D108BD9-81ED-4DB2-BD59-A6C34878D82A}">
                    <a16:rowId xmlns:a16="http://schemas.microsoft.com/office/drawing/2014/main" val="3503689164"/>
                  </a:ext>
                </a:extLst>
              </a:tr>
              <a:tr h="190500">
                <a:tc>
                  <a:txBody>
                    <a:bodyPr/>
                    <a:lstStyle/>
                    <a:p>
                      <a:pPr algn="l" rtl="0" fontAlgn="ctr"/>
                      <a:r>
                        <a:rPr lang="tr-TR" sz="1100" b="0" i="0" u="none" strike="noStrike" dirty="0">
                          <a:solidFill>
                            <a:srgbClr val="000000"/>
                          </a:solidFill>
                          <a:effectLst/>
                          <a:latin typeface="Calibri" panose="020F0502020204030204" pitchFamily="34" charset="0"/>
                        </a:rPr>
                        <a:t> ELECTRICAL ROOM</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DE9D9"/>
                    </a:solidFill>
                  </a:tcPr>
                </a:tc>
                <a:tc>
                  <a:txBody>
                    <a:bodyPr/>
                    <a:lstStyle/>
                    <a:p>
                      <a:pPr algn="ctr" fontAlgn="b"/>
                      <a:r>
                        <a:rPr lang="tr-TR" sz="1100" b="0" i="0" u="none" strike="noStrike">
                          <a:solidFill>
                            <a:srgbClr val="000000"/>
                          </a:solidFill>
                          <a:effectLst/>
                          <a:latin typeface="Calibri" panose="020F0502020204030204" pitchFamily="34" charset="0"/>
                        </a:rPr>
                        <a:t>12.00</a:t>
                      </a:r>
                    </a:p>
                  </a:txBody>
                  <a:tcPr marL="9525" marR="9525" marT="9525" marB="0" anchor="b">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DE9D9"/>
                    </a:solidFill>
                  </a:tcPr>
                </a:tc>
                <a:extLst>
                  <a:ext uri="{0D108BD9-81ED-4DB2-BD59-A6C34878D82A}">
                    <a16:rowId xmlns:a16="http://schemas.microsoft.com/office/drawing/2014/main" val="980479776"/>
                  </a:ext>
                </a:extLst>
              </a:tr>
              <a:tr h="190500">
                <a:tc>
                  <a:txBody>
                    <a:bodyPr/>
                    <a:lstStyle/>
                    <a:p>
                      <a:pPr algn="l" rtl="0" fontAlgn="ctr"/>
                      <a:r>
                        <a:rPr lang="tr-TR" sz="1100" b="0" i="0" u="none" strike="noStrike" dirty="0">
                          <a:solidFill>
                            <a:srgbClr val="000000"/>
                          </a:solidFill>
                          <a:effectLst/>
                          <a:latin typeface="Calibri" panose="020F0502020204030204" pitchFamily="34" charset="0"/>
                        </a:rPr>
                        <a:t> WATER TANK</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DE9D9"/>
                    </a:solidFill>
                  </a:tcPr>
                </a:tc>
                <a:tc>
                  <a:txBody>
                    <a:bodyPr/>
                    <a:lstStyle/>
                    <a:p>
                      <a:pPr algn="ctr" fontAlgn="b"/>
                      <a:r>
                        <a:rPr lang="tr-TR" sz="1100" b="0" i="0" u="none" strike="noStrike">
                          <a:solidFill>
                            <a:srgbClr val="000000"/>
                          </a:solidFill>
                          <a:effectLst/>
                          <a:latin typeface="Calibri" panose="020F0502020204030204" pitchFamily="34" charset="0"/>
                        </a:rPr>
                        <a:t>28.00</a:t>
                      </a:r>
                    </a:p>
                  </a:txBody>
                  <a:tcPr marL="9525" marR="9525" marT="9525" marB="0" anchor="b">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DE9D9"/>
                    </a:solidFill>
                  </a:tcPr>
                </a:tc>
                <a:extLst>
                  <a:ext uri="{0D108BD9-81ED-4DB2-BD59-A6C34878D82A}">
                    <a16:rowId xmlns:a16="http://schemas.microsoft.com/office/drawing/2014/main" val="383216282"/>
                  </a:ext>
                </a:extLst>
              </a:tr>
              <a:tr h="190500">
                <a:tc>
                  <a:txBody>
                    <a:bodyPr/>
                    <a:lstStyle/>
                    <a:p>
                      <a:pPr algn="l" rtl="0" fontAlgn="ctr"/>
                      <a:r>
                        <a:rPr lang="tr-TR" sz="1100" b="0" i="0" u="none" strike="noStrike" dirty="0">
                          <a:solidFill>
                            <a:srgbClr val="000000"/>
                          </a:solidFill>
                          <a:effectLst/>
                          <a:latin typeface="Calibri" panose="020F0502020204030204" pitchFamily="34" charset="0"/>
                        </a:rPr>
                        <a:t> HEATING ROOM</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DE9D9"/>
                    </a:solidFill>
                  </a:tcPr>
                </a:tc>
                <a:tc>
                  <a:txBody>
                    <a:bodyPr/>
                    <a:lstStyle/>
                    <a:p>
                      <a:pPr algn="ctr" fontAlgn="b"/>
                      <a:r>
                        <a:rPr lang="tr-TR" sz="1100" b="0" i="0" u="none" strike="noStrike">
                          <a:solidFill>
                            <a:srgbClr val="000000"/>
                          </a:solidFill>
                          <a:effectLst/>
                          <a:latin typeface="Calibri" panose="020F0502020204030204" pitchFamily="34" charset="0"/>
                        </a:rPr>
                        <a:t>13.00</a:t>
                      </a:r>
                    </a:p>
                  </a:txBody>
                  <a:tcPr marL="9525" marR="9525" marT="9525" marB="0" anchor="b">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DE9D9"/>
                    </a:solidFill>
                  </a:tcPr>
                </a:tc>
                <a:extLst>
                  <a:ext uri="{0D108BD9-81ED-4DB2-BD59-A6C34878D82A}">
                    <a16:rowId xmlns:a16="http://schemas.microsoft.com/office/drawing/2014/main" val="3139964141"/>
                  </a:ext>
                </a:extLst>
              </a:tr>
              <a:tr h="190500">
                <a:tc>
                  <a:txBody>
                    <a:bodyPr/>
                    <a:lstStyle/>
                    <a:p>
                      <a:pPr algn="l" rtl="0" fontAlgn="ctr"/>
                      <a:r>
                        <a:rPr lang="tr-TR" sz="1100" b="0" i="0" u="none" strike="noStrike" dirty="0">
                          <a:solidFill>
                            <a:srgbClr val="000000"/>
                          </a:solidFill>
                          <a:effectLst/>
                          <a:latin typeface="Calibri" panose="020F0502020204030204" pitchFamily="34" charset="0"/>
                        </a:rPr>
                        <a:t> MAIN STORAGE</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DE9D9"/>
                    </a:solidFill>
                  </a:tcPr>
                </a:tc>
                <a:tc>
                  <a:txBody>
                    <a:bodyPr/>
                    <a:lstStyle/>
                    <a:p>
                      <a:pPr algn="ctr" fontAlgn="b"/>
                      <a:r>
                        <a:rPr lang="tr-TR" sz="1100" b="0" i="0" u="none" strike="noStrike">
                          <a:solidFill>
                            <a:srgbClr val="000000"/>
                          </a:solidFill>
                          <a:effectLst/>
                          <a:latin typeface="Calibri" panose="020F0502020204030204" pitchFamily="34" charset="0"/>
                        </a:rPr>
                        <a:t>30.00</a:t>
                      </a:r>
                    </a:p>
                  </a:txBody>
                  <a:tcPr marL="9525" marR="9525" marT="9525" marB="0" anchor="b">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DE9D9"/>
                    </a:solidFill>
                  </a:tcPr>
                </a:tc>
                <a:extLst>
                  <a:ext uri="{0D108BD9-81ED-4DB2-BD59-A6C34878D82A}">
                    <a16:rowId xmlns:a16="http://schemas.microsoft.com/office/drawing/2014/main" val="123246935"/>
                  </a:ext>
                </a:extLst>
              </a:tr>
              <a:tr h="190500">
                <a:tc>
                  <a:txBody>
                    <a:bodyPr/>
                    <a:lstStyle/>
                    <a:p>
                      <a:pPr algn="l" rtl="0" fontAlgn="ctr"/>
                      <a:r>
                        <a:rPr lang="tr-TR" sz="1100" b="0" i="0" u="none" strike="noStrike" dirty="0">
                          <a:solidFill>
                            <a:srgbClr val="000000"/>
                          </a:solidFill>
                          <a:effectLst/>
                          <a:latin typeface="Calibri" panose="020F0502020204030204" pitchFamily="34" charset="0"/>
                        </a:rPr>
                        <a:t> HALL</a:t>
                      </a:r>
                    </a:p>
                  </a:txBody>
                  <a:tcPr marL="9525" marR="9525" marT="9525"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DE9D9"/>
                    </a:solidFill>
                  </a:tcPr>
                </a:tc>
                <a:tc>
                  <a:txBody>
                    <a:bodyPr/>
                    <a:lstStyle/>
                    <a:p>
                      <a:pPr algn="ctr" fontAlgn="b"/>
                      <a:r>
                        <a:rPr lang="tr-TR" sz="1100" b="0" i="0" u="none" strike="noStrike">
                          <a:solidFill>
                            <a:srgbClr val="000000"/>
                          </a:solidFill>
                          <a:effectLst/>
                          <a:latin typeface="Calibri" panose="020F0502020204030204" pitchFamily="34" charset="0"/>
                        </a:rPr>
                        <a:t>16.00</a:t>
                      </a:r>
                    </a:p>
                  </a:txBody>
                  <a:tcPr marL="9525" marR="9525" marT="9525" marB="0" anchor="b">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DE9D9"/>
                    </a:solidFill>
                  </a:tcPr>
                </a:tc>
                <a:extLst>
                  <a:ext uri="{0D108BD9-81ED-4DB2-BD59-A6C34878D82A}">
                    <a16:rowId xmlns:a16="http://schemas.microsoft.com/office/drawing/2014/main" val="1006738835"/>
                  </a:ext>
                </a:extLst>
              </a:tr>
              <a:tr h="190500">
                <a:tc>
                  <a:txBody>
                    <a:bodyPr/>
                    <a:lstStyle/>
                    <a:p>
                      <a:pPr algn="l" fontAlgn="b"/>
                      <a:r>
                        <a:rPr lang="tr-TR" sz="1100" b="1" i="0" u="none" strike="noStrike" dirty="0">
                          <a:solidFill>
                            <a:srgbClr val="000000"/>
                          </a:solidFill>
                          <a:effectLst/>
                          <a:latin typeface="Calibri" panose="020F0502020204030204" pitchFamily="34" charset="0"/>
                        </a:rPr>
                        <a:t> TOTAL NET AREA</a:t>
                      </a:r>
                    </a:p>
                  </a:txBody>
                  <a:tcPr marL="9525" marR="9525" marT="9525" marB="0" anchor="b">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ABF8F"/>
                    </a:solidFill>
                  </a:tcPr>
                </a:tc>
                <a:tc>
                  <a:txBody>
                    <a:bodyPr/>
                    <a:lstStyle/>
                    <a:p>
                      <a:pPr algn="ctr" fontAlgn="b"/>
                      <a:r>
                        <a:rPr lang="tr-TR" sz="1100" b="1" i="0" u="none" strike="noStrike">
                          <a:solidFill>
                            <a:srgbClr val="000000"/>
                          </a:solidFill>
                          <a:effectLst/>
                          <a:latin typeface="Calibri" panose="020F0502020204030204" pitchFamily="34" charset="0"/>
                        </a:rPr>
                        <a:t>99.00</a:t>
                      </a:r>
                    </a:p>
                  </a:txBody>
                  <a:tcPr marL="9525" marR="9525" marT="9525" marB="0" anchor="b">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ABF8F"/>
                    </a:solidFill>
                  </a:tcPr>
                </a:tc>
                <a:extLst>
                  <a:ext uri="{0D108BD9-81ED-4DB2-BD59-A6C34878D82A}">
                    <a16:rowId xmlns:a16="http://schemas.microsoft.com/office/drawing/2014/main" val="1308275460"/>
                  </a:ext>
                </a:extLst>
              </a:tr>
              <a:tr h="276225">
                <a:tc>
                  <a:txBody>
                    <a:bodyPr/>
                    <a:lstStyle/>
                    <a:p>
                      <a:pPr algn="l" rtl="0" fontAlgn="ctr"/>
                      <a:r>
                        <a:rPr lang="tr-TR" sz="1200" b="1" i="0" u="none" strike="noStrike" dirty="0">
                          <a:solidFill>
                            <a:srgbClr val="000000"/>
                          </a:solidFill>
                          <a:effectLst/>
                          <a:latin typeface="Calibri" panose="020F0502020204030204" pitchFamily="34" charset="0"/>
                        </a:rPr>
                        <a:t> TOTAL GROSS AREA</a:t>
                      </a:r>
                    </a:p>
                  </a:txBody>
                  <a:tcPr marL="9525" marR="9525" marT="9525" marB="0" anchor="ctr">
                    <a:lnL>
                      <a:noFill/>
                    </a:lnL>
                    <a:lnR>
                      <a:noFill/>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tc>
                  <a:txBody>
                    <a:bodyPr/>
                    <a:lstStyle/>
                    <a:p>
                      <a:pPr algn="l" fontAlgn="b"/>
                      <a:endParaRPr lang="tr-TR"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tcPr>
                </a:tc>
                <a:extLst>
                  <a:ext uri="{0D108BD9-81ED-4DB2-BD59-A6C34878D82A}">
                    <a16:rowId xmlns:a16="http://schemas.microsoft.com/office/drawing/2014/main" val="866315936"/>
                  </a:ext>
                </a:extLst>
              </a:tr>
              <a:tr h="190500">
                <a:tc>
                  <a:txBody>
                    <a:bodyPr/>
                    <a:lstStyle/>
                    <a:p>
                      <a:pPr algn="ctr" fontAlgn="b"/>
                      <a:r>
                        <a:rPr lang="tr-TR" sz="1100" b="1" i="0" u="none" strike="noStrike" dirty="0">
                          <a:solidFill>
                            <a:srgbClr val="000000"/>
                          </a:solidFill>
                          <a:effectLst/>
                          <a:latin typeface="Calibri" panose="020F0502020204030204" pitchFamily="34" charset="0"/>
                        </a:rPr>
                        <a:t>FLOOR</a:t>
                      </a:r>
                    </a:p>
                  </a:txBody>
                  <a:tcPr marL="9525" marR="9525" marT="9525" marB="0" anchor="b">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C4D79B"/>
                    </a:solidFill>
                  </a:tcPr>
                </a:tc>
                <a:tc>
                  <a:txBody>
                    <a:bodyPr/>
                    <a:lstStyle/>
                    <a:p>
                      <a:pPr algn="ctr" fontAlgn="b"/>
                      <a:r>
                        <a:rPr lang="tr-TR" sz="1100" b="1" i="0" u="none" strike="noStrike">
                          <a:solidFill>
                            <a:srgbClr val="000000"/>
                          </a:solidFill>
                          <a:effectLst/>
                          <a:latin typeface="Calibri" panose="020F0502020204030204" pitchFamily="34" charset="0"/>
                        </a:rPr>
                        <a:t>AREA (m</a:t>
                      </a:r>
                      <a:r>
                        <a:rPr lang="tr-TR" sz="1100" b="1" i="0" u="none" strike="noStrike" baseline="30000">
                          <a:solidFill>
                            <a:srgbClr val="000000"/>
                          </a:solidFill>
                          <a:effectLst/>
                          <a:latin typeface="Calibri" panose="020F0502020204030204" pitchFamily="34" charset="0"/>
                        </a:rPr>
                        <a:t>2</a:t>
                      </a:r>
                      <a:r>
                        <a:rPr lang="tr-TR" sz="1100" b="1" i="0" u="none" strike="noStrike">
                          <a:solidFill>
                            <a:srgbClr val="000000"/>
                          </a:solidFill>
                          <a:effectLst/>
                          <a:latin typeface="Calibri" panose="020F0502020204030204" pitchFamily="34" charset="0"/>
                        </a:rPr>
                        <a:t>)</a:t>
                      </a:r>
                    </a:p>
                  </a:txBody>
                  <a:tcPr marL="9525" marR="9525" marT="9525" marB="0" anchor="b">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C4D79B"/>
                    </a:solidFill>
                  </a:tcPr>
                </a:tc>
                <a:extLst>
                  <a:ext uri="{0D108BD9-81ED-4DB2-BD59-A6C34878D82A}">
                    <a16:rowId xmlns:a16="http://schemas.microsoft.com/office/drawing/2014/main" val="2678120639"/>
                  </a:ext>
                </a:extLst>
              </a:tr>
              <a:tr h="190500">
                <a:tc>
                  <a:txBody>
                    <a:bodyPr/>
                    <a:lstStyle/>
                    <a:p>
                      <a:pPr algn="l" fontAlgn="b"/>
                      <a:r>
                        <a:rPr lang="tr-TR" sz="1100" b="0" i="0" u="none" strike="noStrike" dirty="0">
                          <a:solidFill>
                            <a:srgbClr val="000000"/>
                          </a:solidFill>
                          <a:effectLst/>
                          <a:latin typeface="Calibri" panose="020F0502020204030204" pitchFamily="34" charset="0"/>
                        </a:rPr>
                        <a:t> ENTRANCE FLOOR</a:t>
                      </a:r>
                    </a:p>
                  </a:txBody>
                  <a:tcPr marL="9525" marR="9525" marT="9525" marB="0" anchor="b">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8E4BC"/>
                    </a:solidFill>
                  </a:tcPr>
                </a:tc>
                <a:tc>
                  <a:txBody>
                    <a:bodyPr/>
                    <a:lstStyle/>
                    <a:p>
                      <a:pPr algn="ctr" fontAlgn="b"/>
                      <a:r>
                        <a:rPr lang="tr-TR" sz="1100" b="0" i="0" u="none" strike="noStrike">
                          <a:solidFill>
                            <a:srgbClr val="000000"/>
                          </a:solidFill>
                          <a:effectLst/>
                          <a:latin typeface="Calibri" panose="020F0502020204030204" pitchFamily="34" charset="0"/>
                        </a:rPr>
                        <a:t>773.56</a:t>
                      </a:r>
                    </a:p>
                  </a:txBody>
                  <a:tcPr marL="9525" marR="9525" marT="9525" marB="0" anchor="b">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8E4BC"/>
                    </a:solidFill>
                  </a:tcPr>
                </a:tc>
                <a:extLst>
                  <a:ext uri="{0D108BD9-81ED-4DB2-BD59-A6C34878D82A}">
                    <a16:rowId xmlns:a16="http://schemas.microsoft.com/office/drawing/2014/main" val="3274387468"/>
                  </a:ext>
                </a:extLst>
              </a:tr>
              <a:tr h="190500">
                <a:tc>
                  <a:txBody>
                    <a:bodyPr/>
                    <a:lstStyle/>
                    <a:p>
                      <a:pPr algn="l" fontAlgn="b"/>
                      <a:r>
                        <a:rPr lang="tr-TR" sz="1100" b="0" i="0" u="none" strike="noStrike" dirty="0">
                          <a:solidFill>
                            <a:srgbClr val="000000"/>
                          </a:solidFill>
                          <a:effectLst/>
                          <a:latin typeface="Calibri" panose="020F0502020204030204" pitchFamily="34" charset="0"/>
                        </a:rPr>
                        <a:t> UPPER FLOOR</a:t>
                      </a:r>
                    </a:p>
                  </a:txBody>
                  <a:tcPr marL="9525" marR="9525" marT="9525" marB="0" anchor="b">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8E4BC"/>
                    </a:solidFill>
                  </a:tcPr>
                </a:tc>
                <a:tc>
                  <a:txBody>
                    <a:bodyPr/>
                    <a:lstStyle/>
                    <a:p>
                      <a:pPr algn="ctr" fontAlgn="b"/>
                      <a:r>
                        <a:rPr lang="tr-TR" sz="1100" b="0" i="0" u="none" strike="noStrike">
                          <a:solidFill>
                            <a:srgbClr val="000000"/>
                          </a:solidFill>
                          <a:effectLst/>
                          <a:latin typeface="Calibri" panose="020F0502020204030204" pitchFamily="34" charset="0"/>
                        </a:rPr>
                        <a:t>793.85</a:t>
                      </a:r>
                    </a:p>
                  </a:txBody>
                  <a:tcPr marL="9525" marR="9525" marT="9525" marB="0" anchor="b">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8E4BC"/>
                    </a:solidFill>
                  </a:tcPr>
                </a:tc>
                <a:extLst>
                  <a:ext uri="{0D108BD9-81ED-4DB2-BD59-A6C34878D82A}">
                    <a16:rowId xmlns:a16="http://schemas.microsoft.com/office/drawing/2014/main" val="1535420450"/>
                  </a:ext>
                </a:extLst>
              </a:tr>
              <a:tr h="190500">
                <a:tc>
                  <a:txBody>
                    <a:bodyPr/>
                    <a:lstStyle/>
                    <a:p>
                      <a:pPr algn="l" fontAlgn="b"/>
                      <a:r>
                        <a:rPr lang="tr-TR" sz="1100" b="0" i="0" u="none" strike="noStrike" dirty="0">
                          <a:solidFill>
                            <a:srgbClr val="000000"/>
                          </a:solidFill>
                          <a:effectLst/>
                          <a:latin typeface="Calibri" panose="020F0502020204030204" pitchFamily="34" charset="0"/>
                        </a:rPr>
                        <a:t> TERRACE FLOOR</a:t>
                      </a:r>
                    </a:p>
                  </a:txBody>
                  <a:tcPr marL="9525" marR="9525" marT="9525" marB="0" anchor="b">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8E4BC"/>
                    </a:solidFill>
                  </a:tcPr>
                </a:tc>
                <a:tc>
                  <a:txBody>
                    <a:bodyPr/>
                    <a:lstStyle/>
                    <a:p>
                      <a:pPr algn="ctr" fontAlgn="b"/>
                      <a:r>
                        <a:rPr lang="tr-TR" sz="1100" b="0" i="0" u="none" strike="noStrike">
                          <a:solidFill>
                            <a:srgbClr val="000000"/>
                          </a:solidFill>
                          <a:effectLst/>
                          <a:latin typeface="Calibri" panose="020F0502020204030204" pitchFamily="34" charset="0"/>
                        </a:rPr>
                        <a:t>131.15</a:t>
                      </a:r>
                    </a:p>
                  </a:txBody>
                  <a:tcPr marL="9525" marR="9525" marT="9525" marB="0" anchor="b">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8E4BC"/>
                    </a:solidFill>
                  </a:tcPr>
                </a:tc>
                <a:extLst>
                  <a:ext uri="{0D108BD9-81ED-4DB2-BD59-A6C34878D82A}">
                    <a16:rowId xmlns:a16="http://schemas.microsoft.com/office/drawing/2014/main" val="3104909299"/>
                  </a:ext>
                </a:extLst>
              </a:tr>
              <a:tr h="190500">
                <a:tc>
                  <a:txBody>
                    <a:bodyPr/>
                    <a:lstStyle/>
                    <a:p>
                      <a:pPr algn="l" fontAlgn="b"/>
                      <a:r>
                        <a:rPr lang="tr-TR" sz="1100" b="1" i="0" u="none" strike="noStrike" dirty="0">
                          <a:solidFill>
                            <a:srgbClr val="000000"/>
                          </a:solidFill>
                          <a:effectLst/>
                          <a:latin typeface="Calibri" panose="020F0502020204030204" pitchFamily="34" charset="0"/>
                        </a:rPr>
                        <a:t> TOTAL GROSS AREA</a:t>
                      </a:r>
                    </a:p>
                  </a:txBody>
                  <a:tcPr marL="9525" marR="9525" marT="9525" marB="0" anchor="b">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C4D79B"/>
                    </a:solidFill>
                  </a:tcPr>
                </a:tc>
                <a:tc>
                  <a:txBody>
                    <a:bodyPr/>
                    <a:lstStyle/>
                    <a:p>
                      <a:pPr algn="ctr" fontAlgn="b"/>
                      <a:r>
                        <a:rPr lang="tr-TR" sz="1100" b="1" i="0" u="none" strike="noStrike" dirty="0">
                          <a:solidFill>
                            <a:srgbClr val="000000"/>
                          </a:solidFill>
                          <a:effectLst/>
                          <a:latin typeface="Calibri" panose="020F0502020204030204" pitchFamily="34" charset="0"/>
                        </a:rPr>
                        <a:t>1698.56</a:t>
                      </a:r>
                    </a:p>
                  </a:txBody>
                  <a:tcPr marL="9525" marR="9525" marT="9525" marB="0" anchor="b">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C4D79B"/>
                    </a:solidFill>
                  </a:tcPr>
                </a:tc>
                <a:extLst>
                  <a:ext uri="{0D108BD9-81ED-4DB2-BD59-A6C34878D82A}">
                    <a16:rowId xmlns:a16="http://schemas.microsoft.com/office/drawing/2014/main" val="2190687972"/>
                  </a:ext>
                </a:extLst>
              </a:tr>
            </a:tbl>
          </a:graphicData>
        </a:graphic>
      </p:graphicFrame>
      <p:cxnSp>
        <p:nvCxnSpPr>
          <p:cNvPr id="3" name="Gerader Verbinder 44">
            <a:extLst>
              <a:ext uri="{FF2B5EF4-FFF2-40B4-BE49-F238E27FC236}">
                <a16:creationId xmlns:a16="http://schemas.microsoft.com/office/drawing/2014/main" id="{D537DE08-9ACD-8B6A-2EC0-2081F8703B91}"/>
              </a:ext>
            </a:extLst>
          </p:cNvPr>
          <p:cNvCxnSpPr>
            <a:cxnSpLocks/>
          </p:cNvCxnSpPr>
          <p:nvPr/>
        </p:nvCxnSpPr>
        <p:spPr>
          <a:xfrm>
            <a:off x="2027896" y="764704"/>
            <a:ext cx="31320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5" name="Grup 4">
            <a:extLst>
              <a:ext uri="{FF2B5EF4-FFF2-40B4-BE49-F238E27FC236}">
                <a16:creationId xmlns:a16="http://schemas.microsoft.com/office/drawing/2014/main" id="{1261F141-B9B2-0CF4-1C88-D82775E000F5}"/>
              </a:ext>
            </a:extLst>
          </p:cNvPr>
          <p:cNvGrpSpPr/>
          <p:nvPr/>
        </p:nvGrpSpPr>
        <p:grpSpPr>
          <a:xfrm>
            <a:off x="9552384" y="6357665"/>
            <a:ext cx="2228733" cy="500335"/>
            <a:chOff x="9552384" y="6357665"/>
            <a:chExt cx="2228733" cy="500335"/>
          </a:xfrm>
        </p:grpSpPr>
        <p:sp>
          <p:nvSpPr>
            <p:cNvPr id="6" name="Dikdörtgen 5">
              <a:extLst>
                <a:ext uri="{FF2B5EF4-FFF2-40B4-BE49-F238E27FC236}">
                  <a16:creationId xmlns:a16="http://schemas.microsoft.com/office/drawing/2014/main" id="{156F7677-6855-4FB5-434B-55063D0C4296}"/>
                </a:ext>
              </a:extLst>
            </p:cNvPr>
            <p:cNvSpPr/>
            <p:nvPr/>
          </p:nvSpPr>
          <p:spPr>
            <a:xfrm>
              <a:off x="9552384" y="6357665"/>
              <a:ext cx="2228733" cy="5003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Resim 8">
              <a:extLst>
                <a:ext uri="{FF2B5EF4-FFF2-40B4-BE49-F238E27FC236}">
                  <a16:creationId xmlns:a16="http://schemas.microsoft.com/office/drawing/2014/main" id="{A7D71094-8CF5-D969-D390-4147598C9E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52384" y="6392824"/>
              <a:ext cx="1437712" cy="419812"/>
            </a:xfrm>
            <a:prstGeom prst="rect">
              <a:avLst/>
            </a:prstGeom>
          </p:spPr>
        </p:pic>
      </p:grpSp>
      <p:pic>
        <p:nvPicPr>
          <p:cNvPr id="17" name="Resim 16">
            <a:extLst>
              <a:ext uri="{FF2B5EF4-FFF2-40B4-BE49-F238E27FC236}">
                <a16:creationId xmlns:a16="http://schemas.microsoft.com/office/drawing/2014/main" id="{CC2CD8D1-7AB1-B294-6AAA-2BE93E9D5D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45466" y="2005422"/>
            <a:ext cx="1912099" cy="1456382"/>
          </a:xfrm>
          <a:prstGeom prst="rect">
            <a:avLst/>
          </a:prstGeom>
        </p:spPr>
      </p:pic>
    </p:spTree>
    <p:extLst>
      <p:ext uri="{BB962C8B-B14F-4D97-AF65-F5344CB8AC3E}">
        <p14:creationId xmlns:p14="http://schemas.microsoft.com/office/powerpoint/2010/main" val="2509929453"/>
      </p:ext>
    </p:extLst>
  </p:cSld>
  <p:clrMapOvr>
    <a:masterClrMapping/>
  </p:clrMapOvr>
  <mc:AlternateContent xmlns:mc="http://schemas.openxmlformats.org/markup-compatibility/2006" xmlns:p14="http://schemas.microsoft.com/office/powerpoint/2010/main">
    <mc:Choice Requires="p14">
      <p:transition spd="slow" p14:dur="2000" advClick="0">
        <p:split orient="vert"/>
      </p:transition>
    </mc:Choice>
    <mc:Fallback xmlns="">
      <p:transition spd="slow" advClick="0">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18D7027F-393C-E320-30A2-5B708750C5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985" t="8871" r="7352"/>
          <a:stretch/>
        </p:blipFill>
        <p:spPr>
          <a:xfrm>
            <a:off x="5231904" y="743373"/>
            <a:ext cx="6624736" cy="5493743"/>
          </a:xfrm>
          <a:prstGeom prst="rect">
            <a:avLst/>
          </a:prstGeom>
        </p:spPr>
      </p:pic>
      <p:sp>
        <p:nvSpPr>
          <p:cNvPr id="2" name="Slayt Numarası Yer Tutucusu 1">
            <a:extLst>
              <a:ext uri="{FF2B5EF4-FFF2-40B4-BE49-F238E27FC236}">
                <a16:creationId xmlns:a16="http://schemas.microsoft.com/office/drawing/2014/main" id="{1311BCF6-ECB1-9ED8-490A-F0A48E7367FE}"/>
              </a:ext>
            </a:extLst>
          </p:cNvPr>
          <p:cNvSpPr>
            <a:spLocks noGrp="1"/>
          </p:cNvSpPr>
          <p:nvPr>
            <p:ph type="sldNum" sz="quarter" idx="12"/>
          </p:nvPr>
        </p:nvSpPr>
        <p:spPr/>
        <p:txBody>
          <a:bodyPr/>
          <a:lstStyle/>
          <a:p>
            <a:pPr algn="r" fontAlgn="auto">
              <a:spcBef>
                <a:spcPts val="0"/>
              </a:spcBef>
              <a:spcAft>
                <a:spcPts val="0"/>
              </a:spcAft>
              <a:defRPr/>
            </a:pPr>
            <a:fld id="{DDF5A8BD-E949-4BEE-BC04-18DF6B43ADBB}" type="slidenum">
              <a:rPr lang="de-DE" smtClean="0">
                <a:solidFill>
                  <a:srgbClr val="55565A">
                    <a:lumMod val="75000"/>
                  </a:srgbClr>
                </a:solidFill>
                <a:latin typeface="Arial"/>
                <a:cs typeface="+mn-cs"/>
              </a:rPr>
              <a:pPr algn="r" fontAlgn="auto">
                <a:spcBef>
                  <a:spcPts val="0"/>
                </a:spcBef>
                <a:spcAft>
                  <a:spcPts val="0"/>
                </a:spcAft>
                <a:defRPr/>
              </a:pPr>
              <a:t>31</a:t>
            </a:fld>
            <a:endParaRPr lang="de-DE">
              <a:solidFill>
                <a:srgbClr val="55565A">
                  <a:lumMod val="75000"/>
                </a:srgbClr>
              </a:solidFill>
              <a:latin typeface="Arial"/>
              <a:cs typeface="+mn-cs"/>
            </a:endParaRPr>
          </a:p>
        </p:txBody>
      </p:sp>
      <p:sp>
        <p:nvSpPr>
          <p:cNvPr id="11" name="Metin kutusu 10">
            <a:extLst>
              <a:ext uri="{FF2B5EF4-FFF2-40B4-BE49-F238E27FC236}">
                <a16:creationId xmlns:a16="http://schemas.microsoft.com/office/drawing/2014/main" id="{6CF196FF-2645-AA4A-7992-7CF38C67ED59}"/>
              </a:ext>
            </a:extLst>
          </p:cNvPr>
          <p:cNvSpPr txBox="1"/>
          <p:nvPr/>
        </p:nvSpPr>
        <p:spPr>
          <a:xfrm>
            <a:off x="1271464" y="241484"/>
            <a:ext cx="5976664" cy="523220"/>
          </a:xfrm>
          <a:prstGeom prst="rect">
            <a:avLst/>
          </a:prstGeom>
          <a:noFill/>
        </p:spPr>
        <p:txBody>
          <a:bodyPr wrap="square">
            <a:spAutoFit/>
          </a:bodyPr>
          <a:lstStyle/>
          <a:p>
            <a:r>
              <a:rPr lang="tr-TR" sz="2800" b="1" noProof="1">
                <a:solidFill>
                  <a:srgbClr val="002060"/>
                </a:solidFill>
              </a:rPr>
              <a:t>Entrance Floor </a:t>
            </a:r>
            <a:r>
              <a:rPr lang="tr-TR" sz="2800" noProof="1">
                <a:solidFill>
                  <a:srgbClr val="002060"/>
                </a:solidFill>
              </a:rPr>
              <a:t>(Kindergarten)</a:t>
            </a:r>
          </a:p>
        </p:txBody>
      </p:sp>
      <p:sp>
        <p:nvSpPr>
          <p:cNvPr id="7" name="Dikdörtgen: Köşeleri Yuvarlatılmış 6">
            <a:extLst>
              <a:ext uri="{FF2B5EF4-FFF2-40B4-BE49-F238E27FC236}">
                <a16:creationId xmlns:a16="http://schemas.microsoft.com/office/drawing/2014/main" id="{569BE8BA-B6FC-17E4-4C7F-02BD5906B823}"/>
              </a:ext>
            </a:extLst>
          </p:cNvPr>
          <p:cNvSpPr/>
          <p:nvPr/>
        </p:nvSpPr>
        <p:spPr>
          <a:xfrm>
            <a:off x="5231904" y="2996952"/>
            <a:ext cx="243344" cy="5232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6" name="Tablo 5">
            <a:extLst>
              <a:ext uri="{FF2B5EF4-FFF2-40B4-BE49-F238E27FC236}">
                <a16:creationId xmlns:a16="http://schemas.microsoft.com/office/drawing/2014/main" id="{948AC103-7CD1-2946-9D00-144CD57CA8B6}"/>
              </a:ext>
            </a:extLst>
          </p:cNvPr>
          <p:cNvGraphicFramePr>
            <a:graphicFrameLocks noGrp="1"/>
          </p:cNvGraphicFramePr>
          <p:nvPr/>
        </p:nvGraphicFramePr>
        <p:xfrm>
          <a:off x="1415480" y="908720"/>
          <a:ext cx="3744416" cy="5347434"/>
        </p:xfrm>
        <a:graphic>
          <a:graphicData uri="http://schemas.openxmlformats.org/drawingml/2006/table">
            <a:tbl>
              <a:tblPr/>
              <a:tblGrid>
                <a:gridCol w="2664296">
                  <a:extLst>
                    <a:ext uri="{9D8B030D-6E8A-4147-A177-3AD203B41FA5}">
                      <a16:colId xmlns:a16="http://schemas.microsoft.com/office/drawing/2014/main" val="1139278160"/>
                    </a:ext>
                  </a:extLst>
                </a:gridCol>
                <a:gridCol w="1080120">
                  <a:extLst>
                    <a:ext uri="{9D8B030D-6E8A-4147-A177-3AD203B41FA5}">
                      <a16:colId xmlns:a16="http://schemas.microsoft.com/office/drawing/2014/main" val="2670150800"/>
                    </a:ext>
                  </a:extLst>
                </a:gridCol>
              </a:tblGrid>
              <a:tr h="203965">
                <a:tc>
                  <a:txBody>
                    <a:bodyPr/>
                    <a:lstStyle/>
                    <a:p>
                      <a:pPr algn="ctr" fontAlgn="ctr"/>
                      <a:r>
                        <a:rPr lang="tr-TR" sz="1000" b="1" i="0" u="none" strike="noStrike">
                          <a:solidFill>
                            <a:srgbClr val="000000"/>
                          </a:solidFill>
                          <a:effectLst/>
                          <a:latin typeface="Calibri" panose="020F0502020204030204" pitchFamily="34" charset="0"/>
                        </a:rPr>
                        <a:t>ROOM NAME</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E6B8B7"/>
                    </a:solidFill>
                  </a:tcPr>
                </a:tc>
                <a:tc>
                  <a:txBody>
                    <a:bodyPr/>
                    <a:lstStyle/>
                    <a:p>
                      <a:pPr algn="ctr" fontAlgn="ctr"/>
                      <a:r>
                        <a:rPr lang="tr-TR" sz="1000" b="1" i="0" u="none" strike="noStrike">
                          <a:solidFill>
                            <a:srgbClr val="000000"/>
                          </a:solidFill>
                          <a:effectLst/>
                          <a:latin typeface="Calibri" panose="020F0502020204030204" pitchFamily="34" charset="0"/>
                        </a:rPr>
                        <a:t>AREA (m</a:t>
                      </a:r>
                      <a:r>
                        <a:rPr lang="tr-TR" sz="1000" b="1" i="0" u="none" strike="noStrike" baseline="30000">
                          <a:solidFill>
                            <a:srgbClr val="000000"/>
                          </a:solidFill>
                          <a:effectLst/>
                          <a:latin typeface="Calibri" panose="020F0502020204030204" pitchFamily="34" charset="0"/>
                        </a:rPr>
                        <a:t>2</a:t>
                      </a:r>
                      <a:r>
                        <a:rPr lang="tr-TR" sz="1000" b="1" i="0" u="none" strike="noStrike">
                          <a:solidFill>
                            <a:srgbClr val="000000"/>
                          </a:solidFill>
                          <a:effectLst/>
                          <a:latin typeface="Calibri" panose="020F0502020204030204" pitchFamily="34" charset="0"/>
                        </a:rPr>
                        <a:t>)</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E6B8B7"/>
                    </a:solidFill>
                  </a:tcPr>
                </a:tc>
                <a:extLst>
                  <a:ext uri="{0D108BD9-81ED-4DB2-BD59-A6C34878D82A}">
                    <a16:rowId xmlns:a16="http://schemas.microsoft.com/office/drawing/2014/main" val="425550217"/>
                  </a:ext>
                </a:extLst>
              </a:tr>
              <a:tr h="177361">
                <a:tc>
                  <a:txBody>
                    <a:bodyPr/>
                    <a:lstStyle/>
                    <a:p>
                      <a:pPr algn="l" fontAlgn="ctr"/>
                      <a:r>
                        <a:rPr lang="tr-TR" sz="1000" b="0" i="0" u="none" strike="noStrike" dirty="0">
                          <a:solidFill>
                            <a:srgbClr val="000000"/>
                          </a:solidFill>
                          <a:effectLst/>
                          <a:latin typeface="Calibri" panose="020F0502020204030204" pitchFamily="34" charset="0"/>
                        </a:rPr>
                        <a:t> NURSERY ROOM 5-6 AGE</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tc>
                  <a:txBody>
                    <a:bodyPr/>
                    <a:lstStyle/>
                    <a:p>
                      <a:pPr algn="ctr" fontAlgn="ctr"/>
                      <a:r>
                        <a:rPr lang="tr-TR" sz="1000" b="0" i="0" u="none" strike="noStrike">
                          <a:solidFill>
                            <a:srgbClr val="000000"/>
                          </a:solidFill>
                          <a:effectLst/>
                          <a:latin typeface="Calibri" panose="020F0502020204030204" pitchFamily="34" charset="0"/>
                        </a:rPr>
                        <a:t>36.00</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extLst>
                  <a:ext uri="{0D108BD9-81ED-4DB2-BD59-A6C34878D82A}">
                    <a16:rowId xmlns:a16="http://schemas.microsoft.com/office/drawing/2014/main" val="949378495"/>
                  </a:ext>
                </a:extLst>
              </a:tr>
              <a:tr h="177361">
                <a:tc>
                  <a:txBody>
                    <a:bodyPr/>
                    <a:lstStyle/>
                    <a:p>
                      <a:pPr algn="l" fontAlgn="ctr"/>
                      <a:r>
                        <a:rPr lang="tr-TR" sz="1000" b="0" i="0" u="none" strike="noStrike" dirty="0">
                          <a:solidFill>
                            <a:srgbClr val="000000"/>
                          </a:solidFill>
                          <a:effectLst/>
                          <a:latin typeface="Calibri" panose="020F0502020204030204" pitchFamily="34" charset="0"/>
                        </a:rPr>
                        <a:t> NURSERY ROOM 5-6 AGE</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tc>
                  <a:txBody>
                    <a:bodyPr/>
                    <a:lstStyle/>
                    <a:p>
                      <a:pPr algn="ctr" fontAlgn="ctr"/>
                      <a:r>
                        <a:rPr lang="tr-TR" sz="1000" b="0" i="0" u="none" strike="noStrike">
                          <a:solidFill>
                            <a:srgbClr val="000000"/>
                          </a:solidFill>
                          <a:effectLst/>
                          <a:latin typeface="Calibri" panose="020F0502020204030204" pitchFamily="34" charset="0"/>
                        </a:rPr>
                        <a:t>36.00</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extLst>
                  <a:ext uri="{0D108BD9-81ED-4DB2-BD59-A6C34878D82A}">
                    <a16:rowId xmlns:a16="http://schemas.microsoft.com/office/drawing/2014/main" val="2013362842"/>
                  </a:ext>
                </a:extLst>
              </a:tr>
              <a:tr h="177361">
                <a:tc>
                  <a:txBody>
                    <a:bodyPr/>
                    <a:lstStyle/>
                    <a:p>
                      <a:pPr algn="l" fontAlgn="ctr"/>
                      <a:r>
                        <a:rPr lang="tr-TR" sz="1000" b="0" i="0" u="none" strike="noStrike" dirty="0">
                          <a:solidFill>
                            <a:srgbClr val="000000"/>
                          </a:solidFill>
                          <a:effectLst/>
                          <a:latin typeface="Calibri" panose="020F0502020204030204" pitchFamily="34" charset="0"/>
                        </a:rPr>
                        <a:t> PREPARATION </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tc>
                  <a:txBody>
                    <a:bodyPr/>
                    <a:lstStyle/>
                    <a:p>
                      <a:pPr algn="ctr" fontAlgn="ctr"/>
                      <a:r>
                        <a:rPr lang="tr-TR" sz="1000" b="0" i="0" u="none" strike="noStrike">
                          <a:solidFill>
                            <a:srgbClr val="000000"/>
                          </a:solidFill>
                          <a:effectLst/>
                          <a:latin typeface="Calibri" panose="020F0502020204030204" pitchFamily="34" charset="0"/>
                        </a:rPr>
                        <a:t>18.00</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extLst>
                  <a:ext uri="{0D108BD9-81ED-4DB2-BD59-A6C34878D82A}">
                    <a16:rowId xmlns:a16="http://schemas.microsoft.com/office/drawing/2014/main" val="632834696"/>
                  </a:ext>
                </a:extLst>
              </a:tr>
              <a:tr h="177361">
                <a:tc>
                  <a:txBody>
                    <a:bodyPr/>
                    <a:lstStyle/>
                    <a:p>
                      <a:pPr algn="l" fontAlgn="ctr"/>
                      <a:r>
                        <a:rPr lang="tr-TR" sz="1000" b="0" i="0" u="none" strike="noStrike" dirty="0">
                          <a:solidFill>
                            <a:srgbClr val="000000"/>
                          </a:solidFill>
                          <a:effectLst/>
                          <a:latin typeface="Calibri" panose="020F0502020204030204" pitchFamily="34" charset="0"/>
                        </a:rPr>
                        <a:t> WC-LAV.</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tc>
                  <a:txBody>
                    <a:bodyPr/>
                    <a:lstStyle/>
                    <a:p>
                      <a:pPr algn="ctr" fontAlgn="ctr"/>
                      <a:r>
                        <a:rPr lang="tr-TR" sz="1000" b="0" i="0" u="none" strike="noStrike">
                          <a:solidFill>
                            <a:srgbClr val="000000"/>
                          </a:solidFill>
                          <a:effectLst/>
                          <a:latin typeface="Calibri" panose="020F0502020204030204" pitchFamily="34" charset="0"/>
                        </a:rPr>
                        <a:t>11.00</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extLst>
                  <a:ext uri="{0D108BD9-81ED-4DB2-BD59-A6C34878D82A}">
                    <a16:rowId xmlns:a16="http://schemas.microsoft.com/office/drawing/2014/main" val="2039758816"/>
                  </a:ext>
                </a:extLst>
              </a:tr>
              <a:tr h="177361">
                <a:tc>
                  <a:txBody>
                    <a:bodyPr/>
                    <a:lstStyle/>
                    <a:p>
                      <a:pPr algn="l" fontAlgn="ctr"/>
                      <a:r>
                        <a:rPr lang="tr-TR" sz="1000" b="0" i="0" u="none" strike="noStrike" dirty="0">
                          <a:solidFill>
                            <a:srgbClr val="000000"/>
                          </a:solidFill>
                          <a:effectLst/>
                          <a:latin typeface="Calibri" panose="020F0502020204030204" pitchFamily="34" charset="0"/>
                        </a:rPr>
                        <a:t> NURSERY ROOM 4-5 AGE</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tc>
                  <a:txBody>
                    <a:bodyPr/>
                    <a:lstStyle/>
                    <a:p>
                      <a:pPr algn="ctr" fontAlgn="ctr"/>
                      <a:r>
                        <a:rPr lang="tr-TR" sz="1000" b="0" i="0" u="none" strike="noStrike">
                          <a:solidFill>
                            <a:srgbClr val="000000"/>
                          </a:solidFill>
                          <a:effectLst/>
                          <a:latin typeface="Calibri" panose="020F0502020204030204" pitchFamily="34" charset="0"/>
                        </a:rPr>
                        <a:t>36.00</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extLst>
                  <a:ext uri="{0D108BD9-81ED-4DB2-BD59-A6C34878D82A}">
                    <a16:rowId xmlns:a16="http://schemas.microsoft.com/office/drawing/2014/main" val="1834241628"/>
                  </a:ext>
                </a:extLst>
              </a:tr>
              <a:tr h="177361">
                <a:tc>
                  <a:txBody>
                    <a:bodyPr/>
                    <a:lstStyle/>
                    <a:p>
                      <a:pPr algn="l" fontAlgn="ctr"/>
                      <a:r>
                        <a:rPr lang="tr-TR" sz="1000" b="0" i="0" u="none" strike="noStrike" dirty="0">
                          <a:solidFill>
                            <a:srgbClr val="000000"/>
                          </a:solidFill>
                          <a:effectLst/>
                          <a:latin typeface="Calibri" panose="020F0502020204030204" pitchFamily="34" charset="0"/>
                        </a:rPr>
                        <a:t> NURSERY ROOM 4-5 AGE</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tc>
                  <a:txBody>
                    <a:bodyPr/>
                    <a:lstStyle/>
                    <a:p>
                      <a:pPr algn="ctr" fontAlgn="ctr"/>
                      <a:r>
                        <a:rPr lang="tr-TR" sz="1000" b="0" i="0" u="none" strike="noStrike">
                          <a:solidFill>
                            <a:srgbClr val="000000"/>
                          </a:solidFill>
                          <a:effectLst/>
                          <a:latin typeface="Calibri" panose="020F0502020204030204" pitchFamily="34" charset="0"/>
                        </a:rPr>
                        <a:t>36.00</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extLst>
                  <a:ext uri="{0D108BD9-81ED-4DB2-BD59-A6C34878D82A}">
                    <a16:rowId xmlns:a16="http://schemas.microsoft.com/office/drawing/2014/main" val="3850357131"/>
                  </a:ext>
                </a:extLst>
              </a:tr>
              <a:tr h="177361">
                <a:tc>
                  <a:txBody>
                    <a:bodyPr/>
                    <a:lstStyle/>
                    <a:p>
                      <a:pPr algn="l" fontAlgn="ctr"/>
                      <a:r>
                        <a:rPr lang="tr-TR" sz="1000" b="0" i="0" u="none" strike="noStrike" dirty="0">
                          <a:solidFill>
                            <a:srgbClr val="000000"/>
                          </a:solidFill>
                          <a:effectLst/>
                          <a:latin typeface="Calibri" panose="020F0502020204030204" pitchFamily="34" charset="0"/>
                        </a:rPr>
                        <a:t> PREPARATION </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tc>
                  <a:txBody>
                    <a:bodyPr/>
                    <a:lstStyle/>
                    <a:p>
                      <a:pPr algn="ctr" fontAlgn="ctr"/>
                      <a:r>
                        <a:rPr lang="tr-TR" sz="1000" b="0" i="0" u="none" strike="noStrike">
                          <a:solidFill>
                            <a:srgbClr val="000000"/>
                          </a:solidFill>
                          <a:effectLst/>
                          <a:latin typeface="Calibri" panose="020F0502020204030204" pitchFamily="34" charset="0"/>
                        </a:rPr>
                        <a:t>18.00</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extLst>
                  <a:ext uri="{0D108BD9-81ED-4DB2-BD59-A6C34878D82A}">
                    <a16:rowId xmlns:a16="http://schemas.microsoft.com/office/drawing/2014/main" val="1691963551"/>
                  </a:ext>
                </a:extLst>
              </a:tr>
              <a:tr h="177361">
                <a:tc>
                  <a:txBody>
                    <a:bodyPr/>
                    <a:lstStyle/>
                    <a:p>
                      <a:pPr algn="l" fontAlgn="ctr"/>
                      <a:r>
                        <a:rPr lang="tr-TR" sz="1000" b="0" i="0" u="none" strike="noStrike" dirty="0">
                          <a:solidFill>
                            <a:srgbClr val="000000"/>
                          </a:solidFill>
                          <a:effectLst/>
                          <a:latin typeface="Calibri" panose="020F0502020204030204" pitchFamily="34" charset="0"/>
                        </a:rPr>
                        <a:t> WC-LAV.</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tc>
                  <a:txBody>
                    <a:bodyPr/>
                    <a:lstStyle/>
                    <a:p>
                      <a:pPr algn="ctr" fontAlgn="ctr"/>
                      <a:r>
                        <a:rPr lang="tr-TR" sz="1000" b="0" i="0" u="none" strike="noStrike">
                          <a:solidFill>
                            <a:srgbClr val="000000"/>
                          </a:solidFill>
                          <a:effectLst/>
                          <a:latin typeface="Calibri" panose="020F0502020204030204" pitchFamily="34" charset="0"/>
                        </a:rPr>
                        <a:t>11.00</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extLst>
                  <a:ext uri="{0D108BD9-81ED-4DB2-BD59-A6C34878D82A}">
                    <a16:rowId xmlns:a16="http://schemas.microsoft.com/office/drawing/2014/main" val="2657495796"/>
                  </a:ext>
                </a:extLst>
              </a:tr>
              <a:tr h="177361">
                <a:tc>
                  <a:txBody>
                    <a:bodyPr/>
                    <a:lstStyle/>
                    <a:p>
                      <a:pPr algn="l" fontAlgn="ctr"/>
                      <a:r>
                        <a:rPr lang="tr-TR" sz="1000" b="0" i="0" u="none" strike="noStrike" dirty="0">
                          <a:solidFill>
                            <a:srgbClr val="000000"/>
                          </a:solidFill>
                          <a:effectLst/>
                          <a:latin typeface="Calibri" panose="020F0502020204030204" pitchFamily="34" charset="0"/>
                        </a:rPr>
                        <a:t> NURSERY ROOM 3-4 AGE</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tc>
                  <a:txBody>
                    <a:bodyPr/>
                    <a:lstStyle/>
                    <a:p>
                      <a:pPr algn="ctr" fontAlgn="ctr"/>
                      <a:r>
                        <a:rPr lang="tr-TR" sz="1000" b="0" i="0" u="none" strike="noStrike">
                          <a:solidFill>
                            <a:srgbClr val="000000"/>
                          </a:solidFill>
                          <a:effectLst/>
                          <a:latin typeface="Calibri" panose="020F0502020204030204" pitchFamily="34" charset="0"/>
                        </a:rPr>
                        <a:t>36.00</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extLst>
                  <a:ext uri="{0D108BD9-81ED-4DB2-BD59-A6C34878D82A}">
                    <a16:rowId xmlns:a16="http://schemas.microsoft.com/office/drawing/2014/main" val="3335664394"/>
                  </a:ext>
                </a:extLst>
              </a:tr>
              <a:tr h="177361">
                <a:tc>
                  <a:txBody>
                    <a:bodyPr/>
                    <a:lstStyle/>
                    <a:p>
                      <a:pPr algn="l" fontAlgn="ctr"/>
                      <a:r>
                        <a:rPr lang="tr-TR" sz="1000" b="0" i="0" u="none" strike="noStrike" dirty="0">
                          <a:solidFill>
                            <a:srgbClr val="000000"/>
                          </a:solidFill>
                          <a:effectLst/>
                          <a:latin typeface="Calibri" panose="020F0502020204030204" pitchFamily="34" charset="0"/>
                        </a:rPr>
                        <a:t> PREPARATION </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tc>
                  <a:txBody>
                    <a:bodyPr/>
                    <a:lstStyle/>
                    <a:p>
                      <a:pPr algn="ctr" fontAlgn="ctr"/>
                      <a:r>
                        <a:rPr lang="tr-TR" sz="1000" b="0" i="0" u="none" strike="noStrike">
                          <a:solidFill>
                            <a:srgbClr val="000000"/>
                          </a:solidFill>
                          <a:effectLst/>
                          <a:latin typeface="Calibri" panose="020F0502020204030204" pitchFamily="34" charset="0"/>
                        </a:rPr>
                        <a:t>7.00</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extLst>
                  <a:ext uri="{0D108BD9-81ED-4DB2-BD59-A6C34878D82A}">
                    <a16:rowId xmlns:a16="http://schemas.microsoft.com/office/drawing/2014/main" val="1037208633"/>
                  </a:ext>
                </a:extLst>
              </a:tr>
              <a:tr h="177361">
                <a:tc>
                  <a:txBody>
                    <a:bodyPr/>
                    <a:lstStyle/>
                    <a:p>
                      <a:pPr algn="l" fontAlgn="ctr"/>
                      <a:r>
                        <a:rPr lang="tr-TR" sz="1000" b="0" i="0" u="none" strike="noStrike" dirty="0">
                          <a:solidFill>
                            <a:srgbClr val="000000"/>
                          </a:solidFill>
                          <a:effectLst/>
                          <a:latin typeface="Calibri" panose="020F0502020204030204" pitchFamily="34" charset="0"/>
                        </a:rPr>
                        <a:t> WC-LAV.</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tc>
                  <a:txBody>
                    <a:bodyPr/>
                    <a:lstStyle/>
                    <a:p>
                      <a:pPr algn="ctr" fontAlgn="ctr"/>
                      <a:r>
                        <a:rPr lang="tr-TR" sz="1000" b="0" i="0" u="none" strike="noStrike">
                          <a:solidFill>
                            <a:srgbClr val="000000"/>
                          </a:solidFill>
                          <a:effectLst/>
                          <a:latin typeface="Calibri" panose="020F0502020204030204" pitchFamily="34" charset="0"/>
                        </a:rPr>
                        <a:t>5.00</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extLst>
                  <a:ext uri="{0D108BD9-81ED-4DB2-BD59-A6C34878D82A}">
                    <a16:rowId xmlns:a16="http://schemas.microsoft.com/office/drawing/2014/main" val="2454230546"/>
                  </a:ext>
                </a:extLst>
              </a:tr>
              <a:tr h="177361">
                <a:tc>
                  <a:txBody>
                    <a:bodyPr/>
                    <a:lstStyle/>
                    <a:p>
                      <a:pPr algn="l" fontAlgn="ctr"/>
                      <a:r>
                        <a:rPr lang="tr-TR" sz="1000" b="0" i="0" u="none" strike="noStrike" dirty="0">
                          <a:solidFill>
                            <a:srgbClr val="000000"/>
                          </a:solidFill>
                          <a:effectLst/>
                          <a:latin typeface="Calibri" panose="020F0502020204030204" pitchFamily="34" charset="0"/>
                        </a:rPr>
                        <a:t> NURSERY ROOM 3-4 AGE</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tc>
                  <a:txBody>
                    <a:bodyPr/>
                    <a:lstStyle/>
                    <a:p>
                      <a:pPr algn="ctr" fontAlgn="ctr"/>
                      <a:r>
                        <a:rPr lang="tr-TR" sz="1000" b="0" i="0" u="none" strike="noStrike">
                          <a:solidFill>
                            <a:srgbClr val="000000"/>
                          </a:solidFill>
                          <a:effectLst/>
                          <a:latin typeface="Calibri" panose="020F0502020204030204" pitchFamily="34" charset="0"/>
                        </a:rPr>
                        <a:t>36.00</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extLst>
                  <a:ext uri="{0D108BD9-81ED-4DB2-BD59-A6C34878D82A}">
                    <a16:rowId xmlns:a16="http://schemas.microsoft.com/office/drawing/2014/main" val="1097967632"/>
                  </a:ext>
                </a:extLst>
              </a:tr>
              <a:tr h="177361">
                <a:tc>
                  <a:txBody>
                    <a:bodyPr/>
                    <a:lstStyle/>
                    <a:p>
                      <a:pPr algn="l" fontAlgn="ctr"/>
                      <a:r>
                        <a:rPr lang="tr-TR" sz="1000" b="0" i="0" u="none" strike="noStrike" dirty="0">
                          <a:solidFill>
                            <a:srgbClr val="000000"/>
                          </a:solidFill>
                          <a:effectLst/>
                          <a:latin typeface="Calibri" panose="020F0502020204030204" pitchFamily="34" charset="0"/>
                        </a:rPr>
                        <a:t> PREPARATION </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tc>
                  <a:txBody>
                    <a:bodyPr/>
                    <a:lstStyle/>
                    <a:p>
                      <a:pPr algn="ctr" fontAlgn="ctr"/>
                      <a:r>
                        <a:rPr lang="tr-TR" sz="1000" b="0" i="0" u="none" strike="noStrike">
                          <a:solidFill>
                            <a:srgbClr val="000000"/>
                          </a:solidFill>
                          <a:effectLst/>
                          <a:latin typeface="Calibri" panose="020F0502020204030204" pitchFamily="34" charset="0"/>
                        </a:rPr>
                        <a:t>7.00</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extLst>
                  <a:ext uri="{0D108BD9-81ED-4DB2-BD59-A6C34878D82A}">
                    <a16:rowId xmlns:a16="http://schemas.microsoft.com/office/drawing/2014/main" val="3783970583"/>
                  </a:ext>
                </a:extLst>
              </a:tr>
              <a:tr h="177361">
                <a:tc>
                  <a:txBody>
                    <a:bodyPr/>
                    <a:lstStyle/>
                    <a:p>
                      <a:pPr algn="l" fontAlgn="ctr"/>
                      <a:r>
                        <a:rPr lang="tr-TR" sz="1000" b="0" i="0" u="none" strike="noStrike" dirty="0">
                          <a:solidFill>
                            <a:srgbClr val="000000"/>
                          </a:solidFill>
                          <a:effectLst/>
                          <a:latin typeface="Calibri" panose="020F0502020204030204" pitchFamily="34" charset="0"/>
                        </a:rPr>
                        <a:t> WC-LAV.</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tc>
                  <a:txBody>
                    <a:bodyPr/>
                    <a:lstStyle/>
                    <a:p>
                      <a:pPr algn="ctr" fontAlgn="ctr"/>
                      <a:r>
                        <a:rPr lang="tr-TR" sz="1000" b="0" i="0" u="none" strike="noStrike">
                          <a:solidFill>
                            <a:srgbClr val="000000"/>
                          </a:solidFill>
                          <a:effectLst/>
                          <a:latin typeface="Calibri" panose="020F0502020204030204" pitchFamily="34" charset="0"/>
                        </a:rPr>
                        <a:t>5.00</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extLst>
                  <a:ext uri="{0D108BD9-81ED-4DB2-BD59-A6C34878D82A}">
                    <a16:rowId xmlns:a16="http://schemas.microsoft.com/office/drawing/2014/main" val="2924580531"/>
                  </a:ext>
                </a:extLst>
              </a:tr>
              <a:tr h="177361">
                <a:tc>
                  <a:txBody>
                    <a:bodyPr/>
                    <a:lstStyle/>
                    <a:p>
                      <a:pPr algn="l" fontAlgn="ctr"/>
                      <a:r>
                        <a:rPr lang="tr-TR" sz="1000" b="0" i="0" u="none" strike="noStrike" dirty="0">
                          <a:solidFill>
                            <a:srgbClr val="000000"/>
                          </a:solidFill>
                          <a:effectLst/>
                          <a:latin typeface="Calibri" panose="020F0502020204030204" pitchFamily="34" charset="0"/>
                        </a:rPr>
                        <a:t> SLEEPING ROOM</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tc>
                  <a:txBody>
                    <a:bodyPr/>
                    <a:lstStyle/>
                    <a:p>
                      <a:pPr algn="ctr" fontAlgn="ctr"/>
                      <a:r>
                        <a:rPr lang="tr-TR" sz="1000" b="0" i="0" u="none" strike="noStrike">
                          <a:solidFill>
                            <a:srgbClr val="000000"/>
                          </a:solidFill>
                          <a:effectLst/>
                          <a:latin typeface="Calibri" panose="020F0502020204030204" pitchFamily="34" charset="0"/>
                        </a:rPr>
                        <a:t>51.00</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extLst>
                  <a:ext uri="{0D108BD9-81ED-4DB2-BD59-A6C34878D82A}">
                    <a16:rowId xmlns:a16="http://schemas.microsoft.com/office/drawing/2014/main" val="591491969"/>
                  </a:ext>
                </a:extLst>
              </a:tr>
              <a:tr h="177361">
                <a:tc>
                  <a:txBody>
                    <a:bodyPr/>
                    <a:lstStyle/>
                    <a:p>
                      <a:pPr algn="l" fontAlgn="ctr"/>
                      <a:r>
                        <a:rPr lang="tr-TR" sz="1000" b="0" i="0" u="none" strike="noStrike" dirty="0">
                          <a:solidFill>
                            <a:srgbClr val="000000"/>
                          </a:solidFill>
                          <a:effectLst/>
                          <a:latin typeface="Calibri" panose="020F0502020204030204" pitchFamily="34" charset="0"/>
                        </a:rPr>
                        <a:t> ENTRANCE HALL</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tc>
                  <a:txBody>
                    <a:bodyPr/>
                    <a:lstStyle/>
                    <a:p>
                      <a:pPr algn="ctr" fontAlgn="ctr"/>
                      <a:r>
                        <a:rPr lang="tr-TR" sz="1000" b="0" i="0" u="none" strike="noStrike">
                          <a:solidFill>
                            <a:srgbClr val="000000"/>
                          </a:solidFill>
                          <a:effectLst/>
                          <a:latin typeface="Calibri" panose="020F0502020204030204" pitchFamily="34" charset="0"/>
                        </a:rPr>
                        <a:t>36.00</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extLst>
                  <a:ext uri="{0D108BD9-81ED-4DB2-BD59-A6C34878D82A}">
                    <a16:rowId xmlns:a16="http://schemas.microsoft.com/office/drawing/2014/main" val="972389819"/>
                  </a:ext>
                </a:extLst>
              </a:tr>
              <a:tr h="177361">
                <a:tc>
                  <a:txBody>
                    <a:bodyPr/>
                    <a:lstStyle/>
                    <a:p>
                      <a:pPr algn="l" fontAlgn="ctr"/>
                      <a:r>
                        <a:rPr lang="tr-TR" sz="1000" b="0" i="0" u="none" strike="noStrike" dirty="0">
                          <a:solidFill>
                            <a:srgbClr val="000000"/>
                          </a:solidFill>
                          <a:effectLst/>
                          <a:latin typeface="Calibri" panose="020F0502020204030204" pitchFamily="34" charset="0"/>
                        </a:rPr>
                        <a:t> KINDERGARTEN HALL</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tc>
                  <a:txBody>
                    <a:bodyPr/>
                    <a:lstStyle/>
                    <a:p>
                      <a:pPr algn="ctr" fontAlgn="ctr"/>
                      <a:r>
                        <a:rPr lang="tr-TR" sz="1000" b="0" i="0" u="none" strike="noStrike">
                          <a:solidFill>
                            <a:srgbClr val="000000"/>
                          </a:solidFill>
                          <a:effectLst/>
                          <a:latin typeface="Calibri" panose="020F0502020204030204" pitchFamily="34" charset="0"/>
                        </a:rPr>
                        <a:t>68.00</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extLst>
                  <a:ext uri="{0D108BD9-81ED-4DB2-BD59-A6C34878D82A}">
                    <a16:rowId xmlns:a16="http://schemas.microsoft.com/office/drawing/2014/main" val="2027096957"/>
                  </a:ext>
                </a:extLst>
              </a:tr>
              <a:tr h="177361">
                <a:tc>
                  <a:txBody>
                    <a:bodyPr/>
                    <a:lstStyle/>
                    <a:p>
                      <a:pPr algn="l" fontAlgn="ctr"/>
                      <a:r>
                        <a:rPr lang="tr-TR" sz="1000" b="0" i="0" u="none" strike="noStrike" dirty="0">
                          <a:solidFill>
                            <a:srgbClr val="000000"/>
                          </a:solidFill>
                          <a:effectLst/>
                          <a:latin typeface="Calibri" panose="020F0502020204030204" pitchFamily="34" charset="0"/>
                        </a:rPr>
                        <a:t> NURSES ROOM</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tc>
                  <a:txBody>
                    <a:bodyPr/>
                    <a:lstStyle/>
                    <a:p>
                      <a:pPr algn="ctr" fontAlgn="ctr"/>
                      <a:r>
                        <a:rPr lang="tr-TR" sz="1000" b="0" i="0" u="none" strike="noStrike">
                          <a:solidFill>
                            <a:srgbClr val="000000"/>
                          </a:solidFill>
                          <a:effectLst/>
                          <a:latin typeface="Calibri" panose="020F0502020204030204" pitchFamily="34" charset="0"/>
                        </a:rPr>
                        <a:t>18.00</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extLst>
                  <a:ext uri="{0D108BD9-81ED-4DB2-BD59-A6C34878D82A}">
                    <a16:rowId xmlns:a16="http://schemas.microsoft.com/office/drawing/2014/main" val="2062649716"/>
                  </a:ext>
                </a:extLst>
              </a:tr>
              <a:tr h="177361">
                <a:tc>
                  <a:txBody>
                    <a:bodyPr/>
                    <a:lstStyle/>
                    <a:p>
                      <a:pPr algn="l" fontAlgn="ctr"/>
                      <a:r>
                        <a:rPr lang="tr-TR" sz="1000" b="0" i="0" u="none" strike="noStrike" dirty="0">
                          <a:solidFill>
                            <a:srgbClr val="000000"/>
                          </a:solidFill>
                          <a:effectLst/>
                          <a:latin typeface="Calibri" panose="020F0502020204030204" pitchFamily="34" charset="0"/>
                        </a:rPr>
                        <a:t> WINTER GARDEN / PLAY GROUND</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tc>
                  <a:txBody>
                    <a:bodyPr/>
                    <a:lstStyle/>
                    <a:p>
                      <a:pPr algn="ctr" fontAlgn="ctr"/>
                      <a:r>
                        <a:rPr lang="tr-TR" sz="1000" b="0" i="0" u="none" strike="noStrike">
                          <a:solidFill>
                            <a:srgbClr val="000000"/>
                          </a:solidFill>
                          <a:effectLst/>
                          <a:latin typeface="Calibri" panose="020F0502020204030204" pitchFamily="34" charset="0"/>
                        </a:rPr>
                        <a:t>32.00</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extLst>
                  <a:ext uri="{0D108BD9-81ED-4DB2-BD59-A6C34878D82A}">
                    <a16:rowId xmlns:a16="http://schemas.microsoft.com/office/drawing/2014/main" val="2415691610"/>
                  </a:ext>
                </a:extLst>
              </a:tr>
              <a:tr h="177361">
                <a:tc>
                  <a:txBody>
                    <a:bodyPr/>
                    <a:lstStyle/>
                    <a:p>
                      <a:pPr algn="l" fontAlgn="ctr"/>
                      <a:r>
                        <a:rPr lang="tr-TR" sz="1000" b="0" i="0" u="none" strike="noStrike" dirty="0">
                          <a:solidFill>
                            <a:srgbClr val="000000"/>
                          </a:solidFill>
                          <a:effectLst/>
                          <a:latin typeface="Calibri" panose="020F0502020204030204" pitchFamily="34" charset="0"/>
                        </a:rPr>
                        <a:t> HEALTH ROOM</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tc>
                  <a:txBody>
                    <a:bodyPr/>
                    <a:lstStyle/>
                    <a:p>
                      <a:pPr algn="ctr" fontAlgn="ctr"/>
                      <a:r>
                        <a:rPr lang="tr-TR" sz="1000" b="0" i="0" u="none" strike="noStrike">
                          <a:solidFill>
                            <a:srgbClr val="000000"/>
                          </a:solidFill>
                          <a:effectLst/>
                          <a:latin typeface="Calibri" panose="020F0502020204030204" pitchFamily="34" charset="0"/>
                        </a:rPr>
                        <a:t>5.60</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extLst>
                  <a:ext uri="{0D108BD9-81ED-4DB2-BD59-A6C34878D82A}">
                    <a16:rowId xmlns:a16="http://schemas.microsoft.com/office/drawing/2014/main" val="705501573"/>
                  </a:ext>
                </a:extLst>
              </a:tr>
              <a:tr h="177361">
                <a:tc>
                  <a:txBody>
                    <a:bodyPr/>
                    <a:lstStyle/>
                    <a:p>
                      <a:pPr algn="l" fontAlgn="ctr"/>
                      <a:r>
                        <a:rPr lang="tr-TR" sz="1000" b="0" i="0" u="none" strike="noStrike" dirty="0">
                          <a:solidFill>
                            <a:srgbClr val="000000"/>
                          </a:solidFill>
                          <a:effectLst/>
                          <a:latin typeface="Calibri" panose="020F0502020204030204" pitchFamily="34" charset="0"/>
                        </a:rPr>
                        <a:t> SOCIOLOGIST ROOM</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tc>
                  <a:txBody>
                    <a:bodyPr/>
                    <a:lstStyle/>
                    <a:p>
                      <a:pPr algn="ctr" fontAlgn="ctr"/>
                      <a:r>
                        <a:rPr lang="tr-TR" sz="1000" b="0" i="0" u="none" strike="noStrike">
                          <a:solidFill>
                            <a:srgbClr val="000000"/>
                          </a:solidFill>
                          <a:effectLst/>
                          <a:latin typeface="Calibri" panose="020F0502020204030204" pitchFamily="34" charset="0"/>
                        </a:rPr>
                        <a:t>11.00</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extLst>
                  <a:ext uri="{0D108BD9-81ED-4DB2-BD59-A6C34878D82A}">
                    <a16:rowId xmlns:a16="http://schemas.microsoft.com/office/drawing/2014/main" val="3101751327"/>
                  </a:ext>
                </a:extLst>
              </a:tr>
              <a:tr h="177361">
                <a:tc>
                  <a:txBody>
                    <a:bodyPr/>
                    <a:lstStyle/>
                    <a:p>
                      <a:pPr algn="l" fontAlgn="ctr"/>
                      <a:r>
                        <a:rPr lang="tr-TR" sz="1000" b="0" i="0" u="none" strike="noStrike" dirty="0">
                          <a:solidFill>
                            <a:srgbClr val="000000"/>
                          </a:solidFill>
                          <a:effectLst/>
                          <a:latin typeface="Calibri" panose="020F0502020204030204" pitchFamily="34" charset="0"/>
                        </a:rPr>
                        <a:t> WC-LAV.</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tc>
                  <a:txBody>
                    <a:bodyPr/>
                    <a:lstStyle/>
                    <a:p>
                      <a:pPr algn="ctr" fontAlgn="ctr"/>
                      <a:r>
                        <a:rPr lang="tr-TR" sz="1000" b="0" i="0" u="none" strike="noStrike">
                          <a:solidFill>
                            <a:srgbClr val="000000"/>
                          </a:solidFill>
                          <a:effectLst/>
                          <a:latin typeface="Calibri" panose="020F0502020204030204" pitchFamily="34" charset="0"/>
                        </a:rPr>
                        <a:t>2.20</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extLst>
                  <a:ext uri="{0D108BD9-81ED-4DB2-BD59-A6C34878D82A}">
                    <a16:rowId xmlns:a16="http://schemas.microsoft.com/office/drawing/2014/main" val="1030193535"/>
                  </a:ext>
                </a:extLst>
              </a:tr>
              <a:tr h="177361">
                <a:tc>
                  <a:txBody>
                    <a:bodyPr/>
                    <a:lstStyle/>
                    <a:p>
                      <a:pPr algn="l" fontAlgn="ctr"/>
                      <a:r>
                        <a:rPr lang="tr-TR" sz="1000" b="0" i="0" u="none" strike="noStrike" dirty="0">
                          <a:solidFill>
                            <a:srgbClr val="000000"/>
                          </a:solidFill>
                          <a:effectLst/>
                          <a:latin typeface="Calibri" panose="020F0502020204030204" pitchFamily="34" charset="0"/>
                        </a:rPr>
                        <a:t> WC-LAV.</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tc>
                  <a:txBody>
                    <a:bodyPr/>
                    <a:lstStyle/>
                    <a:p>
                      <a:pPr algn="ctr" fontAlgn="ctr"/>
                      <a:r>
                        <a:rPr lang="tr-TR" sz="1000" b="0" i="0" u="none" strike="noStrike">
                          <a:solidFill>
                            <a:srgbClr val="000000"/>
                          </a:solidFill>
                          <a:effectLst/>
                          <a:latin typeface="Calibri" panose="020F0502020204030204" pitchFamily="34" charset="0"/>
                        </a:rPr>
                        <a:t>2.20</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extLst>
                  <a:ext uri="{0D108BD9-81ED-4DB2-BD59-A6C34878D82A}">
                    <a16:rowId xmlns:a16="http://schemas.microsoft.com/office/drawing/2014/main" val="3559490837"/>
                  </a:ext>
                </a:extLst>
              </a:tr>
              <a:tr h="177361">
                <a:tc>
                  <a:txBody>
                    <a:bodyPr/>
                    <a:lstStyle/>
                    <a:p>
                      <a:pPr algn="l" fontAlgn="ctr"/>
                      <a:r>
                        <a:rPr lang="tr-TR" sz="1000" b="0" i="0" u="none" strike="noStrike" dirty="0">
                          <a:solidFill>
                            <a:srgbClr val="000000"/>
                          </a:solidFill>
                          <a:effectLst/>
                          <a:latin typeface="Calibri" panose="020F0502020204030204" pitchFamily="34" charset="0"/>
                        </a:rPr>
                        <a:t> STORAGE</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tc>
                  <a:txBody>
                    <a:bodyPr/>
                    <a:lstStyle/>
                    <a:p>
                      <a:pPr algn="ctr" fontAlgn="ctr"/>
                      <a:r>
                        <a:rPr lang="tr-TR" sz="1000" b="0" i="0" u="none" strike="noStrike">
                          <a:solidFill>
                            <a:srgbClr val="000000"/>
                          </a:solidFill>
                          <a:effectLst/>
                          <a:latin typeface="Calibri" panose="020F0502020204030204" pitchFamily="34" charset="0"/>
                        </a:rPr>
                        <a:t>10.00</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extLst>
                  <a:ext uri="{0D108BD9-81ED-4DB2-BD59-A6C34878D82A}">
                    <a16:rowId xmlns:a16="http://schemas.microsoft.com/office/drawing/2014/main" val="4292419427"/>
                  </a:ext>
                </a:extLst>
              </a:tr>
              <a:tr h="177361">
                <a:tc>
                  <a:txBody>
                    <a:bodyPr/>
                    <a:lstStyle/>
                    <a:p>
                      <a:pPr algn="l" fontAlgn="ctr"/>
                      <a:r>
                        <a:rPr lang="tr-TR" sz="1000" b="0" i="0" u="none" strike="noStrike" dirty="0">
                          <a:solidFill>
                            <a:srgbClr val="000000"/>
                          </a:solidFill>
                          <a:effectLst/>
                          <a:latin typeface="Calibri" panose="020F0502020204030204" pitchFamily="34" charset="0"/>
                        </a:rPr>
                        <a:t> CAFE</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tc>
                  <a:txBody>
                    <a:bodyPr/>
                    <a:lstStyle/>
                    <a:p>
                      <a:pPr algn="ctr" fontAlgn="ctr"/>
                      <a:r>
                        <a:rPr lang="tr-TR" sz="1000" b="0" i="0" u="none" strike="noStrike">
                          <a:solidFill>
                            <a:srgbClr val="000000"/>
                          </a:solidFill>
                          <a:effectLst/>
                          <a:latin typeface="Calibri" panose="020F0502020204030204" pitchFamily="34" charset="0"/>
                        </a:rPr>
                        <a:t>55.00</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extLst>
                  <a:ext uri="{0D108BD9-81ED-4DB2-BD59-A6C34878D82A}">
                    <a16:rowId xmlns:a16="http://schemas.microsoft.com/office/drawing/2014/main" val="2015135186"/>
                  </a:ext>
                </a:extLst>
              </a:tr>
              <a:tr h="177361">
                <a:tc>
                  <a:txBody>
                    <a:bodyPr/>
                    <a:lstStyle/>
                    <a:p>
                      <a:pPr algn="l" fontAlgn="ctr"/>
                      <a:r>
                        <a:rPr lang="tr-TR" sz="1000" b="0" i="0" u="none" strike="noStrike" dirty="0">
                          <a:solidFill>
                            <a:srgbClr val="000000"/>
                          </a:solidFill>
                          <a:effectLst/>
                          <a:latin typeface="Calibri" panose="020F0502020204030204" pitchFamily="34" charset="0"/>
                        </a:rPr>
                        <a:t> WC-LAV.</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tc>
                  <a:txBody>
                    <a:bodyPr/>
                    <a:lstStyle/>
                    <a:p>
                      <a:pPr algn="ctr" fontAlgn="ctr"/>
                      <a:r>
                        <a:rPr lang="tr-TR" sz="1000" b="0" i="0" u="none" strike="noStrike">
                          <a:solidFill>
                            <a:srgbClr val="000000"/>
                          </a:solidFill>
                          <a:effectLst/>
                          <a:latin typeface="Calibri" panose="020F0502020204030204" pitchFamily="34" charset="0"/>
                        </a:rPr>
                        <a:t>3.00</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extLst>
                  <a:ext uri="{0D108BD9-81ED-4DB2-BD59-A6C34878D82A}">
                    <a16:rowId xmlns:a16="http://schemas.microsoft.com/office/drawing/2014/main" val="4292411092"/>
                  </a:ext>
                </a:extLst>
              </a:tr>
              <a:tr h="177361">
                <a:tc>
                  <a:txBody>
                    <a:bodyPr/>
                    <a:lstStyle/>
                    <a:p>
                      <a:pPr algn="l" fontAlgn="ctr"/>
                      <a:r>
                        <a:rPr lang="tr-TR" sz="1000" b="0" i="0" u="none" strike="noStrike" dirty="0">
                          <a:solidFill>
                            <a:srgbClr val="000000"/>
                          </a:solidFill>
                          <a:effectLst/>
                          <a:latin typeface="Calibri" panose="020F0502020204030204" pitchFamily="34" charset="0"/>
                        </a:rPr>
                        <a:t> STORE</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tc>
                  <a:txBody>
                    <a:bodyPr/>
                    <a:lstStyle/>
                    <a:p>
                      <a:pPr algn="ctr" fontAlgn="ctr"/>
                      <a:r>
                        <a:rPr lang="tr-TR" sz="1000" b="0" i="0" u="none" strike="noStrike">
                          <a:solidFill>
                            <a:srgbClr val="000000"/>
                          </a:solidFill>
                          <a:effectLst/>
                          <a:latin typeface="Calibri" panose="020F0502020204030204" pitchFamily="34" charset="0"/>
                        </a:rPr>
                        <a:t>35.00</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extLst>
                  <a:ext uri="{0D108BD9-81ED-4DB2-BD59-A6C34878D82A}">
                    <a16:rowId xmlns:a16="http://schemas.microsoft.com/office/drawing/2014/main" val="1723986180"/>
                  </a:ext>
                </a:extLst>
              </a:tr>
              <a:tr h="177361">
                <a:tc>
                  <a:txBody>
                    <a:bodyPr/>
                    <a:lstStyle/>
                    <a:p>
                      <a:pPr algn="l" fontAlgn="ctr"/>
                      <a:r>
                        <a:rPr lang="tr-TR" sz="1000" b="0" i="0" u="none" strike="noStrike" dirty="0">
                          <a:solidFill>
                            <a:srgbClr val="000000"/>
                          </a:solidFill>
                          <a:effectLst/>
                          <a:latin typeface="Calibri" panose="020F0502020204030204" pitchFamily="34" charset="0"/>
                        </a:rPr>
                        <a:t> MARKET</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tc>
                  <a:txBody>
                    <a:bodyPr/>
                    <a:lstStyle/>
                    <a:p>
                      <a:pPr algn="ctr" fontAlgn="ctr"/>
                      <a:r>
                        <a:rPr lang="tr-TR" sz="1000" b="0" i="0" u="none" strike="noStrike">
                          <a:solidFill>
                            <a:srgbClr val="000000"/>
                          </a:solidFill>
                          <a:effectLst/>
                          <a:latin typeface="Calibri" panose="020F0502020204030204" pitchFamily="34" charset="0"/>
                        </a:rPr>
                        <a:t>60.00</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2DCDB"/>
                    </a:solidFill>
                  </a:tcPr>
                </a:tc>
                <a:extLst>
                  <a:ext uri="{0D108BD9-81ED-4DB2-BD59-A6C34878D82A}">
                    <a16:rowId xmlns:a16="http://schemas.microsoft.com/office/drawing/2014/main" val="1580704297"/>
                  </a:ext>
                </a:extLst>
              </a:tr>
              <a:tr h="177361">
                <a:tc>
                  <a:txBody>
                    <a:bodyPr/>
                    <a:lstStyle/>
                    <a:p>
                      <a:pPr algn="l" fontAlgn="ctr"/>
                      <a:r>
                        <a:rPr lang="tr-TR" sz="1000" b="1" i="0" u="none" strike="noStrike" dirty="0">
                          <a:solidFill>
                            <a:srgbClr val="000000"/>
                          </a:solidFill>
                          <a:effectLst/>
                          <a:latin typeface="Calibri" panose="020F0502020204030204" pitchFamily="34" charset="0"/>
                        </a:rPr>
                        <a:t>TOTAL NET AREA</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E6B8B7"/>
                    </a:solidFill>
                  </a:tcPr>
                </a:tc>
                <a:tc>
                  <a:txBody>
                    <a:bodyPr/>
                    <a:lstStyle/>
                    <a:p>
                      <a:pPr algn="ctr" fontAlgn="ctr"/>
                      <a:r>
                        <a:rPr lang="tr-TR" sz="1000" b="1" i="0" u="none" strike="noStrike" dirty="0">
                          <a:solidFill>
                            <a:srgbClr val="000000"/>
                          </a:solidFill>
                          <a:effectLst/>
                          <a:latin typeface="Calibri" panose="020F0502020204030204" pitchFamily="34" charset="0"/>
                        </a:rPr>
                        <a:t>687.00</a:t>
                      </a:r>
                    </a:p>
                  </a:txBody>
                  <a:tcPr marL="7216" marR="7216" marT="7216"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E6B8B7"/>
                    </a:solidFill>
                  </a:tcPr>
                </a:tc>
                <a:extLst>
                  <a:ext uri="{0D108BD9-81ED-4DB2-BD59-A6C34878D82A}">
                    <a16:rowId xmlns:a16="http://schemas.microsoft.com/office/drawing/2014/main" val="2337515059"/>
                  </a:ext>
                </a:extLst>
              </a:tr>
            </a:tbl>
          </a:graphicData>
        </a:graphic>
      </p:graphicFrame>
      <p:cxnSp>
        <p:nvCxnSpPr>
          <p:cNvPr id="4" name="Gerader Verbinder 44">
            <a:extLst>
              <a:ext uri="{FF2B5EF4-FFF2-40B4-BE49-F238E27FC236}">
                <a16:creationId xmlns:a16="http://schemas.microsoft.com/office/drawing/2014/main" id="{66FD6F17-445A-6A8E-B248-E87BDE7F715C}"/>
              </a:ext>
            </a:extLst>
          </p:cNvPr>
          <p:cNvCxnSpPr>
            <a:cxnSpLocks/>
          </p:cNvCxnSpPr>
          <p:nvPr/>
        </p:nvCxnSpPr>
        <p:spPr>
          <a:xfrm>
            <a:off x="2567608" y="764704"/>
            <a:ext cx="37800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5" name="Grup 4">
            <a:extLst>
              <a:ext uri="{FF2B5EF4-FFF2-40B4-BE49-F238E27FC236}">
                <a16:creationId xmlns:a16="http://schemas.microsoft.com/office/drawing/2014/main" id="{B762C4E7-6002-0509-7E6E-2A2C2D7445DB}"/>
              </a:ext>
            </a:extLst>
          </p:cNvPr>
          <p:cNvGrpSpPr/>
          <p:nvPr/>
        </p:nvGrpSpPr>
        <p:grpSpPr>
          <a:xfrm>
            <a:off x="9552384" y="6357665"/>
            <a:ext cx="2228733" cy="500335"/>
            <a:chOff x="9552384" y="6357665"/>
            <a:chExt cx="2228733" cy="500335"/>
          </a:xfrm>
        </p:grpSpPr>
        <p:sp>
          <p:nvSpPr>
            <p:cNvPr id="8" name="Dikdörtgen 7">
              <a:extLst>
                <a:ext uri="{FF2B5EF4-FFF2-40B4-BE49-F238E27FC236}">
                  <a16:creationId xmlns:a16="http://schemas.microsoft.com/office/drawing/2014/main" id="{D28AF459-30EC-606D-9A65-A5034021C86E}"/>
                </a:ext>
              </a:extLst>
            </p:cNvPr>
            <p:cNvSpPr/>
            <p:nvPr/>
          </p:nvSpPr>
          <p:spPr>
            <a:xfrm>
              <a:off x="9552384" y="6357665"/>
              <a:ext cx="2228733" cy="5003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Resim 8">
              <a:extLst>
                <a:ext uri="{FF2B5EF4-FFF2-40B4-BE49-F238E27FC236}">
                  <a16:creationId xmlns:a16="http://schemas.microsoft.com/office/drawing/2014/main" id="{C409CDAF-81C6-04A4-ED63-4F35F2D104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52384" y="6392824"/>
              <a:ext cx="1437712" cy="419812"/>
            </a:xfrm>
            <a:prstGeom prst="rect">
              <a:avLst/>
            </a:prstGeom>
          </p:spPr>
        </p:pic>
      </p:grpSp>
    </p:spTree>
    <p:extLst>
      <p:ext uri="{BB962C8B-B14F-4D97-AF65-F5344CB8AC3E}">
        <p14:creationId xmlns:p14="http://schemas.microsoft.com/office/powerpoint/2010/main" val="746599900"/>
      </p:ext>
    </p:extLst>
  </p:cSld>
  <p:clrMapOvr>
    <a:masterClrMapping/>
  </p:clrMapOvr>
  <mc:AlternateContent xmlns:mc="http://schemas.openxmlformats.org/markup-compatibility/2006" xmlns:p14="http://schemas.microsoft.com/office/powerpoint/2010/main">
    <mc:Choice Requires="p14">
      <p:transition spd="slow" p14:dur="2000" advClick="0">
        <p:split orient="vert"/>
      </p:transition>
    </mc:Choice>
    <mc:Fallback xmlns="">
      <p:transition spd="slow" advClick="0">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1311BCF6-ECB1-9ED8-490A-F0A48E7367FE}"/>
              </a:ext>
            </a:extLst>
          </p:cNvPr>
          <p:cNvSpPr>
            <a:spLocks noGrp="1"/>
          </p:cNvSpPr>
          <p:nvPr>
            <p:ph type="sldNum" sz="quarter" idx="12"/>
          </p:nvPr>
        </p:nvSpPr>
        <p:spPr/>
        <p:txBody>
          <a:bodyPr/>
          <a:lstStyle/>
          <a:p>
            <a:pPr algn="r" fontAlgn="auto">
              <a:spcBef>
                <a:spcPts val="0"/>
              </a:spcBef>
              <a:spcAft>
                <a:spcPts val="0"/>
              </a:spcAft>
              <a:defRPr/>
            </a:pPr>
            <a:fld id="{DDF5A8BD-E949-4BEE-BC04-18DF6B43ADBB}" type="slidenum">
              <a:rPr lang="de-DE" smtClean="0">
                <a:solidFill>
                  <a:srgbClr val="55565A">
                    <a:lumMod val="75000"/>
                  </a:srgbClr>
                </a:solidFill>
                <a:latin typeface="Arial"/>
                <a:cs typeface="+mn-cs"/>
              </a:rPr>
              <a:pPr algn="r" fontAlgn="auto">
                <a:spcBef>
                  <a:spcPts val="0"/>
                </a:spcBef>
                <a:spcAft>
                  <a:spcPts val="0"/>
                </a:spcAft>
                <a:defRPr/>
              </a:pPr>
              <a:t>32</a:t>
            </a:fld>
            <a:endParaRPr lang="de-DE">
              <a:solidFill>
                <a:srgbClr val="55565A">
                  <a:lumMod val="75000"/>
                </a:srgbClr>
              </a:solidFill>
              <a:latin typeface="Arial"/>
              <a:cs typeface="+mn-cs"/>
            </a:endParaRPr>
          </a:p>
        </p:txBody>
      </p:sp>
      <p:sp>
        <p:nvSpPr>
          <p:cNvPr id="11" name="Metin kutusu 10">
            <a:extLst>
              <a:ext uri="{FF2B5EF4-FFF2-40B4-BE49-F238E27FC236}">
                <a16:creationId xmlns:a16="http://schemas.microsoft.com/office/drawing/2014/main" id="{6CF196FF-2645-AA4A-7992-7CF38C67ED59}"/>
              </a:ext>
            </a:extLst>
          </p:cNvPr>
          <p:cNvSpPr txBox="1"/>
          <p:nvPr/>
        </p:nvSpPr>
        <p:spPr>
          <a:xfrm>
            <a:off x="1271464" y="260648"/>
            <a:ext cx="5544616" cy="523220"/>
          </a:xfrm>
          <a:prstGeom prst="rect">
            <a:avLst/>
          </a:prstGeom>
          <a:noFill/>
        </p:spPr>
        <p:txBody>
          <a:bodyPr wrap="square">
            <a:spAutoFit/>
          </a:bodyPr>
          <a:lstStyle/>
          <a:p>
            <a:r>
              <a:rPr lang="tr-TR" sz="2800" b="1" noProof="1">
                <a:solidFill>
                  <a:srgbClr val="002060"/>
                </a:solidFill>
              </a:rPr>
              <a:t>Upper Floor </a:t>
            </a:r>
            <a:r>
              <a:rPr lang="tr-TR" sz="2800" noProof="1">
                <a:solidFill>
                  <a:srgbClr val="002060"/>
                </a:solidFill>
              </a:rPr>
              <a:t>(Social Center)</a:t>
            </a:r>
          </a:p>
        </p:txBody>
      </p:sp>
      <p:pic>
        <p:nvPicPr>
          <p:cNvPr id="4" name="Resim 3">
            <a:extLst>
              <a:ext uri="{FF2B5EF4-FFF2-40B4-BE49-F238E27FC236}">
                <a16:creationId xmlns:a16="http://schemas.microsoft.com/office/drawing/2014/main" id="{32EBE05E-4CBD-1621-A28A-4B8032396278}"/>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7482" t="6197" b="3370"/>
          <a:stretch/>
        </p:blipFill>
        <p:spPr>
          <a:xfrm>
            <a:off x="5755707" y="562061"/>
            <a:ext cx="6273230" cy="5531235"/>
          </a:xfrm>
          <a:prstGeom prst="rect">
            <a:avLst/>
          </a:prstGeom>
        </p:spPr>
      </p:pic>
      <p:graphicFrame>
        <p:nvGraphicFramePr>
          <p:cNvPr id="3" name="Tablo 2">
            <a:extLst>
              <a:ext uri="{FF2B5EF4-FFF2-40B4-BE49-F238E27FC236}">
                <a16:creationId xmlns:a16="http://schemas.microsoft.com/office/drawing/2014/main" id="{4CBCE5FF-532E-192A-E5C8-EA0B189428E9}"/>
              </a:ext>
            </a:extLst>
          </p:cNvPr>
          <p:cNvGraphicFramePr>
            <a:graphicFrameLocks noGrp="1"/>
          </p:cNvGraphicFramePr>
          <p:nvPr/>
        </p:nvGraphicFramePr>
        <p:xfrm>
          <a:off x="1396430" y="923578"/>
          <a:ext cx="3763466" cy="5313733"/>
        </p:xfrm>
        <a:graphic>
          <a:graphicData uri="http://schemas.openxmlformats.org/drawingml/2006/table">
            <a:tbl>
              <a:tblPr/>
              <a:tblGrid>
                <a:gridCol w="2683346">
                  <a:extLst>
                    <a:ext uri="{9D8B030D-6E8A-4147-A177-3AD203B41FA5}">
                      <a16:colId xmlns:a16="http://schemas.microsoft.com/office/drawing/2014/main" val="1556885626"/>
                    </a:ext>
                  </a:extLst>
                </a:gridCol>
                <a:gridCol w="1080120">
                  <a:extLst>
                    <a:ext uri="{9D8B030D-6E8A-4147-A177-3AD203B41FA5}">
                      <a16:colId xmlns:a16="http://schemas.microsoft.com/office/drawing/2014/main" val="784243459"/>
                    </a:ext>
                  </a:extLst>
                </a:gridCol>
              </a:tblGrid>
              <a:tr h="233683">
                <a:tc>
                  <a:txBody>
                    <a:bodyPr/>
                    <a:lstStyle/>
                    <a:p>
                      <a:pPr algn="ctr" fontAlgn="ctr"/>
                      <a:r>
                        <a:rPr lang="tr-TR" sz="1050" b="1" i="0" u="none" strike="noStrike" dirty="0">
                          <a:solidFill>
                            <a:srgbClr val="000000"/>
                          </a:solidFill>
                          <a:effectLst/>
                          <a:latin typeface="Calibri" panose="020F0502020204030204" pitchFamily="34" charset="0"/>
                        </a:rPr>
                        <a:t>ROOM NAME</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B7DEE8"/>
                    </a:solidFill>
                  </a:tcPr>
                </a:tc>
                <a:tc>
                  <a:txBody>
                    <a:bodyPr/>
                    <a:lstStyle/>
                    <a:p>
                      <a:pPr algn="ctr" fontAlgn="ctr"/>
                      <a:r>
                        <a:rPr lang="tr-TR" sz="1050" b="1" i="0" u="none" strike="noStrike" dirty="0">
                          <a:solidFill>
                            <a:srgbClr val="000000"/>
                          </a:solidFill>
                          <a:effectLst/>
                          <a:latin typeface="Calibri" panose="020F0502020204030204" pitchFamily="34" charset="0"/>
                        </a:rPr>
                        <a:t>AREA (m</a:t>
                      </a:r>
                      <a:r>
                        <a:rPr lang="tr-TR" sz="1050" b="1" i="0" u="none" strike="noStrike" baseline="30000" dirty="0">
                          <a:solidFill>
                            <a:srgbClr val="000000"/>
                          </a:solidFill>
                          <a:effectLst/>
                          <a:latin typeface="Calibri" panose="020F0502020204030204" pitchFamily="34" charset="0"/>
                        </a:rPr>
                        <a:t>2</a:t>
                      </a:r>
                      <a:r>
                        <a:rPr lang="tr-TR" sz="1050" b="1" i="0" u="none" strike="noStrike" dirty="0">
                          <a:solidFill>
                            <a:srgbClr val="000000"/>
                          </a:solidFill>
                          <a:effectLst/>
                          <a:latin typeface="Calibri" panose="020F0502020204030204" pitchFamily="34" charset="0"/>
                        </a:rPr>
                        <a:t>)</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B7DEE8"/>
                    </a:solidFill>
                  </a:tcPr>
                </a:tc>
                <a:extLst>
                  <a:ext uri="{0D108BD9-81ED-4DB2-BD59-A6C34878D82A}">
                    <a16:rowId xmlns:a16="http://schemas.microsoft.com/office/drawing/2014/main" val="540319615"/>
                  </a:ext>
                </a:extLst>
              </a:tr>
              <a:tr h="203202">
                <a:tc>
                  <a:txBody>
                    <a:bodyPr/>
                    <a:lstStyle/>
                    <a:p>
                      <a:pPr algn="l" fontAlgn="ctr"/>
                      <a:r>
                        <a:rPr lang="tr-TR" sz="1050" b="0" i="0" u="none" strike="noStrike" dirty="0">
                          <a:solidFill>
                            <a:srgbClr val="000000"/>
                          </a:solidFill>
                          <a:effectLst/>
                          <a:latin typeface="Calibri" panose="020F0502020204030204" pitchFamily="34" charset="0"/>
                        </a:rPr>
                        <a:t> COURSE / WORKSHOP ROOM</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tc>
                  <a:txBody>
                    <a:bodyPr/>
                    <a:lstStyle/>
                    <a:p>
                      <a:pPr algn="ctr" fontAlgn="ctr"/>
                      <a:r>
                        <a:rPr lang="tr-TR" sz="1050" b="0" i="0" u="none" strike="noStrike">
                          <a:solidFill>
                            <a:srgbClr val="000000"/>
                          </a:solidFill>
                          <a:effectLst/>
                          <a:latin typeface="Calibri" panose="020F0502020204030204" pitchFamily="34" charset="0"/>
                        </a:rPr>
                        <a:t>55.00</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extLst>
                  <a:ext uri="{0D108BD9-81ED-4DB2-BD59-A6C34878D82A}">
                    <a16:rowId xmlns:a16="http://schemas.microsoft.com/office/drawing/2014/main" val="1971392864"/>
                  </a:ext>
                </a:extLst>
              </a:tr>
              <a:tr h="203202">
                <a:tc>
                  <a:txBody>
                    <a:bodyPr/>
                    <a:lstStyle/>
                    <a:p>
                      <a:pPr algn="l" fontAlgn="ctr"/>
                      <a:r>
                        <a:rPr lang="tr-TR" sz="1050" b="0" i="0" u="none" strike="noStrike" dirty="0">
                          <a:solidFill>
                            <a:srgbClr val="000000"/>
                          </a:solidFill>
                          <a:effectLst/>
                          <a:latin typeface="Calibri" panose="020F0502020204030204" pitchFamily="34" charset="0"/>
                        </a:rPr>
                        <a:t> COURSE / WORKSHOP ROOM</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tc>
                  <a:txBody>
                    <a:bodyPr/>
                    <a:lstStyle/>
                    <a:p>
                      <a:pPr algn="ctr" fontAlgn="ctr"/>
                      <a:r>
                        <a:rPr lang="tr-TR" sz="1050" b="0" i="0" u="none" strike="noStrike">
                          <a:solidFill>
                            <a:srgbClr val="000000"/>
                          </a:solidFill>
                          <a:effectLst/>
                          <a:latin typeface="Calibri" panose="020F0502020204030204" pitchFamily="34" charset="0"/>
                        </a:rPr>
                        <a:t>37.00</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extLst>
                  <a:ext uri="{0D108BD9-81ED-4DB2-BD59-A6C34878D82A}">
                    <a16:rowId xmlns:a16="http://schemas.microsoft.com/office/drawing/2014/main" val="3108520452"/>
                  </a:ext>
                </a:extLst>
              </a:tr>
              <a:tr h="203202">
                <a:tc>
                  <a:txBody>
                    <a:bodyPr/>
                    <a:lstStyle/>
                    <a:p>
                      <a:pPr algn="l" fontAlgn="ctr"/>
                      <a:r>
                        <a:rPr lang="tr-TR" sz="1050" b="0" i="0" u="none" strike="noStrike" dirty="0">
                          <a:solidFill>
                            <a:srgbClr val="000000"/>
                          </a:solidFill>
                          <a:effectLst/>
                          <a:latin typeface="Calibri" panose="020F0502020204030204" pitchFamily="34" charset="0"/>
                        </a:rPr>
                        <a:t> COURSE / WORKSHOP ROOM</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tc>
                  <a:txBody>
                    <a:bodyPr/>
                    <a:lstStyle/>
                    <a:p>
                      <a:pPr algn="ctr" fontAlgn="ctr"/>
                      <a:r>
                        <a:rPr lang="tr-TR" sz="1050" b="0" i="0" u="none" strike="noStrike">
                          <a:solidFill>
                            <a:srgbClr val="000000"/>
                          </a:solidFill>
                          <a:effectLst/>
                          <a:latin typeface="Calibri" panose="020F0502020204030204" pitchFamily="34" charset="0"/>
                        </a:rPr>
                        <a:t>37.00</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extLst>
                  <a:ext uri="{0D108BD9-81ED-4DB2-BD59-A6C34878D82A}">
                    <a16:rowId xmlns:a16="http://schemas.microsoft.com/office/drawing/2014/main" val="364533653"/>
                  </a:ext>
                </a:extLst>
              </a:tr>
              <a:tr h="203202">
                <a:tc>
                  <a:txBody>
                    <a:bodyPr/>
                    <a:lstStyle/>
                    <a:p>
                      <a:pPr algn="l" fontAlgn="ctr"/>
                      <a:r>
                        <a:rPr lang="tr-TR" sz="1050" b="0" i="0" u="none" strike="noStrike" dirty="0">
                          <a:solidFill>
                            <a:srgbClr val="000000"/>
                          </a:solidFill>
                          <a:effectLst/>
                          <a:latin typeface="Calibri" panose="020F0502020204030204" pitchFamily="34" charset="0"/>
                        </a:rPr>
                        <a:t> COURSE / WORKSHOP ROOM</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tc>
                  <a:txBody>
                    <a:bodyPr/>
                    <a:lstStyle/>
                    <a:p>
                      <a:pPr algn="ctr" fontAlgn="ctr"/>
                      <a:r>
                        <a:rPr lang="tr-TR" sz="1050" b="0" i="0" u="none" strike="noStrike">
                          <a:solidFill>
                            <a:srgbClr val="000000"/>
                          </a:solidFill>
                          <a:effectLst/>
                          <a:latin typeface="Calibri" panose="020F0502020204030204" pitchFamily="34" charset="0"/>
                        </a:rPr>
                        <a:t>55.00</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extLst>
                  <a:ext uri="{0D108BD9-81ED-4DB2-BD59-A6C34878D82A}">
                    <a16:rowId xmlns:a16="http://schemas.microsoft.com/office/drawing/2014/main" val="3100829060"/>
                  </a:ext>
                </a:extLst>
              </a:tr>
              <a:tr h="203202">
                <a:tc>
                  <a:txBody>
                    <a:bodyPr/>
                    <a:lstStyle/>
                    <a:p>
                      <a:pPr algn="l" fontAlgn="ctr"/>
                      <a:r>
                        <a:rPr lang="tr-TR" sz="1050" b="0" i="0" u="none" strike="noStrike" dirty="0">
                          <a:solidFill>
                            <a:srgbClr val="000000"/>
                          </a:solidFill>
                          <a:effectLst/>
                          <a:latin typeface="Calibri" panose="020F0502020204030204" pitchFamily="34" charset="0"/>
                        </a:rPr>
                        <a:t> TRAINER'S ROOM</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tc>
                  <a:txBody>
                    <a:bodyPr/>
                    <a:lstStyle/>
                    <a:p>
                      <a:pPr algn="ctr" fontAlgn="ctr"/>
                      <a:r>
                        <a:rPr lang="tr-TR" sz="1050" b="0" i="0" u="none" strike="noStrike">
                          <a:solidFill>
                            <a:srgbClr val="000000"/>
                          </a:solidFill>
                          <a:effectLst/>
                          <a:latin typeface="Calibri" panose="020F0502020204030204" pitchFamily="34" charset="0"/>
                        </a:rPr>
                        <a:t>23.00</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extLst>
                  <a:ext uri="{0D108BD9-81ED-4DB2-BD59-A6C34878D82A}">
                    <a16:rowId xmlns:a16="http://schemas.microsoft.com/office/drawing/2014/main" val="3738510248"/>
                  </a:ext>
                </a:extLst>
              </a:tr>
              <a:tr h="203202">
                <a:tc>
                  <a:txBody>
                    <a:bodyPr/>
                    <a:lstStyle/>
                    <a:p>
                      <a:pPr algn="l" fontAlgn="ctr"/>
                      <a:r>
                        <a:rPr lang="tr-TR" sz="1050" b="0" i="0" u="none" strike="noStrike" dirty="0">
                          <a:solidFill>
                            <a:srgbClr val="000000"/>
                          </a:solidFill>
                          <a:effectLst/>
                          <a:latin typeface="Calibri" panose="020F0502020204030204" pitchFamily="34" charset="0"/>
                        </a:rPr>
                        <a:t> WAITING HALL</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tc>
                  <a:txBody>
                    <a:bodyPr/>
                    <a:lstStyle/>
                    <a:p>
                      <a:pPr algn="ctr" fontAlgn="ctr"/>
                      <a:r>
                        <a:rPr lang="tr-TR" sz="1050" b="0" i="0" u="none" strike="noStrike">
                          <a:solidFill>
                            <a:srgbClr val="000000"/>
                          </a:solidFill>
                          <a:effectLst/>
                          <a:latin typeface="Calibri" panose="020F0502020204030204" pitchFamily="34" charset="0"/>
                        </a:rPr>
                        <a:t>19.00</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extLst>
                  <a:ext uri="{0D108BD9-81ED-4DB2-BD59-A6C34878D82A}">
                    <a16:rowId xmlns:a16="http://schemas.microsoft.com/office/drawing/2014/main" val="1212026582"/>
                  </a:ext>
                </a:extLst>
              </a:tr>
              <a:tr h="203202">
                <a:tc>
                  <a:txBody>
                    <a:bodyPr/>
                    <a:lstStyle/>
                    <a:p>
                      <a:pPr algn="l" fontAlgn="ctr"/>
                      <a:r>
                        <a:rPr lang="tr-TR" sz="1050" b="0" i="0" u="none" strike="noStrike" dirty="0">
                          <a:solidFill>
                            <a:srgbClr val="000000"/>
                          </a:solidFill>
                          <a:effectLst/>
                          <a:latin typeface="Calibri" panose="020F0502020204030204" pitchFamily="34" charset="0"/>
                        </a:rPr>
                        <a:t> WAITING HALL</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tc>
                  <a:txBody>
                    <a:bodyPr/>
                    <a:lstStyle/>
                    <a:p>
                      <a:pPr algn="ctr" fontAlgn="ctr"/>
                      <a:r>
                        <a:rPr lang="tr-TR" sz="1050" b="0" i="0" u="none" strike="noStrike">
                          <a:solidFill>
                            <a:srgbClr val="000000"/>
                          </a:solidFill>
                          <a:effectLst/>
                          <a:latin typeface="Calibri" panose="020F0502020204030204" pitchFamily="34" charset="0"/>
                        </a:rPr>
                        <a:t>19.00</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extLst>
                  <a:ext uri="{0D108BD9-81ED-4DB2-BD59-A6C34878D82A}">
                    <a16:rowId xmlns:a16="http://schemas.microsoft.com/office/drawing/2014/main" val="4214659874"/>
                  </a:ext>
                </a:extLst>
              </a:tr>
              <a:tr h="203202">
                <a:tc>
                  <a:txBody>
                    <a:bodyPr/>
                    <a:lstStyle/>
                    <a:p>
                      <a:pPr algn="l" fontAlgn="ctr"/>
                      <a:r>
                        <a:rPr lang="tr-TR" sz="1050" b="0" i="0" u="none" strike="noStrike" dirty="0">
                          <a:solidFill>
                            <a:srgbClr val="000000"/>
                          </a:solidFill>
                          <a:effectLst/>
                          <a:latin typeface="Calibri" panose="020F0502020204030204" pitchFamily="34" charset="0"/>
                        </a:rPr>
                        <a:t> MAIN HALL</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tc>
                  <a:txBody>
                    <a:bodyPr/>
                    <a:lstStyle/>
                    <a:p>
                      <a:pPr algn="ctr" fontAlgn="ctr"/>
                      <a:r>
                        <a:rPr lang="tr-TR" sz="1050" b="0" i="0" u="none" strike="noStrike">
                          <a:solidFill>
                            <a:srgbClr val="000000"/>
                          </a:solidFill>
                          <a:effectLst/>
                          <a:latin typeface="Calibri" panose="020F0502020204030204" pitchFamily="34" charset="0"/>
                        </a:rPr>
                        <a:t>69.00</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extLst>
                  <a:ext uri="{0D108BD9-81ED-4DB2-BD59-A6C34878D82A}">
                    <a16:rowId xmlns:a16="http://schemas.microsoft.com/office/drawing/2014/main" val="1377637703"/>
                  </a:ext>
                </a:extLst>
              </a:tr>
              <a:tr h="203202">
                <a:tc>
                  <a:txBody>
                    <a:bodyPr/>
                    <a:lstStyle/>
                    <a:p>
                      <a:pPr algn="l" fontAlgn="ctr"/>
                      <a:r>
                        <a:rPr lang="tr-TR" sz="1050" b="0" i="0" u="none" strike="noStrike" dirty="0">
                          <a:solidFill>
                            <a:srgbClr val="000000"/>
                          </a:solidFill>
                          <a:effectLst/>
                          <a:latin typeface="Calibri" panose="020F0502020204030204" pitchFamily="34" charset="0"/>
                        </a:rPr>
                        <a:t> CHILDREN'S ENTRANCE HALL</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tc>
                  <a:txBody>
                    <a:bodyPr/>
                    <a:lstStyle/>
                    <a:p>
                      <a:pPr algn="ctr" fontAlgn="ctr"/>
                      <a:r>
                        <a:rPr lang="tr-TR" sz="1050" b="0" i="0" u="none" strike="noStrike">
                          <a:solidFill>
                            <a:srgbClr val="000000"/>
                          </a:solidFill>
                          <a:effectLst/>
                          <a:latin typeface="Calibri" panose="020F0502020204030204" pitchFamily="34" charset="0"/>
                        </a:rPr>
                        <a:t>32.00</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extLst>
                  <a:ext uri="{0D108BD9-81ED-4DB2-BD59-A6C34878D82A}">
                    <a16:rowId xmlns:a16="http://schemas.microsoft.com/office/drawing/2014/main" val="2269404229"/>
                  </a:ext>
                </a:extLst>
              </a:tr>
              <a:tr h="203202">
                <a:tc>
                  <a:txBody>
                    <a:bodyPr/>
                    <a:lstStyle/>
                    <a:p>
                      <a:pPr algn="l" fontAlgn="ctr"/>
                      <a:r>
                        <a:rPr lang="tr-TR" sz="1050" b="0" i="0" u="none" strike="noStrike" dirty="0">
                          <a:solidFill>
                            <a:srgbClr val="000000"/>
                          </a:solidFill>
                          <a:effectLst/>
                          <a:latin typeface="Calibri" panose="020F0502020204030204" pitchFamily="34" charset="0"/>
                        </a:rPr>
                        <a:t> CHILDREN'S DINING &amp; MULTIPURPOSE HALL</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tc>
                  <a:txBody>
                    <a:bodyPr/>
                    <a:lstStyle/>
                    <a:p>
                      <a:pPr algn="ctr" fontAlgn="ctr"/>
                      <a:r>
                        <a:rPr lang="tr-TR" sz="1050" b="0" i="0" u="none" strike="noStrike">
                          <a:solidFill>
                            <a:srgbClr val="000000"/>
                          </a:solidFill>
                          <a:effectLst/>
                          <a:latin typeface="Calibri" panose="020F0502020204030204" pitchFamily="34" charset="0"/>
                        </a:rPr>
                        <a:t>57.00</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extLst>
                  <a:ext uri="{0D108BD9-81ED-4DB2-BD59-A6C34878D82A}">
                    <a16:rowId xmlns:a16="http://schemas.microsoft.com/office/drawing/2014/main" val="149785706"/>
                  </a:ext>
                </a:extLst>
              </a:tr>
              <a:tr h="203202">
                <a:tc>
                  <a:txBody>
                    <a:bodyPr/>
                    <a:lstStyle/>
                    <a:p>
                      <a:pPr algn="l" fontAlgn="ctr"/>
                      <a:r>
                        <a:rPr lang="tr-TR" sz="1050" b="0" i="0" u="none" strike="noStrike" dirty="0">
                          <a:solidFill>
                            <a:srgbClr val="000000"/>
                          </a:solidFill>
                          <a:effectLst/>
                          <a:latin typeface="Calibri" panose="020F0502020204030204" pitchFamily="34" charset="0"/>
                        </a:rPr>
                        <a:t> MAIN KITCHEN</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tc>
                  <a:txBody>
                    <a:bodyPr/>
                    <a:lstStyle/>
                    <a:p>
                      <a:pPr algn="ctr" fontAlgn="ctr"/>
                      <a:r>
                        <a:rPr lang="tr-TR" sz="1050" b="0" i="0" u="none" strike="noStrike">
                          <a:solidFill>
                            <a:srgbClr val="000000"/>
                          </a:solidFill>
                          <a:effectLst/>
                          <a:latin typeface="Calibri" panose="020F0502020204030204" pitchFamily="34" charset="0"/>
                        </a:rPr>
                        <a:t>23.00</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extLst>
                  <a:ext uri="{0D108BD9-81ED-4DB2-BD59-A6C34878D82A}">
                    <a16:rowId xmlns:a16="http://schemas.microsoft.com/office/drawing/2014/main" val="1055996120"/>
                  </a:ext>
                </a:extLst>
              </a:tr>
              <a:tr h="203202">
                <a:tc>
                  <a:txBody>
                    <a:bodyPr/>
                    <a:lstStyle/>
                    <a:p>
                      <a:pPr algn="l" fontAlgn="ctr"/>
                      <a:r>
                        <a:rPr lang="tr-TR" sz="1050" b="0" i="0" u="none" strike="noStrike" dirty="0">
                          <a:solidFill>
                            <a:srgbClr val="000000"/>
                          </a:solidFill>
                          <a:effectLst/>
                          <a:latin typeface="Calibri" panose="020F0502020204030204" pitchFamily="34" charset="0"/>
                        </a:rPr>
                        <a:t> WASHING</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tc>
                  <a:txBody>
                    <a:bodyPr/>
                    <a:lstStyle/>
                    <a:p>
                      <a:pPr algn="ctr" fontAlgn="ctr"/>
                      <a:r>
                        <a:rPr lang="tr-TR" sz="1050" b="0" i="0" u="none" strike="noStrike">
                          <a:solidFill>
                            <a:srgbClr val="000000"/>
                          </a:solidFill>
                          <a:effectLst/>
                          <a:latin typeface="Calibri" panose="020F0502020204030204" pitchFamily="34" charset="0"/>
                        </a:rPr>
                        <a:t>11.00</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extLst>
                  <a:ext uri="{0D108BD9-81ED-4DB2-BD59-A6C34878D82A}">
                    <a16:rowId xmlns:a16="http://schemas.microsoft.com/office/drawing/2014/main" val="3648224335"/>
                  </a:ext>
                </a:extLst>
              </a:tr>
              <a:tr h="203202">
                <a:tc>
                  <a:txBody>
                    <a:bodyPr/>
                    <a:lstStyle/>
                    <a:p>
                      <a:pPr algn="l" fontAlgn="ctr"/>
                      <a:r>
                        <a:rPr lang="tr-TR" sz="1050" b="0" i="0" u="none" strike="noStrike" dirty="0">
                          <a:solidFill>
                            <a:srgbClr val="000000"/>
                          </a:solidFill>
                          <a:effectLst/>
                          <a:latin typeface="Calibri" panose="020F0502020204030204" pitchFamily="34" charset="0"/>
                        </a:rPr>
                        <a:t> STORAGE</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tc>
                  <a:txBody>
                    <a:bodyPr/>
                    <a:lstStyle/>
                    <a:p>
                      <a:pPr algn="ctr" fontAlgn="ctr"/>
                      <a:r>
                        <a:rPr lang="tr-TR" sz="1050" b="0" i="0" u="none" strike="noStrike">
                          <a:solidFill>
                            <a:srgbClr val="000000"/>
                          </a:solidFill>
                          <a:effectLst/>
                          <a:latin typeface="Calibri" panose="020F0502020204030204" pitchFamily="34" charset="0"/>
                        </a:rPr>
                        <a:t>14.00</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extLst>
                  <a:ext uri="{0D108BD9-81ED-4DB2-BD59-A6C34878D82A}">
                    <a16:rowId xmlns:a16="http://schemas.microsoft.com/office/drawing/2014/main" val="1138048185"/>
                  </a:ext>
                </a:extLst>
              </a:tr>
              <a:tr h="203202">
                <a:tc>
                  <a:txBody>
                    <a:bodyPr/>
                    <a:lstStyle/>
                    <a:p>
                      <a:pPr algn="l" fontAlgn="ctr"/>
                      <a:r>
                        <a:rPr lang="tr-TR" sz="1050" b="0" i="0" u="none" strike="noStrike" dirty="0">
                          <a:solidFill>
                            <a:srgbClr val="000000"/>
                          </a:solidFill>
                          <a:effectLst/>
                          <a:latin typeface="Calibri" panose="020F0502020204030204" pitchFamily="34" charset="0"/>
                        </a:rPr>
                        <a:t> ADULT'S DINING &amp; MULTIPURPOSE HALL</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tc>
                  <a:txBody>
                    <a:bodyPr/>
                    <a:lstStyle/>
                    <a:p>
                      <a:pPr algn="ctr" fontAlgn="ctr"/>
                      <a:r>
                        <a:rPr lang="tr-TR" sz="1050" b="0" i="0" u="none" strike="noStrike">
                          <a:solidFill>
                            <a:srgbClr val="000000"/>
                          </a:solidFill>
                          <a:effectLst/>
                          <a:latin typeface="Calibri" panose="020F0502020204030204" pitchFamily="34" charset="0"/>
                        </a:rPr>
                        <a:t>159.00</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extLst>
                  <a:ext uri="{0D108BD9-81ED-4DB2-BD59-A6C34878D82A}">
                    <a16:rowId xmlns:a16="http://schemas.microsoft.com/office/drawing/2014/main" val="3444313282"/>
                  </a:ext>
                </a:extLst>
              </a:tr>
              <a:tr h="203202">
                <a:tc>
                  <a:txBody>
                    <a:bodyPr/>
                    <a:lstStyle/>
                    <a:p>
                      <a:pPr algn="l" fontAlgn="ctr"/>
                      <a:r>
                        <a:rPr lang="tr-TR" sz="1050" b="0" i="0" u="none" strike="noStrike" dirty="0">
                          <a:solidFill>
                            <a:srgbClr val="000000"/>
                          </a:solidFill>
                          <a:effectLst/>
                          <a:latin typeface="Calibri" panose="020F0502020204030204" pitchFamily="34" charset="0"/>
                        </a:rPr>
                        <a:t> ENTRANCE HALL</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tc>
                  <a:txBody>
                    <a:bodyPr/>
                    <a:lstStyle/>
                    <a:p>
                      <a:pPr algn="ctr" fontAlgn="ctr"/>
                      <a:r>
                        <a:rPr lang="tr-TR" sz="1050" b="0" i="0" u="none" strike="noStrike">
                          <a:solidFill>
                            <a:srgbClr val="000000"/>
                          </a:solidFill>
                          <a:effectLst/>
                          <a:latin typeface="Calibri" panose="020F0502020204030204" pitchFamily="34" charset="0"/>
                        </a:rPr>
                        <a:t>17.00</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extLst>
                  <a:ext uri="{0D108BD9-81ED-4DB2-BD59-A6C34878D82A}">
                    <a16:rowId xmlns:a16="http://schemas.microsoft.com/office/drawing/2014/main" val="4144632379"/>
                  </a:ext>
                </a:extLst>
              </a:tr>
              <a:tr h="203202">
                <a:tc>
                  <a:txBody>
                    <a:bodyPr/>
                    <a:lstStyle/>
                    <a:p>
                      <a:pPr algn="l" fontAlgn="ctr"/>
                      <a:r>
                        <a:rPr lang="tr-TR" sz="1050" b="0" i="0" u="none" strike="noStrike" dirty="0">
                          <a:solidFill>
                            <a:srgbClr val="000000"/>
                          </a:solidFill>
                          <a:effectLst/>
                          <a:latin typeface="Calibri" panose="020F0502020204030204" pitchFamily="34" charset="0"/>
                        </a:rPr>
                        <a:t> WC-LAV.</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tc>
                  <a:txBody>
                    <a:bodyPr/>
                    <a:lstStyle/>
                    <a:p>
                      <a:pPr algn="ctr" fontAlgn="ctr"/>
                      <a:r>
                        <a:rPr lang="tr-TR" sz="1050" b="0" i="0" u="none" strike="noStrike">
                          <a:solidFill>
                            <a:srgbClr val="000000"/>
                          </a:solidFill>
                          <a:effectLst/>
                          <a:latin typeface="Calibri" panose="020F0502020204030204" pitchFamily="34" charset="0"/>
                        </a:rPr>
                        <a:t>12.00</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extLst>
                  <a:ext uri="{0D108BD9-81ED-4DB2-BD59-A6C34878D82A}">
                    <a16:rowId xmlns:a16="http://schemas.microsoft.com/office/drawing/2014/main" val="3692529856"/>
                  </a:ext>
                </a:extLst>
              </a:tr>
              <a:tr h="203202">
                <a:tc>
                  <a:txBody>
                    <a:bodyPr/>
                    <a:lstStyle/>
                    <a:p>
                      <a:pPr algn="l" fontAlgn="ctr"/>
                      <a:r>
                        <a:rPr lang="tr-TR" sz="1050" b="0" i="0" u="none" strike="noStrike" dirty="0">
                          <a:solidFill>
                            <a:srgbClr val="000000"/>
                          </a:solidFill>
                          <a:effectLst/>
                          <a:latin typeface="Calibri" panose="020F0502020204030204" pitchFamily="34" charset="0"/>
                        </a:rPr>
                        <a:t> WC-LAV.</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tc>
                  <a:txBody>
                    <a:bodyPr/>
                    <a:lstStyle/>
                    <a:p>
                      <a:pPr algn="ctr" fontAlgn="ctr"/>
                      <a:r>
                        <a:rPr lang="tr-TR" sz="1050" b="0" i="0" u="none" strike="noStrike">
                          <a:solidFill>
                            <a:srgbClr val="000000"/>
                          </a:solidFill>
                          <a:effectLst/>
                          <a:latin typeface="Calibri" panose="020F0502020204030204" pitchFamily="34" charset="0"/>
                        </a:rPr>
                        <a:t>12.00</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extLst>
                  <a:ext uri="{0D108BD9-81ED-4DB2-BD59-A6C34878D82A}">
                    <a16:rowId xmlns:a16="http://schemas.microsoft.com/office/drawing/2014/main" val="819817454"/>
                  </a:ext>
                </a:extLst>
              </a:tr>
              <a:tr h="203202">
                <a:tc>
                  <a:txBody>
                    <a:bodyPr/>
                    <a:lstStyle/>
                    <a:p>
                      <a:pPr algn="l" fontAlgn="ctr"/>
                      <a:r>
                        <a:rPr lang="tr-TR" sz="1050" b="0" i="0" u="none" strike="noStrike" dirty="0">
                          <a:solidFill>
                            <a:srgbClr val="000000"/>
                          </a:solidFill>
                          <a:effectLst/>
                          <a:latin typeface="Calibri" panose="020F0502020204030204" pitchFamily="34" charset="0"/>
                        </a:rPr>
                        <a:t> STIRAGE</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tc>
                  <a:txBody>
                    <a:bodyPr/>
                    <a:lstStyle/>
                    <a:p>
                      <a:pPr algn="ctr" fontAlgn="ctr"/>
                      <a:r>
                        <a:rPr lang="tr-TR" sz="1050" b="0" i="0" u="none" strike="noStrike">
                          <a:solidFill>
                            <a:srgbClr val="000000"/>
                          </a:solidFill>
                          <a:effectLst/>
                          <a:latin typeface="Calibri" panose="020F0502020204030204" pitchFamily="34" charset="0"/>
                        </a:rPr>
                        <a:t>7.00</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extLst>
                  <a:ext uri="{0D108BD9-81ED-4DB2-BD59-A6C34878D82A}">
                    <a16:rowId xmlns:a16="http://schemas.microsoft.com/office/drawing/2014/main" val="3468800327"/>
                  </a:ext>
                </a:extLst>
              </a:tr>
              <a:tr h="203202">
                <a:tc>
                  <a:txBody>
                    <a:bodyPr/>
                    <a:lstStyle/>
                    <a:p>
                      <a:pPr algn="l" fontAlgn="ctr"/>
                      <a:r>
                        <a:rPr lang="tr-TR" sz="1050" b="0" i="0" u="none" strike="noStrike" dirty="0">
                          <a:solidFill>
                            <a:srgbClr val="000000"/>
                          </a:solidFill>
                          <a:effectLst/>
                          <a:latin typeface="Calibri" panose="020F0502020204030204" pitchFamily="34" charset="0"/>
                        </a:rPr>
                        <a:t> LIONS SECRETARY</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tc>
                  <a:txBody>
                    <a:bodyPr/>
                    <a:lstStyle/>
                    <a:p>
                      <a:pPr algn="ctr" fontAlgn="ctr"/>
                      <a:r>
                        <a:rPr lang="tr-TR" sz="1050" b="0" i="0" u="none" strike="noStrike">
                          <a:solidFill>
                            <a:srgbClr val="000000"/>
                          </a:solidFill>
                          <a:effectLst/>
                          <a:latin typeface="Calibri" panose="020F0502020204030204" pitchFamily="34" charset="0"/>
                        </a:rPr>
                        <a:t>12.00</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extLst>
                  <a:ext uri="{0D108BD9-81ED-4DB2-BD59-A6C34878D82A}">
                    <a16:rowId xmlns:a16="http://schemas.microsoft.com/office/drawing/2014/main" val="3794877269"/>
                  </a:ext>
                </a:extLst>
              </a:tr>
              <a:tr h="203202">
                <a:tc>
                  <a:txBody>
                    <a:bodyPr/>
                    <a:lstStyle/>
                    <a:p>
                      <a:pPr algn="l" fontAlgn="ctr"/>
                      <a:r>
                        <a:rPr lang="tr-TR" sz="1050" b="0" i="0" u="none" strike="noStrike" dirty="0">
                          <a:solidFill>
                            <a:srgbClr val="000000"/>
                          </a:solidFill>
                          <a:effectLst/>
                          <a:latin typeface="Calibri" panose="020F0502020204030204" pitchFamily="34" charset="0"/>
                        </a:rPr>
                        <a:t> ADMINISTRATION CORR.</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tc>
                  <a:txBody>
                    <a:bodyPr/>
                    <a:lstStyle/>
                    <a:p>
                      <a:pPr algn="ctr" fontAlgn="ctr"/>
                      <a:r>
                        <a:rPr lang="tr-TR" sz="1050" b="0" i="0" u="none" strike="noStrike">
                          <a:solidFill>
                            <a:srgbClr val="000000"/>
                          </a:solidFill>
                          <a:effectLst/>
                          <a:latin typeface="Calibri" panose="020F0502020204030204" pitchFamily="34" charset="0"/>
                        </a:rPr>
                        <a:t>13.00</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extLst>
                  <a:ext uri="{0D108BD9-81ED-4DB2-BD59-A6C34878D82A}">
                    <a16:rowId xmlns:a16="http://schemas.microsoft.com/office/drawing/2014/main" val="2274918465"/>
                  </a:ext>
                </a:extLst>
              </a:tr>
              <a:tr h="203202">
                <a:tc>
                  <a:txBody>
                    <a:bodyPr/>
                    <a:lstStyle/>
                    <a:p>
                      <a:pPr algn="l" fontAlgn="ctr"/>
                      <a:r>
                        <a:rPr lang="tr-TR" sz="1050" b="0" i="0" u="none" strike="noStrike" dirty="0">
                          <a:solidFill>
                            <a:srgbClr val="000000"/>
                          </a:solidFill>
                          <a:effectLst/>
                          <a:latin typeface="Calibri" panose="020F0502020204030204" pitchFamily="34" charset="0"/>
                        </a:rPr>
                        <a:t> KINDERGARTEN MANAGER</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tc>
                  <a:txBody>
                    <a:bodyPr/>
                    <a:lstStyle/>
                    <a:p>
                      <a:pPr algn="ctr" fontAlgn="ctr"/>
                      <a:r>
                        <a:rPr lang="tr-TR" sz="1050" b="0" i="0" u="none" strike="noStrike">
                          <a:solidFill>
                            <a:srgbClr val="000000"/>
                          </a:solidFill>
                          <a:effectLst/>
                          <a:latin typeface="Calibri" panose="020F0502020204030204" pitchFamily="34" charset="0"/>
                        </a:rPr>
                        <a:t>14.00</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extLst>
                  <a:ext uri="{0D108BD9-81ED-4DB2-BD59-A6C34878D82A}">
                    <a16:rowId xmlns:a16="http://schemas.microsoft.com/office/drawing/2014/main" val="3364119106"/>
                  </a:ext>
                </a:extLst>
              </a:tr>
              <a:tr h="203202">
                <a:tc>
                  <a:txBody>
                    <a:bodyPr/>
                    <a:lstStyle/>
                    <a:p>
                      <a:pPr algn="l" fontAlgn="ctr"/>
                      <a:r>
                        <a:rPr lang="tr-TR" sz="1050" b="0" i="0" u="none" strike="noStrike" dirty="0">
                          <a:solidFill>
                            <a:srgbClr val="000000"/>
                          </a:solidFill>
                          <a:effectLst/>
                          <a:latin typeface="Calibri" panose="020F0502020204030204" pitchFamily="34" charset="0"/>
                        </a:rPr>
                        <a:t> FINANCE &amp; ACCOUNTANT</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tc>
                  <a:txBody>
                    <a:bodyPr/>
                    <a:lstStyle/>
                    <a:p>
                      <a:pPr algn="ctr" fontAlgn="ctr"/>
                      <a:r>
                        <a:rPr lang="tr-TR" sz="1050" b="0" i="0" u="none" strike="noStrike">
                          <a:solidFill>
                            <a:srgbClr val="000000"/>
                          </a:solidFill>
                          <a:effectLst/>
                          <a:latin typeface="Calibri" panose="020F0502020204030204" pitchFamily="34" charset="0"/>
                        </a:rPr>
                        <a:t>12.00</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extLst>
                  <a:ext uri="{0D108BD9-81ED-4DB2-BD59-A6C34878D82A}">
                    <a16:rowId xmlns:a16="http://schemas.microsoft.com/office/drawing/2014/main" val="599120786"/>
                  </a:ext>
                </a:extLst>
              </a:tr>
              <a:tr h="203202">
                <a:tc>
                  <a:txBody>
                    <a:bodyPr/>
                    <a:lstStyle/>
                    <a:p>
                      <a:pPr algn="l" fontAlgn="ctr"/>
                      <a:r>
                        <a:rPr lang="tr-TR" sz="1050" b="0" i="0" u="none" strike="noStrike" dirty="0">
                          <a:solidFill>
                            <a:srgbClr val="000000"/>
                          </a:solidFill>
                          <a:effectLst/>
                          <a:latin typeface="Calibri" panose="020F0502020204030204" pitchFamily="34" charset="0"/>
                        </a:rPr>
                        <a:t> LIONS NGO ROOM</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tc>
                  <a:txBody>
                    <a:bodyPr/>
                    <a:lstStyle/>
                    <a:p>
                      <a:pPr algn="ctr" fontAlgn="ctr"/>
                      <a:r>
                        <a:rPr lang="tr-TR" sz="1050" b="0" i="0" u="none" strike="noStrike">
                          <a:solidFill>
                            <a:srgbClr val="000000"/>
                          </a:solidFill>
                          <a:effectLst/>
                          <a:latin typeface="Calibri" panose="020F0502020204030204" pitchFamily="34" charset="0"/>
                        </a:rPr>
                        <a:t>9.00</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extLst>
                  <a:ext uri="{0D108BD9-81ED-4DB2-BD59-A6C34878D82A}">
                    <a16:rowId xmlns:a16="http://schemas.microsoft.com/office/drawing/2014/main" val="1078436444"/>
                  </a:ext>
                </a:extLst>
              </a:tr>
              <a:tr h="203202">
                <a:tc>
                  <a:txBody>
                    <a:bodyPr/>
                    <a:lstStyle/>
                    <a:p>
                      <a:pPr algn="l" fontAlgn="ctr"/>
                      <a:r>
                        <a:rPr lang="tr-TR" sz="1050" b="0" i="0" u="none" strike="noStrike" dirty="0">
                          <a:solidFill>
                            <a:srgbClr val="000000"/>
                          </a:solidFill>
                          <a:effectLst/>
                          <a:latin typeface="Calibri" panose="020F0502020204030204" pitchFamily="34" charset="0"/>
                        </a:rPr>
                        <a:t> TECHNICAL MANAGER</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tc>
                  <a:txBody>
                    <a:bodyPr/>
                    <a:lstStyle/>
                    <a:p>
                      <a:pPr algn="ctr" fontAlgn="ctr"/>
                      <a:r>
                        <a:rPr lang="tr-TR" sz="1050" b="0" i="0" u="none" strike="noStrike">
                          <a:solidFill>
                            <a:srgbClr val="000000"/>
                          </a:solidFill>
                          <a:effectLst/>
                          <a:latin typeface="Calibri" panose="020F0502020204030204" pitchFamily="34" charset="0"/>
                        </a:rPr>
                        <a:t>16.00</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DAEEF3"/>
                    </a:solidFill>
                  </a:tcPr>
                </a:tc>
                <a:extLst>
                  <a:ext uri="{0D108BD9-81ED-4DB2-BD59-A6C34878D82A}">
                    <a16:rowId xmlns:a16="http://schemas.microsoft.com/office/drawing/2014/main" val="1777339888"/>
                  </a:ext>
                </a:extLst>
              </a:tr>
              <a:tr h="203202">
                <a:tc>
                  <a:txBody>
                    <a:bodyPr/>
                    <a:lstStyle/>
                    <a:p>
                      <a:pPr algn="l" fontAlgn="ctr"/>
                      <a:r>
                        <a:rPr lang="tr-TR" sz="1050" b="1" i="0" u="none" strike="noStrike" dirty="0">
                          <a:solidFill>
                            <a:srgbClr val="000000"/>
                          </a:solidFill>
                          <a:effectLst/>
                          <a:latin typeface="Calibri" panose="020F0502020204030204" pitchFamily="34" charset="0"/>
                        </a:rPr>
                        <a:t> TOTAL NET AREA</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B7DEE8"/>
                    </a:solidFill>
                  </a:tcPr>
                </a:tc>
                <a:tc>
                  <a:txBody>
                    <a:bodyPr/>
                    <a:lstStyle/>
                    <a:p>
                      <a:pPr algn="ctr" fontAlgn="ctr"/>
                      <a:r>
                        <a:rPr lang="tr-TR" sz="1050" b="1" i="0" u="none" strike="noStrike" dirty="0">
                          <a:solidFill>
                            <a:srgbClr val="000000"/>
                          </a:solidFill>
                          <a:effectLst/>
                          <a:latin typeface="Calibri" panose="020F0502020204030204" pitchFamily="34" charset="0"/>
                        </a:rPr>
                        <a:t>734.00</a:t>
                      </a:r>
                    </a:p>
                  </a:txBody>
                  <a:tcPr marL="8320" marR="8320" marT="8320" marB="0" anchor="ctr">
                    <a:lnL w="635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B7DEE8"/>
                    </a:solidFill>
                  </a:tcPr>
                </a:tc>
                <a:extLst>
                  <a:ext uri="{0D108BD9-81ED-4DB2-BD59-A6C34878D82A}">
                    <a16:rowId xmlns:a16="http://schemas.microsoft.com/office/drawing/2014/main" val="1907835247"/>
                  </a:ext>
                </a:extLst>
              </a:tr>
            </a:tbl>
          </a:graphicData>
        </a:graphic>
      </p:graphicFrame>
      <p:cxnSp>
        <p:nvCxnSpPr>
          <p:cNvPr id="5" name="Gerader Verbinder 44">
            <a:extLst>
              <a:ext uri="{FF2B5EF4-FFF2-40B4-BE49-F238E27FC236}">
                <a16:creationId xmlns:a16="http://schemas.microsoft.com/office/drawing/2014/main" id="{C3CC7EE9-AFB6-AC7A-4572-54A36FF4DEC0}"/>
              </a:ext>
            </a:extLst>
          </p:cNvPr>
          <p:cNvCxnSpPr>
            <a:cxnSpLocks/>
          </p:cNvCxnSpPr>
          <p:nvPr/>
        </p:nvCxnSpPr>
        <p:spPr>
          <a:xfrm>
            <a:off x="2063552" y="764704"/>
            <a:ext cx="37800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6" name="Grup 5">
            <a:extLst>
              <a:ext uri="{FF2B5EF4-FFF2-40B4-BE49-F238E27FC236}">
                <a16:creationId xmlns:a16="http://schemas.microsoft.com/office/drawing/2014/main" id="{1B2E3FA6-2018-EE52-88AD-24084BC72261}"/>
              </a:ext>
            </a:extLst>
          </p:cNvPr>
          <p:cNvGrpSpPr/>
          <p:nvPr/>
        </p:nvGrpSpPr>
        <p:grpSpPr>
          <a:xfrm>
            <a:off x="9552384" y="6357665"/>
            <a:ext cx="2228733" cy="500335"/>
            <a:chOff x="9552384" y="6357665"/>
            <a:chExt cx="2228733" cy="500335"/>
          </a:xfrm>
        </p:grpSpPr>
        <p:sp>
          <p:nvSpPr>
            <p:cNvPr id="7" name="Dikdörtgen 6">
              <a:extLst>
                <a:ext uri="{FF2B5EF4-FFF2-40B4-BE49-F238E27FC236}">
                  <a16:creationId xmlns:a16="http://schemas.microsoft.com/office/drawing/2014/main" id="{EA1C446F-73A0-8628-F231-62107DF7C946}"/>
                </a:ext>
              </a:extLst>
            </p:cNvPr>
            <p:cNvSpPr/>
            <p:nvPr/>
          </p:nvSpPr>
          <p:spPr>
            <a:xfrm>
              <a:off x="9552384" y="6357665"/>
              <a:ext cx="2228733" cy="5003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Resim 7">
              <a:extLst>
                <a:ext uri="{FF2B5EF4-FFF2-40B4-BE49-F238E27FC236}">
                  <a16:creationId xmlns:a16="http://schemas.microsoft.com/office/drawing/2014/main" id="{C5873AE6-6517-1C6C-AB39-04630D005F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52384" y="6392824"/>
              <a:ext cx="1437712" cy="419812"/>
            </a:xfrm>
            <a:prstGeom prst="rect">
              <a:avLst/>
            </a:prstGeom>
          </p:spPr>
        </p:pic>
      </p:grpSp>
    </p:spTree>
    <p:extLst>
      <p:ext uri="{BB962C8B-B14F-4D97-AF65-F5344CB8AC3E}">
        <p14:creationId xmlns:p14="http://schemas.microsoft.com/office/powerpoint/2010/main" val="3349224330"/>
      </p:ext>
    </p:extLst>
  </p:cSld>
  <p:clrMapOvr>
    <a:masterClrMapping/>
  </p:clrMapOvr>
  <mc:AlternateContent xmlns:mc="http://schemas.openxmlformats.org/markup-compatibility/2006" xmlns:p14="http://schemas.microsoft.com/office/powerpoint/2010/main">
    <mc:Choice Requires="p14">
      <p:transition spd="slow" p14:dur="2000" advClick="0">
        <p:split orient="vert"/>
      </p:transition>
    </mc:Choice>
    <mc:Fallback xmlns="">
      <p:transition spd="slow" advClick="0">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ußzeilenplatzhalter 4">
            <a:extLst>
              <a:ext uri="{FF2B5EF4-FFF2-40B4-BE49-F238E27FC236}">
                <a16:creationId xmlns:a16="http://schemas.microsoft.com/office/drawing/2014/main" id="{D92232E2-D025-F75D-AB14-67513CA9D7BA}"/>
              </a:ext>
            </a:extLst>
          </p:cNvPr>
          <p:cNvSpPr txBox="1">
            <a:spLocks/>
          </p:cNvSpPr>
          <p:nvPr/>
        </p:nvSpPr>
        <p:spPr>
          <a:xfrm>
            <a:off x="1362326" y="241794"/>
            <a:ext cx="5760640" cy="543508"/>
          </a:xfrm>
          <a:prstGeom prst="rect">
            <a:avLst/>
          </a:prstGeom>
        </p:spPr>
        <p:txBody>
          <a:bodyPr vert="horz" lIns="0" tIns="45720" rIns="91440" bIns="45720" rtlCol="0" anchor="ctr"/>
          <a:lstStyle>
            <a:defPPr>
              <a:defRPr lang="de-DE"/>
            </a:defPPr>
            <a:lvl1pPr marL="0" algn="l" defTabSz="914400" rtl="0" eaLnBrk="1" latinLnBrk="0" hangingPunct="1">
              <a:defRPr sz="1000" kern="1200">
                <a:solidFill>
                  <a:schemeClr val="accent3">
                    <a:lumMod val="7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tr-TR" sz="2800" b="1" dirty="0">
                <a:solidFill>
                  <a:srgbClr val="002060"/>
                </a:solidFill>
                <a:latin typeface="Arial Black" panose="020B0A04020102020204" pitchFamily="34" charset="0"/>
                <a:cs typeface="Arial" panose="020B0604020202020204" pitchFamily="34" charset="0"/>
              </a:rPr>
              <a:t>Kindergarten </a:t>
            </a:r>
            <a:r>
              <a:rPr lang="tr-TR" sz="2800" b="1" dirty="0" err="1">
                <a:solidFill>
                  <a:srgbClr val="002060"/>
                </a:solidFill>
                <a:latin typeface="Arial Black" panose="020B0A04020102020204" pitchFamily="34" charset="0"/>
                <a:cs typeface="Arial" panose="020B0604020202020204" pitchFamily="34" charset="0"/>
              </a:rPr>
              <a:t>and</a:t>
            </a:r>
            <a:r>
              <a:rPr lang="tr-TR" sz="2800" b="1" dirty="0">
                <a:solidFill>
                  <a:srgbClr val="002060"/>
                </a:solidFill>
                <a:latin typeface="Arial Black" panose="020B0A04020102020204" pitchFamily="34" charset="0"/>
                <a:cs typeface="Arial" panose="020B0604020202020204" pitchFamily="34" charset="0"/>
              </a:rPr>
              <a:t> </a:t>
            </a:r>
            <a:r>
              <a:rPr lang="tr-TR" sz="2800" b="1" dirty="0" err="1">
                <a:solidFill>
                  <a:srgbClr val="002060"/>
                </a:solidFill>
                <a:latin typeface="Arial Black" panose="020B0A04020102020204" pitchFamily="34" charset="0"/>
                <a:cs typeface="Arial" panose="020B0604020202020204" pitchFamily="34" charset="0"/>
              </a:rPr>
              <a:t>Nursery</a:t>
            </a:r>
            <a:endParaRPr kumimoji="0" lang="de-DE" sz="2800" i="0" u="none" strike="noStrike" kern="1200" cap="none" spc="0" normalizeH="0" baseline="0" noProof="0" dirty="0">
              <a:ln>
                <a:noFill/>
              </a:ln>
              <a:solidFill>
                <a:srgbClr val="002060"/>
              </a:solidFill>
              <a:effectLst/>
              <a:uLnTx/>
              <a:uFillTx/>
              <a:latin typeface="+mn-lt"/>
              <a:cs typeface="Arial" panose="020B0604020202020204" pitchFamily="34" charset="0"/>
            </a:endParaRPr>
          </a:p>
        </p:txBody>
      </p:sp>
      <p:sp>
        <p:nvSpPr>
          <p:cNvPr id="2" name="Slayt Numarası Yer Tutucusu 1">
            <a:extLst>
              <a:ext uri="{FF2B5EF4-FFF2-40B4-BE49-F238E27FC236}">
                <a16:creationId xmlns:a16="http://schemas.microsoft.com/office/drawing/2014/main" id="{1311BCF6-ECB1-9ED8-490A-F0A48E7367FE}"/>
              </a:ext>
            </a:extLst>
          </p:cNvPr>
          <p:cNvSpPr>
            <a:spLocks noGrp="1"/>
          </p:cNvSpPr>
          <p:nvPr>
            <p:ph type="sldNum" sz="quarter" idx="12"/>
          </p:nvPr>
        </p:nvSpPr>
        <p:spPr/>
        <p:txBody>
          <a:bodyPr/>
          <a:lstStyle/>
          <a:p>
            <a:pPr algn="r" fontAlgn="auto">
              <a:spcBef>
                <a:spcPts val="0"/>
              </a:spcBef>
              <a:spcAft>
                <a:spcPts val="0"/>
              </a:spcAft>
              <a:defRPr/>
            </a:pPr>
            <a:fld id="{DDF5A8BD-E949-4BEE-BC04-18DF6B43ADBB}" type="slidenum">
              <a:rPr lang="de-DE" smtClean="0">
                <a:solidFill>
                  <a:srgbClr val="55565A">
                    <a:lumMod val="75000"/>
                  </a:srgbClr>
                </a:solidFill>
                <a:latin typeface="Arial"/>
                <a:cs typeface="+mn-cs"/>
              </a:rPr>
              <a:pPr algn="r" fontAlgn="auto">
                <a:spcBef>
                  <a:spcPts val="0"/>
                </a:spcBef>
                <a:spcAft>
                  <a:spcPts val="0"/>
                </a:spcAft>
                <a:defRPr/>
              </a:pPr>
              <a:t>33</a:t>
            </a:fld>
            <a:endParaRPr lang="de-DE">
              <a:solidFill>
                <a:srgbClr val="55565A">
                  <a:lumMod val="75000"/>
                </a:srgbClr>
              </a:solidFill>
              <a:latin typeface="Arial"/>
              <a:cs typeface="+mn-cs"/>
            </a:endParaRPr>
          </a:p>
        </p:txBody>
      </p:sp>
      <p:sp>
        <p:nvSpPr>
          <p:cNvPr id="5" name="Metin kutusu 4">
            <a:extLst>
              <a:ext uri="{FF2B5EF4-FFF2-40B4-BE49-F238E27FC236}">
                <a16:creationId xmlns:a16="http://schemas.microsoft.com/office/drawing/2014/main" id="{0475BDAD-A85D-449E-6A9D-A980CD59D8C8}"/>
              </a:ext>
            </a:extLst>
          </p:cNvPr>
          <p:cNvSpPr txBox="1"/>
          <p:nvPr/>
        </p:nvSpPr>
        <p:spPr>
          <a:xfrm>
            <a:off x="1271464" y="836712"/>
            <a:ext cx="10657184" cy="400110"/>
          </a:xfrm>
          <a:prstGeom prst="rect">
            <a:avLst/>
          </a:prstGeom>
          <a:noFill/>
        </p:spPr>
        <p:txBody>
          <a:bodyPr wrap="square">
            <a:spAutoFit/>
          </a:bodyPr>
          <a:lstStyle/>
          <a:p>
            <a:pPr algn="just">
              <a:spcBef>
                <a:spcPts val="600"/>
              </a:spcBef>
            </a:pPr>
            <a:r>
              <a:rPr lang="en-US" sz="2000" b="1" dirty="0">
                <a:solidFill>
                  <a:srgbClr val="002060"/>
                </a:solidFill>
              </a:rPr>
              <a:t>REGION</a:t>
            </a:r>
            <a:r>
              <a:rPr lang="tr-TR" sz="2000" b="1" dirty="0">
                <a:solidFill>
                  <a:srgbClr val="002060"/>
                </a:solidFill>
              </a:rPr>
              <a:t>’S</a:t>
            </a:r>
            <a:r>
              <a:rPr lang="en-US" sz="2000" b="1" dirty="0">
                <a:solidFill>
                  <a:srgbClr val="002060"/>
                </a:solidFill>
              </a:rPr>
              <a:t> </a:t>
            </a:r>
            <a:r>
              <a:rPr lang="tr-TR" sz="2000" b="1" dirty="0">
                <a:solidFill>
                  <a:srgbClr val="002060"/>
                </a:solidFill>
              </a:rPr>
              <a:t>MOST</a:t>
            </a:r>
            <a:r>
              <a:rPr lang="en-US" sz="2000" b="1" dirty="0">
                <a:solidFill>
                  <a:srgbClr val="002060"/>
                </a:solidFill>
              </a:rPr>
              <a:t> MODERN AND SUSTAINABLE, MULTIPURPOSE SOCIAL CENTERS</a:t>
            </a:r>
            <a:endParaRPr lang="tr-TR" sz="2000" dirty="0"/>
          </a:p>
        </p:txBody>
      </p:sp>
      <p:pic>
        <p:nvPicPr>
          <p:cNvPr id="13" name="Picture 3">
            <a:extLst>
              <a:ext uri="{FF2B5EF4-FFF2-40B4-BE49-F238E27FC236}">
                <a16:creationId xmlns:a16="http://schemas.microsoft.com/office/drawing/2014/main" id="{ADCEBD63-9DEB-87F6-5B10-71F68AC12AC3}"/>
              </a:ext>
            </a:extLst>
          </p:cNvPr>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60532" y="3968818"/>
            <a:ext cx="3904000" cy="2196000"/>
          </a:xfrm>
          <a:prstGeom prst="rect">
            <a:avLst/>
          </a:prstGeom>
        </p:spPr>
      </p:pic>
      <p:pic>
        <p:nvPicPr>
          <p:cNvPr id="14" name="Picture 4">
            <a:extLst>
              <a:ext uri="{FF2B5EF4-FFF2-40B4-BE49-F238E27FC236}">
                <a16:creationId xmlns:a16="http://schemas.microsoft.com/office/drawing/2014/main" id="{D0BF7606-959C-464B-EA54-6459DDA14499}"/>
              </a:ext>
            </a:extLst>
          </p:cNvPr>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7746166" y="3967984"/>
            <a:ext cx="4087317" cy="2196000"/>
          </a:xfrm>
          <a:prstGeom prst="rect">
            <a:avLst/>
          </a:prstGeom>
        </p:spPr>
      </p:pic>
      <p:pic>
        <p:nvPicPr>
          <p:cNvPr id="16" name="Picture 6">
            <a:extLst>
              <a:ext uri="{FF2B5EF4-FFF2-40B4-BE49-F238E27FC236}">
                <a16:creationId xmlns:a16="http://schemas.microsoft.com/office/drawing/2014/main" id="{1CB38A54-881F-5110-A1CA-A658E04CB923}"/>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17470" r="4239"/>
          <a:stretch/>
        </p:blipFill>
        <p:spPr>
          <a:xfrm>
            <a:off x="4320673" y="3973208"/>
            <a:ext cx="3378358" cy="2196000"/>
          </a:xfrm>
          <a:prstGeom prst="rect">
            <a:avLst/>
          </a:prstGeom>
        </p:spPr>
      </p:pic>
      <p:sp>
        <p:nvSpPr>
          <p:cNvPr id="18" name="Metin kutusu 17">
            <a:extLst>
              <a:ext uri="{FF2B5EF4-FFF2-40B4-BE49-F238E27FC236}">
                <a16:creationId xmlns:a16="http://schemas.microsoft.com/office/drawing/2014/main" id="{3121D778-E108-082B-8BA2-F4BE6F7F7F40}"/>
              </a:ext>
            </a:extLst>
          </p:cNvPr>
          <p:cNvSpPr txBox="1"/>
          <p:nvPr/>
        </p:nvSpPr>
        <p:spPr>
          <a:xfrm>
            <a:off x="302866" y="1340768"/>
            <a:ext cx="3961666" cy="2492990"/>
          </a:xfrm>
          <a:prstGeom prst="rect">
            <a:avLst/>
          </a:prstGeom>
          <a:noFill/>
        </p:spPr>
        <p:txBody>
          <a:bodyPr wrap="square">
            <a:spAutoFit/>
          </a:bodyPr>
          <a:lstStyle/>
          <a:p>
            <a:pPr algn="just">
              <a:spcBef>
                <a:spcPts val="600"/>
              </a:spcBef>
            </a:pPr>
            <a:r>
              <a:rPr lang="tr-TR" b="1" noProof="1">
                <a:solidFill>
                  <a:srgbClr val="002060"/>
                </a:solidFill>
              </a:rPr>
              <a:t>Kindergarten and Nursery</a:t>
            </a:r>
          </a:p>
          <a:p>
            <a:pPr marL="342900" indent="-342900" algn="just">
              <a:spcBef>
                <a:spcPts val="600"/>
              </a:spcBef>
              <a:buFont typeface="Wingdings" panose="05000000000000000000" pitchFamily="2" charset="2"/>
              <a:buChar char="ü"/>
            </a:pPr>
            <a:r>
              <a:rPr lang="tr-TR" noProof="1"/>
              <a:t>6 classes for differnet age groups</a:t>
            </a:r>
          </a:p>
          <a:p>
            <a:pPr marL="342900" indent="-342900" algn="just">
              <a:spcBef>
                <a:spcPts val="600"/>
              </a:spcBef>
              <a:buFont typeface="Wingdings" panose="05000000000000000000" pitchFamily="2" charset="2"/>
              <a:buChar char="ü"/>
            </a:pPr>
            <a:r>
              <a:rPr lang="tr-TR" noProof="1"/>
              <a:t>Sleeping room for 3-4 age group</a:t>
            </a:r>
          </a:p>
          <a:p>
            <a:pPr marL="342900" indent="-342900" algn="just">
              <a:spcBef>
                <a:spcPts val="600"/>
              </a:spcBef>
              <a:buFont typeface="Wingdings" panose="05000000000000000000" pitchFamily="2" charset="2"/>
              <a:buChar char="ü"/>
            </a:pPr>
            <a:r>
              <a:rPr lang="tr-TR" noProof="1"/>
              <a:t>Preparatory rooms</a:t>
            </a:r>
          </a:p>
          <a:p>
            <a:pPr marL="342900" indent="-342900" algn="just">
              <a:spcBef>
                <a:spcPts val="600"/>
              </a:spcBef>
              <a:buFont typeface="Wingdings" panose="05000000000000000000" pitchFamily="2" charset="2"/>
              <a:buChar char="ü"/>
            </a:pPr>
            <a:r>
              <a:rPr lang="tr-TR" noProof="1"/>
              <a:t>Library and social areas</a:t>
            </a:r>
          </a:p>
          <a:p>
            <a:pPr marL="342900" indent="-342900" algn="just">
              <a:spcBef>
                <a:spcPts val="600"/>
              </a:spcBef>
              <a:buFont typeface="Wingdings" panose="05000000000000000000" pitchFamily="2" charset="2"/>
              <a:buChar char="ü"/>
            </a:pPr>
            <a:r>
              <a:rPr lang="tr-TR" noProof="1"/>
              <a:t>Closed winter play ground </a:t>
            </a:r>
          </a:p>
          <a:p>
            <a:pPr marL="342900" indent="-342900" algn="just">
              <a:spcBef>
                <a:spcPts val="600"/>
              </a:spcBef>
              <a:buFont typeface="Wingdings" panose="05000000000000000000" pitchFamily="2" charset="2"/>
              <a:buChar char="ü"/>
            </a:pPr>
            <a:r>
              <a:rPr lang="tr-TR" noProof="1"/>
              <a:t>Sociologist and health rooms</a:t>
            </a:r>
          </a:p>
        </p:txBody>
      </p:sp>
      <p:sp>
        <p:nvSpPr>
          <p:cNvPr id="19" name="Metin kutusu 18">
            <a:extLst>
              <a:ext uri="{FF2B5EF4-FFF2-40B4-BE49-F238E27FC236}">
                <a16:creationId xmlns:a16="http://schemas.microsoft.com/office/drawing/2014/main" id="{0E0CD84D-4A3B-5214-B809-1CD1B9E270BE}"/>
              </a:ext>
            </a:extLst>
          </p:cNvPr>
          <p:cNvSpPr txBox="1"/>
          <p:nvPr/>
        </p:nvSpPr>
        <p:spPr>
          <a:xfrm>
            <a:off x="4294574" y="1333503"/>
            <a:ext cx="3961666" cy="2492990"/>
          </a:xfrm>
          <a:prstGeom prst="rect">
            <a:avLst/>
          </a:prstGeom>
          <a:noFill/>
        </p:spPr>
        <p:txBody>
          <a:bodyPr wrap="square">
            <a:spAutoFit/>
          </a:bodyPr>
          <a:lstStyle/>
          <a:p>
            <a:pPr algn="just">
              <a:spcBef>
                <a:spcPts val="600"/>
              </a:spcBef>
            </a:pPr>
            <a:endParaRPr lang="tr-TR" b="1" noProof="1">
              <a:solidFill>
                <a:srgbClr val="002060"/>
              </a:solidFill>
            </a:endParaRPr>
          </a:p>
          <a:p>
            <a:pPr marL="342900" indent="-342900" algn="just">
              <a:spcBef>
                <a:spcPts val="600"/>
              </a:spcBef>
              <a:buFont typeface="Wingdings" panose="05000000000000000000" pitchFamily="2" charset="2"/>
              <a:buChar char="ü"/>
            </a:pPr>
            <a:r>
              <a:rPr lang="tr-TR" noProof="1"/>
              <a:t>120 children capacity</a:t>
            </a:r>
          </a:p>
          <a:p>
            <a:pPr marL="342900" indent="-342900" algn="just">
              <a:spcBef>
                <a:spcPts val="600"/>
              </a:spcBef>
              <a:buFont typeface="Wingdings" panose="05000000000000000000" pitchFamily="2" charset="2"/>
              <a:buChar char="ü"/>
            </a:pPr>
            <a:r>
              <a:rPr lang="tr-TR" noProof="1"/>
              <a:t>Private dining hall for 50 children</a:t>
            </a:r>
          </a:p>
          <a:p>
            <a:pPr marL="342900" indent="-342900" algn="just">
              <a:spcBef>
                <a:spcPts val="600"/>
              </a:spcBef>
              <a:buFont typeface="Wingdings" panose="05000000000000000000" pitchFamily="2" charset="2"/>
              <a:buChar char="ü"/>
            </a:pPr>
            <a:r>
              <a:rPr lang="tr-TR" noProof="1"/>
              <a:t>Special management rooms </a:t>
            </a:r>
          </a:p>
          <a:p>
            <a:pPr marL="342900" indent="-342900" algn="just">
              <a:spcBef>
                <a:spcPts val="600"/>
              </a:spcBef>
              <a:buFont typeface="Wingdings" panose="05000000000000000000" pitchFamily="2" charset="2"/>
              <a:buChar char="ü"/>
            </a:pPr>
            <a:r>
              <a:rPr lang="tr-TR" noProof="1"/>
              <a:t>Garden and open air playground</a:t>
            </a:r>
          </a:p>
          <a:p>
            <a:pPr marL="342900" indent="-342900">
              <a:spcBef>
                <a:spcPts val="600"/>
              </a:spcBef>
              <a:buFont typeface="Wingdings" panose="05000000000000000000" pitchFamily="2" charset="2"/>
              <a:buChar char="ü"/>
            </a:pPr>
            <a:r>
              <a:rPr lang="en-US" noProof="1"/>
              <a:t>Vegetable field</a:t>
            </a:r>
            <a:r>
              <a:rPr lang="tr-TR" noProof="1"/>
              <a:t>, poultry</a:t>
            </a:r>
            <a:r>
              <a:rPr lang="en-US" noProof="1"/>
              <a:t> and livestock production area</a:t>
            </a:r>
            <a:endParaRPr lang="tr-TR" noProof="1"/>
          </a:p>
        </p:txBody>
      </p:sp>
      <p:pic>
        <p:nvPicPr>
          <p:cNvPr id="20" name="Picture 14">
            <a:extLst>
              <a:ext uri="{FF2B5EF4-FFF2-40B4-BE49-F238E27FC236}">
                <a16:creationId xmlns:a16="http://schemas.microsoft.com/office/drawing/2014/main" id="{7D84E888-B791-6B4B-7E1B-B053CE8FD4B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86282" y="1780359"/>
            <a:ext cx="3546034" cy="2127824"/>
          </a:xfrm>
          <a:prstGeom prst="rect">
            <a:avLst/>
          </a:prstGeom>
        </p:spPr>
      </p:pic>
      <p:grpSp>
        <p:nvGrpSpPr>
          <p:cNvPr id="3" name="Grup 2">
            <a:extLst>
              <a:ext uri="{FF2B5EF4-FFF2-40B4-BE49-F238E27FC236}">
                <a16:creationId xmlns:a16="http://schemas.microsoft.com/office/drawing/2014/main" id="{22026EA2-1CC6-E37C-0CC8-762880FCEF73}"/>
              </a:ext>
            </a:extLst>
          </p:cNvPr>
          <p:cNvGrpSpPr/>
          <p:nvPr/>
        </p:nvGrpSpPr>
        <p:grpSpPr>
          <a:xfrm>
            <a:off x="9552384" y="6357665"/>
            <a:ext cx="2228733" cy="500335"/>
            <a:chOff x="9552384" y="6357665"/>
            <a:chExt cx="2228733" cy="500335"/>
          </a:xfrm>
        </p:grpSpPr>
        <p:sp>
          <p:nvSpPr>
            <p:cNvPr id="4" name="Dikdörtgen 3">
              <a:extLst>
                <a:ext uri="{FF2B5EF4-FFF2-40B4-BE49-F238E27FC236}">
                  <a16:creationId xmlns:a16="http://schemas.microsoft.com/office/drawing/2014/main" id="{F5636FD6-EF07-1547-1801-678186E66DE4}"/>
                </a:ext>
              </a:extLst>
            </p:cNvPr>
            <p:cNvSpPr/>
            <p:nvPr/>
          </p:nvSpPr>
          <p:spPr>
            <a:xfrm>
              <a:off x="9552384" y="6357665"/>
              <a:ext cx="2228733" cy="5003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Resim 5">
              <a:extLst>
                <a:ext uri="{FF2B5EF4-FFF2-40B4-BE49-F238E27FC236}">
                  <a16:creationId xmlns:a16="http://schemas.microsoft.com/office/drawing/2014/main" id="{94CF24E1-69F1-0AA7-2040-26B2ABE4F1D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52384" y="6392824"/>
              <a:ext cx="1437712" cy="419812"/>
            </a:xfrm>
            <a:prstGeom prst="rect">
              <a:avLst/>
            </a:prstGeom>
          </p:spPr>
        </p:pic>
      </p:grpSp>
    </p:spTree>
    <p:extLst>
      <p:ext uri="{BB962C8B-B14F-4D97-AF65-F5344CB8AC3E}">
        <p14:creationId xmlns:p14="http://schemas.microsoft.com/office/powerpoint/2010/main" val="344075284"/>
      </p:ext>
    </p:extLst>
  </p:cSld>
  <p:clrMapOvr>
    <a:masterClrMapping/>
  </p:clrMapOvr>
  <mc:AlternateContent xmlns:mc="http://schemas.openxmlformats.org/markup-compatibility/2006" xmlns:p14="http://schemas.microsoft.com/office/powerpoint/2010/main">
    <mc:Choice Requires="p14">
      <p:transition spd="slow" p14:dur="2000" advClick="0">
        <p:split orient="vert"/>
      </p:transition>
    </mc:Choice>
    <mc:Fallback xmlns="">
      <p:transition spd="slow" advClick="0">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ußzeilenplatzhalter 4">
            <a:extLst>
              <a:ext uri="{FF2B5EF4-FFF2-40B4-BE49-F238E27FC236}">
                <a16:creationId xmlns:a16="http://schemas.microsoft.com/office/drawing/2014/main" id="{D92232E2-D025-F75D-AB14-67513CA9D7BA}"/>
              </a:ext>
            </a:extLst>
          </p:cNvPr>
          <p:cNvSpPr txBox="1">
            <a:spLocks/>
          </p:cNvSpPr>
          <p:nvPr/>
        </p:nvSpPr>
        <p:spPr>
          <a:xfrm>
            <a:off x="1362326" y="241794"/>
            <a:ext cx="5760640" cy="543508"/>
          </a:xfrm>
          <a:prstGeom prst="rect">
            <a:avLst/>
          </a:prstGeom>
        </p:spPr>
        <p:txBody>
          <a:bodyPr vert="horz" lIns="0" tIns="45720" rIns="91440" bIns="45720" rtlCol="0" anchor="ctr"/>
          <a:lstStyle>
            <a:defPPr>
              <a:defRPr lang="de-DE"/>
            </a:defPPr>
            <a:lvl1pPr marL="0" algn="l" defTabSz="914400" rtl="0" eaLnBrk="1" latinLnBrk="0" hangingPunct="1">
              <a:defRPr sz="1000" kern="1200">
                <a:solidFill>
                  <a:schemeClr val="accent3">
                    <a:lumMod val="7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tr-TR" sz="2800" b="1" dirty="0" err="1">
                <a:solidFill>
                  <a:srgbClr val="002060"/>
                </a:solidFill>
                <a:latin typeface="Arial Black" panose="020B0A04020102020204" pitchFamily="34" charset="0"/>
                <a:cs typeface="Arial" panose="020B0604020202020204" pitchFamily="34" charset="0"/>
              </a:rPr>
              <a:t>Social</a:t>
            </a:r>
            <a:r>
              <a:rPr lang="tr-TR" sz="2800" b="1" dirty="0">
                <a:solidFill>
                  <a:srgbClr val="002060"/>
                </a:solidFill>
                <a:latin typeface="Arial Black" panose="020B0A04020102020204" pitchFamily="34" charset="0"/>
                <a:cs typeface="Arial" panose="020B0604020202020204" pitchFamily="34" charset="0"/>
              </a:rPr>
              <a:t> </a:t>
            </a:r>
            <a:r>
              <a:rPr lang="tr-TR" sz="2800" b="1" dirty="0" err="1">
                <a:solidFill>
                  <a:srgbClr val="002060"/>
                </a:solidFill>
                <a:latin typeface="Arial Black" panose="020B0A04020102020204" pitchFamily="34" charset="0"/>
                <a:cs typeface="Arial" panose="020B0604020202020204" pitchFamily="34" charset="0"/>
              </a:rPr>
              <a:t>and</a:t>
            </a:r>
            <a:r>
              <a:rPr lang="tr-TR" sz="2800" b="1" dirty="0">
                <a:solidFill>
                  <a:srgbClr val="002060"/>
                </a:solidFill>
                <a:latin typeface="Arial Black" panose="020B0A04020102020204" pitchFamily="34" charset="0"/>
                <a:cs typeface="Arial" panose="020B0604020202020204" pitchFamily="34" charset="0"/>
              </a:rPr>
              <a:t> Training Center</a:t>
            </a:r>
            <a:endParaRPr kumimoji="0" lang="de-DE" sz="2800" i="0" u="none" strike="noStrike" kern="1200" cap="none" spc="0" normalizeH="0" baseline="0" noProof="0" dirty="0">
              <a:ln>
                <a:noFill/>
              </a:ln>
              <a:solidFill>
                <a:srgbClr val="002060"/>
              </a:solidFill>
              <a:effectLst/>
              <a:uLnTx/>
              <a:uFillTx/>
              <a:latin typeface="+mn-lt"/>
              <a:cs typeface="Arial" panose="020B0604020202020204" pitchFamily="34" charset="0"/>
            </a:endParaRPr>
          </a:p>
        </p:txBody>
      </p:sp>
      <p:sp>
        <p:nvSpPr>
          <p:cNvPr id="2" name="Slayt Numarası Yer Tutucusu 1">
            <a:extLst>
              <a:ext uri="{FF2B5EF4-FFF2-40B4-BE49-F238E27FC236}">
                <a16:creationId xmlns:a16="http://schemas.microsoft.com/office/drawing/2014/main" id="{1311BCF6-ECB1-9ED8-490A-F0A48E7367FE}"/>
              </a:ext>
            </a:extLst>
          </p:cNvPr>
          <p:cNvSpPr>
            <a:spLocks noGrp="1"/>
          </p:cNvSpPr>
          <p:nvPr>
            <p:ph type="sldNum" sz="quarter" idx="12"/>
          </p:nvPr>
        </p:nvSpPr>
        <p:spPr/>
        <p:txBody>
          <a:bodyPr/>
          <a:lstStyle/>
          <a:p>
            <a:pPr algn="r" fontAlgn="auto">
              <a:spcBef>
                <a:spcPts val="0"/>
              </a:spcBef>
              <a:spcAft>
                <a:spcPts val="0"/>
              </a:spcAft>
              <a:defRPr/>
            </a:pPr>
            <a:fld id="{DDF5A8BD-E949-4BEE-BC04-18DF6B43ADBB}" type="slidenum">
              <a:rPr lang="de-DE" smtClean="0">
                <a:solidFill>
                  <a:srgbClr val="55565A">
                    <a:lumMod val="75000"/>
                  </a:srgbClr>
                </a:solidFill>
                <a:latin typeface="Arial"/>
                <a:cs typeface="+mn-cs"/>
              </a:rPr>
              <a:pPr algn="r" fontAlgn="auto">
                <a:spcBef>
                  <a:spcPts val="0"/>
                </a:spcBef>
                <a:spcAft>
                  <a:spcPts val="0"/>
                </a:spcAft>
                <a:defRPr/>
              </a:pPr>
              <a:t>34</a:t>
            </a:fld>
            <a:endParaRPr lang="de-DE">
              <a:solidFill>
                <a:srgbClr val="55565A">
                  <a:lumMod val="75000"/>
                </a:srgbClr>
              </a:solidFill>
              <a:latin typeface="Arial"/>
              <a:cs typeface="+mn-cs"/>
            </a:endParaRPr>
          </a:p>
        </p:txBody>
      </p:sp>
      <p:sp>
        <p:nvSpPr>
          <p:cNvPr id="5" name="Metin kutusu 4">
            <a:extLst>
              <a:ext uri="{FF2B5EF4-FFF2-40B4-BE49-F238E27FC236}">
                <a16:creationId xmlns:a16="http://schemas.microsoft.com/office/drawing/2014/main" id="{0475BDAD-A85D-449E-6A9D-A980CD59D8C8}"/>
              </a:ext>
            </a:extLst>
          </p:cNvPr>
          <p:cNvSpPr txBox="1"/>
          <p:nvPr/>
        </p:nvSpPr>
        <p:spPr>
          <a:xfrm>
            <a:off x="1271464" y="836712"/>
            <a:ext cx="10657184" cy="400110"/>
          </a:xfrm>
          <a:prstGeom prst="rect">
            <a:avLst/>
          </a:prstGeom>
          <a:noFill/>
        </p:spPr>
        <p:txBody>
          <a:bodyPr wrap="square">
            <a:spAutoFit/>
          </a:bodyPr>
          <a:lstStyle/>
          <a:p>
            <a:pPr algn="just">
              <a:spcBef>
                <a:spcPts val="600"/>
              </a:spcBef>
            </a:pPr>
            <a:r>
              <a:rPr lang="en-US" sz="2000" b="1" dirty="0">
                <a:solidFill>
                  <a:srgbClr val="002060"/>
                </a:solidFill>
              </a:rPr>
              <a:t>REGION</a:t>
            </a:r>
            <a:r>
              <a:rPr lang="tr-TR" sz="2000" b="1" dirty="0">
                <a:solidFill>
                  <a:srgbClr val="002060"/>
                </a:solidFill>
              </a:rPr>
              <a:t>’S</a:t>
            </a:r>
            <a:r>
              <a:rPr lang="en-US" sz="2000" b="1" dirty="0">
                <a:solidFill>
                  <a:srgbClr val="002060"/>
                </a:solidFill>
              </a:rPr>
              <a:t> </a:t>
            </a:r>
            <a:r>
              <a:rPr lang="tr-TR" sz="2000" b="1" dirty="0">
                <a:solidFill>
                  <a:srgbClr val="002060"/>
                </a:solidFill>
              </a:rPr>
              <a:t>MOST</a:t>
            </a:r>
            <a:r>
              <a:rPr lang="en-US" sz="2000" b="1" dirty="0">
                <a:solidFill>
                  <a:srgbClr val="002060"/>
                </a:solidFill>
              </a:rPr>
              <a:t> MODERN AND SUSTAINABLE, MULTIPURPOSE SOCIAL CENTERS</a:t>
            </a:r>
            <a:endParaRPr lang="tr-TR" sz="2000" dirty="0"/>
          </a:p>
        </p:txBody>
      </p:sp>
      <p:sp>
        <p:nvSpPr>
          <p:cNvPr id="18" name="Metin kutusu 17">
            <a:extLst>
              <a:ext uri="{FF2B5EF4-FFF2-40B4-BE49-F238E27FC236}">
                <a16:creationId xmlns:a16="http://schemas.microsoft.com/office/drawing/2014/main" id="{3121D778-E108-082B-8BA2-F4BE6F7F7F40}"/>
              </a:ext>
            </a:extLst>
          </p:cNvPr>
          <p:cNvSpPr txBox="1"/>
          <p:nvPr/>
        </p:nvSpPr>
        <p:spPr>
          <a:xfrm>
            <a:off x="302866" y="1340768"/>
            <a:ext cx="3961666" cy="2416046"/>
          </a:xfrm>
          <a:prstGeom prst="rect">
            <a:avLst/>
          </a:prstGeom>
          <a:noFill/>
        </p:spPr>
        <p:txBody>
          <a:bodyPr wrap="square">
            <a:spAutoFit/>
          </a:bodyPr>
          <a:lstStyle/>
          <a:p>
            <a:pPr algn="just">
              <a:spcBef>
                <a:spcPts val="600"/>
              </a:spcBef>
            </a:pPr>
            <a:r>
              <a:rPr lang="tr-TR" b="1" noProof="1">
                <a:solidFill>
                  <a:srgbClr val="002060"/>
                </a:solidFill>
              </a:rPr>
              <a:t>Social and Training Center</a:t>
            </a:r>
          </a:p>
          <a:p>
            <a:pPr marL="342900" indent="-342900" algn="just">
              <a:spcBef>
                <a:spcPts val="600"/>
              </a:spcBef>
              <a:buFont typeface="Wingdings" panose="05000000000000000000" pitchFamily="2" charset="2"/>
              <a:buChar char="ü"/>
            </a:pPr>
            <a:r>
              <a:rPr lang="tr-TR" noProof="1"/>
              <a:t>Dining Hall</a:t>
            </a:r>
            <a:r>
              <a:rPr lang="en-US" noProof="1"/>
              <a:t> for 120 </a:t>
            </a:r>
            <a:r>
              <a:rPr lang="tr-TR" noProof="1"/>
              <a:t>adult</a:t>
            </a:r>
            <a:endParaRPr lang="en-US" noProof="1"/>
          </a:p>
          <a:p>
            <a:pPr marL="342900" indent="-342900" algn="just">
              <a:spcBef>
                <a:spcPts val="600"/>
              </a:spcBef>
              <a:buFont typeface="Wingdings" panose="05000000000000000000" pitchFamily="2" charset="2"/>
              <a:buChar char="ü"/>
            </a:pPr>
            <a:r>
              <a:rPr lang="en-US" noProof="1"/>
              <a:t>Multi-purpose hall for 150 people</a:t>
            </a:r>
          </a:p>
          <a:p>
            <a:pPr marL="342900" indent="-342900" algn="just">
              <a:spcBef>
                <a:spcPts val="600"/>
              </a:spcBef>
              <a:buFont typeface="Wingdings" panose="05000000000000000000" pitchFamily="2" charset="2"/>
              <a:buChar char="ü"/>
            </a:pPr>
            <a:r>
              <a:rPr lang="tr-TR" noProof="1"/>
              <a:t>4</a:t>
            </a:r>
            <a:r>
              <a:rPr lang="en-US" noProof="1"/>
              <a:t> training </a:t>
            </a:r>
            <a:r>
              <a:rPr lang="tr-TR" noProof="1"/>
              <a:t>room</a:t>
            </a:r>
            <a:r>
              <a:rPr lang="en-US" noProof="1"/>
              <a:t>s</a:t>
            </a:r>
          </a:p>
          <a:p>
            <a:pPr marL="342900" indent="-342900" algn="just">
              <a:spcBef>
                <a:spcPts val="600"/>
              </a:spcBef>
              <a:buFont typeface="Wingdings" panose="05000000000000000000" pitchFamily="2" charset="2"/>
              <a:buChar char="ü"/>
            </a:pPr>
            <a:r>
              <a:rPr lang="en-US" noProof="1"/>
              <a:t>Board meeting room</a:t>
            </a:r>
          </a:p>
          <a:p>
            <a:pPr marL="342900" indent="-342900">
              <a:spcBef>
                <a:spcPts val="600"/>
              </a:spcBef>
              <a:buFont typeface="Wingdings" panose="05000000000000000000" pitchFamily="2" charset="2"/>
              <a:buChar char="ü"/>
            </a:pPr>
            <a:r>
              <a:rPr lang="en-US" noProof="1"/>
              <a:t>Opportunity to gather in the winter garden</a:t>
            </a:r>
            <a:endParaRPr lang="tr-TR" noProof="1"/>
          </a:p>
        </p:txBody>
      </p:sp>
      <p:sp>
        <p:nvSpPr>
          <p:cNvPr id="19" name="Metin kutusu 18">
            <a:extLst>
              <a:ext uri="{FF2B5EF4-FFF2-40B4-BE49-F238E27FC236}">
                <a16:creationId xmlns:a16="http://schemas.microsoft.com/office/drawing/2014/main" id="{0E0CD84D-4A3B-5214-B809-1CD1B9E270BE}"/>
              </a:ext>
            </a:extLst>
          </p:cNvPr>
          <p:cNvSpPr txBox="1"/>
          <p:nvPr/>
        </p:nvSpPr>
        <p:spPr>
          <a:xfrm>
            <a:off x="4294574" y="1333503"/>
            <a:ext cx="3961666" cy="2339102"/>
          </a:xfrm>
          <a:prstGeom prst="rect">
            <a:avLst/>
          </a:prstGeom>
          <a:noFill/>
        </p:spPr>
        <p:txBody>
          <a:bodyPr wrap="square">
            <a:spAutoFit/>
          </a:bodyPr>
          <a:lstStyle/>
          <a:p>
            <a:pPr algn="just">
              <a:spcBef>
                <a:spcPts val="600"/>
              </a:spcBef>
            </a:pPr>
            <a:endParaRPr lang="tr-TR" b="1" noProof="1">
              <a:solidFill>
                <a:srgbClr val="002060"/>
              </a:solidFill>
            </a:endParaRPr>
          </a:p>
          <a:p>
            <a:pPr marL="342900" indent="-342900" algn="just">
              <a:spcBef>
                <a:spcPts val="600"/>
              </a:spcBef>
              <a:buFont typeface="Wingdings" panose="05000000000000000000" pitchFamily="2" charset="2"/>
              <a:buChar char="ü"/>
            </a:pPr>
            <a:r>
              <a:rPr lang="en-US" noProof="1"/>
              <a:t>Separate service for adults</a:t>
            </a:r>
          </a:p>
          <a:p>
            <a:pPr marL="342900" indent="-342900" algn="just">
              <a:spcBef>
                <a:spcPts val="600"/>
              </a:spcBef>
              <a:buFont typeface="Wingdings" panose="05000000000000000000" pitchFamily="2" charset="2"/>
              <a:buChar char="ü"/>
            </a:pPr>
            <a:r>
              <a:rPr lang="en-US" noProof="1"/>
              <a:t>Use of transformable </a:t>
            </a:r>
            <a:r>
              <a:rPr lang="tr-TR" noProof="1"/>
              <a:t>rooms</a:t>
            </a:r>
            <a:endParaRPr lang="en-US" noProof="1"/>
          </a:p>
          <a:p>
            <a:pPr marL="342900" indent="-342900">
              <a:spcBef>
                <a:spcPts val="600"/>
              </a:spcBef>
              <a:buFont typeface="Wingdings" panose="05000000000000000000" pitchFamily="2" charset="2"/>
              <a:buChar char="ü"/>
            </a:pPr>
            <a:r>
              <a:rPr lang="en-US" noProof="1"/>
              <a:t>Separate entrances for children and adults</a:t>
            </a:r>
            <a:endParaRPr lang="tr-TR" noProof="1"/>
          </a:p>
          <a:p>
            <a:pPr marL="342900" indent="-342900">
              <a:spcBef>
                <a:spcPts val="600"/>
              </a:spcBef>
              <a:buFont typeface="Wingdings" panose="05000000000000000000" pitchFamily="2" charset="2"/>
              <a:buChar char="ü"/>
            </a:pPr>
            <a:r>
              <a:rPr lang="tr-TR" noProof="1"/>
              <a:t>Private management units for Lions </a:t>
            </a:r>
          </a:p>
        </p:txBody>
      </p:sp>
      <p:sp>
        <p:nvSpPr>
          <p:cNvPr id="3" name="Metin kutusu 2">
            <a:extLst>
              <a:ext uri="{FF2B5EF4-FFF2-40B4-BE49-F238E27FC236}">
                <a16:creationId xmlns:a16="http://schemas.microsoft.com/office/drawing/2014/main" id="{500B05C2-08A5-7792-2255-69C74806588D}"/>
              </a:ext>
            </a:extLst>
          </p:cNvPr>
          <p:cNvSpPr txBox="1"/>
          <p:nvPr/>
        </p:nvSpPr>
        <p:spPr>
          <a:xfrm>
            <a:off x="8038990" y="1326238"/>
            <a:ext cx="3961666" cy="2339102"/>
          </a:xfrm>
          <a:prstGeom prst="rect">
            <a:avLst/>
          </a:prstGeom>
          <a:noFill/>
        </p:spPr>
        <p:txBody>
          <a:bodyPr wrap="square">
            <a:spAutoFit/>
          </a:bodyPr>
          <a:lstStyle/>
          <a:p>
            <a:pPr algn="just">
              <a:spcBef>
                <a:spcPts val="600"/>
              </a:spcBef>
            </a:pPr>
            <a:endParaRPr lang="tr-TR" b="1" noProof="1">
              <a:solidFill>
                <a:srgbClr val="002060"/>
              </a:solidFill>
            </a:endParaRPr>
          </a:p>
          <a:p>
            <a:pPr marL="342900" indent="-342900" algn="just">
              <a:spcBef>
                <a:spcPts val="600"/>
              </a:spcBef>
              <a:buFont typeface="Wingdings" panose="05000000000000000000" pitchFamily="2" charset="2"/>
              <a:buChar char="ü"/>
            </a:pPr>
            <a:r>
              <a:rPr lang="tr-TR" noProof="1"/>
              <a:t>Shared main kitchen for both</a:t>
            </a:r>
            <a:endParaRPr lang="en-US" noProof="1"/>
          </a:p>
          <a:p>
            <a:pPr marL="342900" indent="-342900" algn="just">
              <a:spcBef>
                <a:spcPts val="600"/>
              </a:spcBef>
              <a:buFont typeface="Wingdings" panose="05000000000000000000" pitchFamily="2" charset="2"/>
              <a:buChar char="ü"/>
            </a:pPr>
            <a:r>
              <a:rPr lang="tr-TR" noProof="1"/>
              <a:t>Storage and depot rooms</a:t>
            </a:r>
          </a:p>
          <a:p>
            <a:pPr marL="342900" indent="-342900" algn="just">
              <a:spcBef>
                <a:spcPts val="600"/>
              </a:spcBef>
              <a:buFont typeface="Wingdings" panose="05000000000000000000" pitchFamily="2" charset="2"/>
              <a:buChar char="ü"/>
            </a:pPr>
            <a:r>
              <a:rPr lang="en-US" noProof="1"/>
              <a:t>Possibility to do activities on the </a:t>
            </a:r>
            <a:r>
              <a:rPr lang="tr-TR" noProof="1"/>
              <a:t>open </a:t>
            </a:r>
            <a:r>
              <a:rPr lang="en-US" noProof="1"/>
              <a:t>terrace</a:t>
            </a:r>
            <a:endParaRPr lang="tr-TR" noProof="1"/>
          </a:p>
          <a:p>
            <a:pPr marL="342900" indent="-342900" algn="just">
              <a:spcBef>
                <a:spcPts val="600"/>
              </a:spcBef>
              <a:buFont typeface="Wingdings" panose="05000000000000000000" pitchFamily="2" charset="2"/>
              <a:buChar char="ü"/>
            </a:pPr>
            <a:r>
              <a:rPr lang="en-US" noProof="1"/>
              <a:t>Facilities for Lions and Leos activities</a:t>
            </a:r>
          </a:p>
        </p:txBody>
      </p:sp>
      <p:pic>
        <p:nvPicPr>
          <p:cNvPr id="8" name="Picture 4">
            <a:extLst>
              <a:ext uri="{FF2B5EF4-FFF2-40B4-BE49-F238E27FC236}">
                <a16:creationId xmlns:a16="http://schemas.microsoft.com/office/drawing/2014/main" id="{2FC06E03-6254-E2A7-A475-48D5E717168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904" r="8397"/>
          <a:stretch/>
        </p:blipFill>
        <p:spPr>
          <a:xfrm>
            <a:off x="363641" y="3787639"/>
            <a:ext cx="3600400" cy="2419665"/>
          </a:xfrm>
          <a:prstGeom prst="rect">
            <a:avLst/>
          </a:prstGeom>
          <a:ln w="76200">
            <a:noFill/>
          </a:ln>
        </p:spPr>
      </p:pic>
      <p:pic>
        <p:nvPicPr>
          <p:cNvPr id="9" name="Picture 3">
            <a:extLst>
              <a:ext uri="{FF2B5EF4-FFF2-40B4-BE49-F238E27FC236}">
                <a16:creationId xmlns:a16="http://schemas.microsoft.com/office/drawing/2014/main" id="{62EFC5DA-02A7-F545-930D-22E103C0650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982" r="11880"/>
          <a:stretch/>
        </p:blipFill>
        <p:spPr>
          <a:xfrm>
            <a:off x="4060922" y="3787639"/>
            <a:ext cx="4167039" cy="2406853"/>
          </a:xfrm>
          <a:prstGeom prst="rect">
            <a:avLst/>
          </a:prstGeom>
        </p:spPr>
      </p:pic>
      <p:pic>
        <p:nvPicPr>
          <p:cNvPr id="11" name="Picture 4">
            <a:extLst>
              <a:ext uri="{FF2B5EF4-FFF2-40B4-BE49-F238E27FC236}">
                <a16:creationId xmlns:a16="http://schemas.microsoft.com/office/drawing/2014/main" id="{60A8A99A-9E51-FE63-9367-B68AD07B202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942"/>
          <a:stretch/>
        </p:blipFill>
        <p:spPr>
          <a:xfrm>
            <a:off x="8310982" y="3787638"/>
            <a:ext cx="3553901" cy="2406854"/>
          </a:xfrm>
          <a:prstGeom prst="rect">
            <a:avLst/>
          </a:prstGeom>
        </p:spPr>
      </p:pic>
      <p:grpSp>
        <p:nvGrpSpPr>
          <p:cNvPr id="4" name="Grup 3">
            <a:extLst>
              <a:ext uri="{FF2B5EF4-FFF2-40B4-BE49-F238E27FC236}">
                <a16:creationId xmlns:a16="http://schemas.microsoft.com/office/drawing/2014/main" id="{7D42F0AA-60D6-A235-8C4B-762901B8C664}"/>
              </a:ext>
            </a:extLst>
          </p:cNvPr>
          <p:cNvGrpSpPr/>
          <p:nvPr/>
        </p:nvGrpSpPr>
        <p:grpSpPr>
          <a:xfrm>
            <a:off x="9552384" y="6357665"/>
            <a:ext cx="2228733" cy="500335"/>
            <a:chOff x="9552384" y="6357665"/>
            <a:chExt cx="2228733" cy="500335"/>
          </a:xfrm>
        </p:grpSpPr>
        <p:sp>
          <p:nvSpPr>
            <p:cNvPr id="6" name="Dikdörtgen 5">
              <a:extLst>
                <a:ext uri="{FF2B5EF4-FFF2-40B4-BE49-F238E27FC236}">
                  <a16:creationId xmlns:a16="http://schemas.microsoft.com/office/drawing/2014/main" id="{D905F2A9-3642-8763-9725-B8AB7C39BA67}"/>
                </a:ext>
              </a:extLst>
            </p:cNvPr>
            <p:cNvSpPr/>
            <p:nvPr/>
          </p:nvSpPr>
          <p:spPr>
            <a:xfrm>
              <a:off x="9552384" y="6357665"/>
              <a:ext cx="2228733" cy="5003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Resim 6">
              <a:extLst>
                <a:ext uri="{FF2B5EF4-FFF2-40B4-BE49-F238E27FC236}">
                  <a16:creationId xmlns:a16="http://schemas.microsoft.com/office/drawing/2014/main" id="{4A8DBAEA-595E-10CD-DA29-EBF80737FE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52384" y="6392824"/>
              <a:ext cx="1437712" cy="419812"/>
            </a:xfrm>
            <a:prstGeom prst="rect">
              <a:avLst/>
            </a:prstGeom>
          </p:spPr>
        </p:pic>
      </p:grpSp>
    </p:spTree>
    <p:extLst>
      <p:ext uri="{BB962C8B-B14F-4D97-AF65-F5344CB8AC3E}">
        <p14:creationId xmlns:p14="http://schemas.microsoft.com/office/powerpoint/2010/main" val="1413300569"/>
      </p:ext>
    </p:extLst>
  </p:cSld>
  <p:clrMapOvr>
    <a:masterClrMapping/>
  </p:clrMapOvr>
  <mc:AlternateContent xmlns:mc="http://schemas.openxmlformats.org/markup-compatibility/2006" xmlns:p14="http://schemas.microsoft.com/office/powerpoint/2010/main">
    <mc:Choice Requires="p14">
      <p:transition spd="slow" p14:dur="2000" advClick="0">
        <p:split orient="vert"/>
      </p:transition>
    </mc:Choice>
    <mc:Fallback xmlns="">
      <p:transition spd="slow" advClick="0">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E4076610-C01E-01FD-1182-A7B136798B92}"/>
              </a:ext>
            </a:extLst>
          </p:cNvPr>
          <p:cNvSpPr txBox="1"/>
          <p:nvPr/>
        </p:nvSpPr>
        <p:spPr>
          <a:xfrm>
            <a:off x="407368" y="1412776"/>
            <a:ext cx="11377264" cy="2800767"/>
          </a:xfrm>
          <a:prstGeom prst="rect">
            <a:avLst/>
          </a:prstGeom>
          <a:noFill/>
        </p:spPr>
        <p:txBody>
          <a:bodyPr wrap="square" rtlCol="0">
            <a:spAutoFit/>
          </a:bodyPr>
          <a:lstStyle/>
          <a:p>
            <a:pPr algn="ctr"/>
            <a:r>
              <a:rPr lang="en-US" sz="4400" b="1" dirty="0">
                <a:solidFill>
                  <a:schemeClr val="bg1"/>
                </a:solidFill>
                <a:effectLst>
                  <a:outerShdw blurRad="38100" dist="38100" dir="2700000" algn="tl">
                    <a:srgbClr val="000000">
                      <a:alpha val="43137"/>
                    </a:srgbClr>
                  </a:outerShdw>
                </a:effectLst>
                <a:latin typeface="+mj-lt"/>
              </a:rPr>
              <a:t>T</a:t>
            </a:r>
            <a:r>
              <a:rPr lang="tr-TR" sz="4400" b="1" dirty="0">
                <a:solidFill>
                  <a:schemeClr val="bg1"/>
                </a:solidFill>
                <a:effectLst>
                  <a:outerShdw blurRad="38100" dist="38100" dir="2700000" algn="tl">
                    <a:srgbClr val="000000">
                      <a:alpha val="43137"/>
                    </a:srgbClr>
                  </a:outerShdw>
                </a:effectLst>
                <a:latin typeface="+mj-lt"/>
              </a:rPr>
              <a:t>ü</a:t>
            </a:r>
            <a:r>
              <a:rPr lang="en-US" sz="4400" b="1" dirty="0" err="1">
                <a:solidFill>
                  <a:schemeClr val="bg1"/>
                </a:solidFill>
                <a:effectLst>
                  <a:outerShdw blurRad="38100" dist="38100" dir="2700000" algn="tl">
                    <a:srgbClr val="000000">
                      <a:alpha val="43137"/>
                    </a:srgbClr>
                  </a:outerShdw>
                </a:effectLst>
                <a:latin typeface="+mj-lt"/>
              </a:rPr>
              <a:t>rkiye</a:t>
            </a:r>
            <a:r>
              <a:rPr lang="tr-TR" sz="4400" b="1" dirty="0">
                <a:solidFill>
                  <a:schemeClr val="bg1"/>
                </a:solidFill>
                <a:effectLst>
                  <a:outerShdw blurRad="38100" dist="38100" dir="2700000" algn="tl">
                    <a:srgbClr val="000000">
                      <a:alpha val="43137"/>
                    </a:srgbClr>
                  </a:outerShdw>
                </a:effectLst>
                <a:latin typeface="+mj-lt"/>
              </a:rPr>
              <a:t> a</a:t>
            </a:r>
            <a:r>
              <a:rPr lang="en-US" sz="4400" b="1" dirty="0" err="1">
                <a:solidFill>
                  <a:schemeClr val="bg1"/>
                </a:solidFill>
                <a:effectLst>
                  <a:outerShdw blurRad="38100" dist="38100" dir="2700000" algn="tl">
                    <a:srgbClr val="000000">
                      <a:alpha val="43137"/>
                    </a:srgbClr>
                  </a:outerShdw>
                </a:effectLst>
                <a:latin typeface="+mj-lt"/>
              </a:rPr>
              <a:t>nd</a:t>
            </a:r>
            <a:r>
              <a:rPr lang="tr-TR" sz="4400" b="1" dirty="0">
                <a:solidFill>
                  <a:schemeClr val="bg1"/>
                </a:solidFill>
                <a:effectLst>
                  <a:outerShdw blurRad="38100" dist="38100" dir="2700000" algn="tl">
                    <a:srgbClr val="000000">
                      <a:alpha val="43137"/>
                    </a:srgbClr>
                  </a:outerShdw>
                </a:effectLst>
                <a:latin typeface="+mj-lt"/>
              </a:rPr>
              <a:t> </a:t>
            </a:r>
            <a:r>
              <a:rPr lang="en-US" sz="4400" b="1" dirty="0">
                <a:solidFill>
                  <a:schemeClr val="bg1"/>
                </a:solidFill>
                <a:effectLst>
                  <a:outerShdw blurRad="38100" dist="38100" dir="2700000" algn="tl">
                    <a:srgbClr val="000000">
                      <a:alpha val="43137"/>
                    </a:srgbClr>
                  </a:outerShdw>
                </a:effectLst>
                <a:latin typeface="+mj-lt"/>
              </a:rPr>
              <a:t>Turkish Lions </a:t>
            </a:r>
            <a:r>
              <a:rPr lang="tr-TR" sz="4400" b="1" dirty="0">
                <a:solidFill>
                  <a:schemeClr val="bg1"/>
                </a:solidFill>
                <a:effectLst>
                  <a:outerShdw blurRad="38100" dist="38100" dir="2700000" algn="tl">
                    <a:srgbClr val="000000">
                      <a:alpha val="43137"/>
                    </a:srgbClr>
                  </a:outerShdw>
                </a:effectLst>
                <a:latin typeface="+mj-lt"/>
              </a:rPr>
              <a:t>/</a:t>
            </a:r>
            <a:r>
              <a:rPr lang="en-US" sz="4400" b="1" dirty="0">
                <a:solidFill>
                  <a:schemeClr val="bg1"/>
                </a:solidFill>
                <a:effectLst>
                  <a:outerShdw blurRad="38100" dist="38100" dir="2700000" algn="tl">
                    <a:srgbClr val="000000">
                      <a:alpha val="43137"/>
                    </a:srgbClr>
                  </a:outerShdw>
                </a:effectLst>
                <a:latin typeface="+mj-lt"/>
              </a:rPr>
              <a:t> Leos </a:t>
            </a:r>
            <a:br>
              <a:rPr lang="tr-TR" sz="4400" b="1" dirty="0">
                <a:solidFill>
                  <a:schemeClr val="bg1"/>
                </a:solidFill>
                <a:effectLst>
                  <a:outerShdw blurRad="38100" dist="38100" dir="2700000" algn="tl">
                    <a:srgbClr val="000000">
                      <a:alpha val="43137"/>
                    </a:srgbClr>
                  </a:outerShdw>
                </a:effectLst>
                <a:latin typeface="+mj-lt"/>
              </a:rPr>
            </a:br>
            <a:r>
              <a:rPr lang="tr-TR" sz="4400" b="1" dirty="0">
                <a:solidFill>
                  <a:schemeClr val="bg1"/>
                </a:solidFill>
                <a:effectLst>
                  <a:outerShdw blurRad="38100" dist="38100" dir="2700000" algn="tl">
                    <a:srgbClr val="000000">
                      <a:alpha val="43137"/>
                    </a:srgbClr>
                  </a:outerShdw>
                </a:effectLst>
                <a:latin typeface="+mj-lt"/>
              </a:rPr>
              <a:t>T</a:t>
            </a:r>
            <a:r>
              <a:rPr lang="en-US" sz="4400" b="1" dirty="0">
                <a:solidFill>
                  <a:schemeClr val="bg1"/>
                </a:solidFill>
                <a:effectLst>
                  <a:outerShdw blurRad="38100" dist="38100" dir="2700000" algn="tl">
                    <a:srgbClr val="000000">
                      <a:alpha val="43137"/>
                    </a:srgbClr>
                  </a:outerShdw>
                </a:effectLst>
                <a:latin typeface="+mj-lt"/>
              </a:rPr>
              <a:t>hank</a:t>
            </a:r>
            <a:r>
              <a:rPr lang="tr-TR" sz="4400" b="1" dirty="0">
                <a:solidFill>
                  <a:schemeClr val="bg1"/>
                </a:solidFill>
                <a:effectLst>
                  <a:outerShdw blurRad="38100" dist="38100" dir="2700000" algn="tl">
                    <a:srgbClr val="000000">
                      <a:alpha val="43137"/>
                    </a:srgbClr>
                  </a:outerShdw>
                </a:effectLst>
                <a:latin typeface="+mj-lt"/>
              </a:rPr>
              <a:t>s </a:t>
            </a:r>
          </a:p>
          <a:p>
            <a:pPr algn="ctr"/>
            <a:r>
              <a:rPr lang="tr-TR" sz="4400" b="1" dirty="0" err="1">
                <a:solidFill>
                  <a:schemeClr val="bg1"/>
                </a:solidFill>
                <a:effectLst>
                  <a:outerShdw blurRad="38100" dist="38100" dir="2700000" algn="tl">
                    <a:srgbClr val="000000">
                      <a:alpha val="43137"/>
                    </a:srgbClr>
                  </a:outerShdw>
                </a:effectLst>
                <a:latin typeface="+mj-lt"/>
              </a:rPr>
              <a:t>Lions</a:t>
            </a:r>
            <a:r>
              <a:rPr lang="tr-TR" sz="4400" b="1" dirty="0">
                <a:solidFill>
                  <a:schemeClr val="bg1"/>
                </a:solidFill>
                <a:effectLst>
                  <a:outerShdw blurRad="38100" dist="38100" dir="2700000" algn="tl">
                    <a:srgbClr val="000000">
                      <a:alpha val="43137"/>
                    </a:srgbClr>
                  </a:outerShdw>
                </a:effectLst>
                <a:latin typeface="+mj-lt"/>
              </a:rPr>
              <a:t> International, LCIF </a:t>
            </a:r>
            <a:r>
              <a:rPr lang="tr-TR" sz="4400" b="1" dirty="0" err="1">
                <a:solidFill>
                  <a:schemeClr val="bg1"/>
                </a:solidFill>
                <a:effectLst>
                  <a:outerShdw blurRad="38100" dist="38100" dir="2700000" algn="tl">
                    <a:srgbClr val="000000">
                      <a:alpha val="43137"/>
                    </a:srgbClr>
                  </a:outerShdw>
                </a:effectLst>
                <a:latin typeface="+mj-lt"/>
              </a:rPr>
              <a:t>and</a:t>
            </a:r>
            <a:r>
              <a:rPr lang="tr-TR" sz="4400" b="1" dirty="0">
                <a:solidFill>
                  <a:schemeClr val="bg1"/>
                </a:solidFill>
                <a:effectLst>
                  <a:outerShdw blurRad="38100" dist="38100" dir="2700000" algn="tl">
                    <a:srgbClr val="000000">
                      <a:alpha val="43137"/>
                    </a:srgbClr>
                  </a:outerShdw>
                </a:effectLst>
                <a:latin typeface="+mj-lt"/>
              </a:rPr>
              <a:t> </a:t>
            </a:r>
            <a:br>
              <a:rPr lang="tr-TR" sz="4400" b="1" dirty="0">
                <a:solidFill>
                  <a:schemeClr val="bg1"/>
                </a:solidFill>
                <a:effectLst>
                  <a:outerShdw blurRad="38100" dist="38100" dir="2700000" algn="tl">
                    <a:srgbClr val="000000">
                      <a:alpha val="43137"/>
                    </a:srgbClr>
                  </a:outerShdw>
                </a:effectLst>
                <a:latin typeface="+mj-lt"/>
              </a:rPr>
            </a:br>
            <a:r>
              <a:rPr lang="tr-TR" sz="4400" b="1" dirty="0">
                <a:solidFill>
                  <a:schemeClr val="bg1"/>
                </a:solidFill>
                <a:effectLst>
                  <a:outerShdw blurRad="38100" dist="38100" dir="2700000" algn="tl">
                    <a:srgbClr val="000000">
                      <a:alpha val="43137"/>
                    </a:srgbClr>
                  </a:outerShdw>
                </a:effectLst>
                <a:latin typeface="+mj-lt"/>
              </a:rPr>
              <a:t>International </a:t>
            </a:r>
            <a:r>
              <a:rPr lang="tr-TR" sz="4400" b="1" dirty="0" err="1">
                <a:solidFill>
                  <a:schemeClr val="bg1"/>
                </a:solidFill>
                <a:effectLst>
                  <a:outerShdw blurRad="38100" dist="38100" dir="2700000" algn="tl">
                    <a:srgbClr val="000000">
                      <a:alpha val="43137"/>
                    </a:srgbClr>
                  </a:outerShdw>
                </a:effectLst>
                <a:latin typeface="+mj-lt"/>
              </a:rPr>
              <a:t>Lions</a:t>
            </a:r>
            <a:r>
              <a:rPr lang="tr-TR" sz="4400" b="1" dirty="0">
                <a:solidFill>
                  <a:schemeClr val="bg1"/>
                </a:solidFill>
                <a:effectLst>
                  <a:outerShdw blurRad="38100" dist="38100" dir="2700000" algn="tl">
                    <a:srgbClr val="000000">
                      <a:alpha val="43137"/>
                    </a:srgbClr>
                  </a:outerShdw>
                </a:effectLst>
                <a:latin typeface="+mj-lt"/>
              </a:rPr>
              <a:t> </a:t>
            </a:r>
            <a:r>
              <a:rPr lang="tr-TR" sz="4400" b="1" dirty="0" err="1">
                <a:solidFill>
                  <a:schemeClr val="bg1"/>
                </a:solidFill>
                <a:effectLst>
                  <a:outerShdw blurRad="38100" dist="38100" dir="2700000" algn="tl">
                    <a:srgbClr val="000000">
                      <a:alpha val="43137"/>
                    </a:srgbClr>
                  </a:outerShdw>
                </a:effectLst>
                <a:latin typeface="+mj-lt"/>
              </a:rPr>
              <a:t>Community</a:t>
            </a:r>
            <a:endParaRPr lang="tr-TR" sz="4400" b="1" dirty="0">
              <a:solidFill>
                <a:schemeClr val="bg1"/>
              </a:solidFill>
              <a:effectLst>
                <a:outerShdw blurRad="38100" dist="38100" dir="2700000" algn="tl">
                  <a:srgbClr val="000000">
                    <a:alpha val="43137"/>
                  </a:srgbClr>
                </a:outerShdw>
              </a:effectLst>
              <a:latin typeface="+mj-lt"/>
            </a:endParaRPr>
          </a:p>
        </p:txBody>
      </p:sp>
      <p:sp>
        <p:nvSpPr>
          <p:cNvPr id="5" name="Metin kutusu 4">
            <a:extLst>
              <a:ext uri="{FF2B5EF4-FFF2-40B4-BE49-F238E27FC236}">
                <a16:creationId xmlns:a16="http://schemas.microsoft.com/office/drawing/2014/main" id="{58C6900E-BF64-3911-FD39-C25426454BBD}"/>
              </a:ext>
            </a:extLst>
          </p:cNvPr>
          <p:cNvSpPr txBox="1"/>
          <p:nvPr/>
        </p:nvSpPr>
        <p:spPr>
          <a:xfrm>
            <a:off x="736079" y="4247217"/>
            <a:ext cx="11048553" cy="2062103"/>
          </a:xfrm>
          <a:prstGeom prst="rect">
            <a:avLst/>
          </a:prstGeom>
          <a:solidFill>
            <a:schemeClr val="accent5">
              <a:lumMod val="50000"/>
              <a:alpha val="45098"/>
            </a:schemeClr>
          </a:solidFill>
        </p:spPr>
        <p:txBody>
          <a:bodyPr wrap="square">
            <a:spAutoFit/>
          </a:bodyPr>
          <a:lstStyle/>
          <a:p>
            <a:pPr algn="ctr">
              <a:lnSpc>
                <a:spcPts val="2600"/>
              </a:lnSpc>
            </a:pPr>
            <a:r>
              <a:rPr lang="tr-TR" b="1" dirty="0"/>
              <a:t>DISASTER RELIEF COMMITTEE</a:t>
            </a:r>
          </a:p>
          <a:p>
            <a:pPr algn="ctr">
              <a:lnSpc>
                <a:spcPts val="2600"/>
              </a:lnSpc>
            </a:pPr>
            <a:r>
              <a:rPr lang="tr-TR" b="1" dirty="0">
                <a:solidFill>
                  <a:schemeClr val="bg1"/>
                </a:solidFill>
              </a:rPr>
              <a:t>CC Tuba Tengiz Yılmaz - DG Ayşegül Taş - VCC Ender </a:t>
            </a:r>
            <a:r>
              <a:rPr lang="tr-TR" b="1" dirty="0" err="1">
                <a:solidFill>
                  <a:schemeClr val="bg1"/>
                </a:solidFill>
              </a:rPr>
              <a:t>Sakintuna</a:t>
            </a:r>
            <a:r>
              <a:rPr lang="tr-TR" b="1" dirty="0">
                <a:solidFill>
                  <a:schemeClr val="bg1"/>
                </a:solidFill>
              </a:rPr>
              <a:t> - PID Nesim Levi - PID Hayri Ülgen - PID Oya </a:t>
            </a:r>
            <a:r>
              <a:rPr lang="tr-TR" b="1" dirty="0" err="1">
                <a:solidFill>
                  <a:schemeClr val="bg1"/>
                </a:solidFill>
              </a:rPr>
              <a:t>Sebük</a:t>
            </a:r>
            <a:r>
              <a:rPr lang="tr-TR" b="1" dirty="0">
                <a:solidFill>
                  <a:schemeClr val="bg1"/>
                </a:solidFill>
              </a:rPr>
              <a:t> - FVDG Erol Aydın - SVDG Cengiz Kurt - PCC Danyal Kubin - IPDG Muzaffer Çetin – </a:t>
            </a:r>
            <a:br>
              <a:rPr lang="tr-TR" b="1" dirty="0">
                <a:solidFill>
                  <a:schemeClr val="bg1"/>
                </a:solidFill>
              </a:rPr>
            </a:br>
            <a:r>
              <a:rPr lang="tr-TR" b="1" dirty="0">
                <a:solidFill>
                  <a:schemeClr val="bg1"/>
                </a:solidFill>
              </a:rPr>
              <a:t>PDG Bülent Şen - PDG Nilgün Niord - PDG Teoman Akçalı - PDG Can Canver - PDG Nazım Geyikçi - PDG Neşe Başak Güner - PDG Fuat </a:t>
            </a:r>
            <a:r>
              <a:rPr lang="tr-TR" b="1" dirty="0" err="1">
                <a:solidFill>
                  <a:schemeClr val="bg1"/>
                </a:solidFill>
              </a:rPr>
              <a:t>Topdemir</a:t>
            </a:r>
            <a:r>
              <a:rPr lang="tr-TR" b="1" dirty="0">
                <a:solidFill>
                  <a:schemeClr val="bg1"/>
                </a:solidFill>
              </a:rPr>
              <a:t> - PDG Canan Banu Dündar - PDG Hüsamettin Ocak – </a:t>
            </a:r>
            <a:br>
              <a:rPr lang="tr-TR" b="1" dirty="0">
                <a:solidFill>
                  <a:schemeClr val="bg1"/>
                </a:solidFill>
              </a:rPr>
            </a:br>
            <a:r>
              <a:rPr lang="tr-TR" b="1" dirty="0">
                <a:solidFill>
                  <a:schemeClr val="bg1"/>
                </a:solidFill>
              </a:rPr>
              <a:t>Leo MDP Orhun Tugay Kocaoğlu - Leo DP Bensu Simge Büyükvural</a:t>
            </a:r>
          </a:p>
        </p:txBody>
      </p:sp>
      <p:sp>
        <p:nvSpPr>
          <p:cNvPr id="4" name="Metin kutusu 3">
            <a:extLst>
              <a:ext uri="{FF2B5EF4-FFF2-40B4-BE49-F238E27FC236}">
                <a16:creationId xmlns:a16="http://schemas.microsoft.com/office/drawing/2014/main" id="{78210B3B-382B-4791-6F6F-4D748324D87C}"/>
              </a:ext>
            </a:extLst>
          </p:cNvPr>
          <p:cNvSpPr txBox="1"/>
          <p:nvPr/>
        </p:nvSpPr>
        <p:spPr>
          <a:xfrm>
            <a:off x="263352" y="6342994"/>
            <a:ext cx="2520280" cy="369332"/>
          </a:xfrm>
          <a:prstGeom prst="rect">
            <a:avLst/>
          </a:prstGeom>
          <a:noFill/>
        </p:spPr>
        <p:txBody>
          <a:bodyPr wrap="square">
            <a:spAutoFit/>
          </a:bodyPr>
          <a:lstStyle/>
          <a:p>
            <a:r>
              <a:rPr lang="tr-TR" b="1" dirty="0" err="1">
                <a:solidFill>
                  <a:schemeClr val="accent2">
                    <a:lumMod val="75000"/>
                  </a:schemeClr>
                </a:solidFill>
              </a:rPr>
              <a:t>Danyal</a:t>
            </a:r>
            <a:r>
              <a:rPr lang="tr-TR" b="1" dirty="0">
                <a:solidFill>
                  <a:schemeClr val="accent2">
                    <a:lumMod val="75000"/>
                  </a:schemeClr>
                </a:solidFill>
              </a:rPr>
              <a:t> </a:t>
            </a:r>
            <a:r>
              <a:rPr lang="tr-TR" b="1" dirty="0" err="1">
                <a:solidFill>
                  <a:schemeClr val="accent2">
                    <a:lumMod val="75000"/>
                  </a:schemeClr>
                </a:solidFill>
              </a:rPr>
              <a:t>Kubin</a:t>
            </a:r>
            <a:r>
              <a:rPr lang="tr-TR" b="1" dirty="0">
                <a:solidFill>
                  <a:schemeClr val="accent2">
                    <a:lumMod val="75000"/>
                  </a:schemeClr>
                </a:solidFill>
              </a:rPr>
              <a:t>, ID </a:t>
            </a:r>
            <a:endParaRPr lang="en-GB" dirty="0">
              <a:solidFill>
                <a:schemeClr val="accent2">
                  <a:lumMod val="75000"/>
                </a:schemeClr>
              </a:solidFill>
            </a:endParaRPr>
          </a:p>
        </p:txBody>
      </p:sp>
    </p:spTree>
    <p:extLst>
      <p:ext uri="{BB962C8B-B14F-4D97-AF65-F5344CB8AC3E}">
        <p14:creationId xmlns:p14="http://schemas.microsoft.com/office/powerpoint/2010/main" val="89264813"/>
      </p:ext>
    </p:extLst>
  </p:cSld>
  <p:clrMapOvr>
    <a:masterClrMapping/>
  </p:clrMapOvr>
  <mc:AlternateContent xmlns:mc="http://schemas.openxmlformats.org/markup-compatibility/2006" xmlns:p14="http://schemas.microsoft.com/office/powerpoint/2010/main">
    <mc:Choice Requires="p14">
      <p:transition spd="slow" p14:dur="2000" advClick="0">
        <p:split orient="vert"/>
      </p:transition>
    </mc:Choice>
    <mc:Fallback xmlns="">
      <p:transition spd="slow" advClick="0">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7A79AEDA-9428-8AC2-73C7-91A668B62945}"/>
              </a:ext>
            </a:extLst>
          </p:cNvPr>
          <p:cNvSpPr>
            <a:spLocks noGrp="1"/>
          </p:cNvSpPr>
          <p:nvPr>
            <p:ph type="sldNum" sz="quarter" idx="12"/>
          </p:nvPr>
        </p:nvSpPr>
        <p:spPr/>
        <p:txBody>
          <a:bodyPr/>
          <a:lstStyle/>
          <a:p>
            <a:pPr algn="r" fontAlgn="auto">
              <a:spcBef>
                <a:spcPts val="0"/>
              </a:spcBef>
              <a:spcAft>
                <a:spcPts val="0"/>
              </a:spcAft>
              <a:defRPr/>
            </a:pPr>
            <a:fld id="{DDF5A8BD-E949-4BEE-BC04-18DF6B43ADBB}" type="slidenum">
              <a:rPr lang="de-DE" sz="1600" smtClean="0">
                <a:solidFill>
                  <a:srgbClr val="55565A">
                    <a:lumMod val="75000"/>
                  </a:srgbClr>
                </a:solidFill>
                <a:latin typeface="Arial"/>
              </a:rPr>
              <a:pPr algn="r" fontAlgn="auto">
                <a:spcBef>
                  <a:spcPts val="0"/>
                </a:spcBef>
                <a:spcAft>
                  <a:spcPts val="0"/>
                </a:spcAft>
                <a:defRPr/>
              </a:pPr>
              <a:t>4</a:t>
            </a:fld>
            <a:endParaRPr lang="de-DE" sz="1600">
              <a:solidFill>
                <a:srgbClr val="55565A">
                  <a:lumMod val="75000"/>
                </a:srgbClr>
              </a:solidFill>
              <a:latin typeface="Arial"/>
            </a:endParaRPr>
          </a:p>
        </p:txBody>
      </p:sp>
      <p:sp>
        <p:nvSpPr>
          <p:cNvPr id="5" name="Metin kutusu 4">
            <a:extLst>
              <a:ext uri="{FF2B5EF4-FFF2-40B4-BE49-F238E27FC236}">
                <a16:creationId xmlns:a16="http://schemas.microsoft.com/office/drawing/2014/main" id="{52B8365B-1ED8-D007-30F5-65ECA128E577}"/>
              </a:ext>
            </a:extLst>
          </p:cNvPr>
          <p:cNvSpPr txBox="1"/>
          <p:nvPr/>
        </p:nvSpPr>
        <p:spPr>
          <a:xfrm>
            <a:off x="265527" y="908720"/>
            <a:ext cx="3742241" cy="5262980"/>
          </a:xfrm>
          <a:prstGeom prst="rect">
            <a:avLst/>
          </a:prstGeom>
          <a:noFill/>
        </p:spPr>
        <p:txBody>
          <a:bodyPr wrap="square">
            <a:spAutoFit/>
          </a:bodyPr>
          <a:lstStyle/>
          <a:p>
            <a:pPr algn="ctr">
              <a:lnSpc>
                <a:spcPts val="3400"/>
              </a:lnSpc>
            </a:pPr>
            <a:r>
              <a:rPr lang="en-US" sz="2800" dirty="0"/>
              <a:t>The effect of               </a:t>
            </a:r>
            <a:r>
              <a:rPr lang="tr-TR" sz="2800" b="1" dirty="0"/>
              <a:t>3</a:t>
            </a:r>
            <a:r>
              <a:rPr lang="en-US" sz="2800" dirty="0"/>
              <a:t> </a:t>
            </a:r>
            <a:r>
              <a:rPr lang="tr-TR" sz="2800" noProof="1"/>
              <a:t>consecutive</a:t>
            </a:r>
            <a:r>
              <a:rPr lang="tr-TR" sz="2800" dirty="0"/>
              <a:t> </a:t>
            </a:r>
            <a:r>
              <a:rPr lang="en-US" sz="2800" dirty="0"/>
              <a:t> earthquakes were the largest to strike the region in over </a:t>
            </a:r>
            <a:r>
              <a:rPr lang="tr-TR" sz="2800" dirty="0"/>
              <a:t>500 </a:t>
            </a:r>
            <a:r>
              <a:rPr lang="en-US" sz="2800" dirty="0"/>
              <a:t>years and </a:t>
            </a:r>
            <a:r>
              <a:rPr lang="tr-TR" sz="2800" dirty="0"/>
              <a:t>i</a:t>
            </a:r>
            <a:r>
              <a:rPr lang="en-US" sz="2800" dirty="0"/>
              <a:t>t is described as the </a:t>
            </a:r>
            <a:br>
              <a:rPr lang="tr-TR" sz="2800" dirty="0"/>
            </a:br>
            <a:r>
              <a:rPr lang="tr-TR" sz="2800" b="1" dirty="0">
                <a:solidFill>
                  <a:srgbClr val="C00000"/>
                </a:solidFill>
              </a:rPr>
              <a:t>3rd </a:t>
            </a:r>
            <a:r>
              <a:rPr lang="en-US" sz="2800" b="1" dirty="0">
                <a:solidFill>
                  <a:srgbClr val="C00000"/>
                </a:solidFill>
              </a:rPr>
              <a:t>worst and the most destructive and damaging disaster in the world to date</a:t>
            </a:r>
            <a:r>
              <a:rPr lang="en-US" sz="2800" dirty="0"/>
              <a:t>. </a:t>
            </a:r>
            <a:endParaRPr lang="tr-TR" sz="2800" dirty="0"/>
          </a:p>
        </p:txBody>
      </p:sp>
      <p:sp>
        <p:nvSpPr>
          <p:cNvPr id="1028" name="Metin kutusu 1027">
            <a:extLst>
              <a:ext uri="{FF2B5EF4-FFF2-40B4-BE49-F238E27FC236}">
                <a16:creationId xmlns:a16="http://schemas.microsoft.com/office/drawing/2014/main" id="{1251DB2B-4FC8-DD3C-A581-8F9C69BAF168}"/>
              </a:ext>
            </a:extLst>
          </p:cNvPr>
          <p:cNvSpPr txBox="1"/>
          <p:nvPr/>
        </p:nvSpPr>
        <p:spPr>
          <a:xfrm>
            <a:off x="236032" y="188640"/>
            <a:ext cx="6096000" cy="584775"/>
          </a:xfrm>
          <a:prstGeom prst="rect">
            <a:avLst/>
          </a:prstGeom>
          <a:noFill/>
        </p:spPr>
        <p:txBody>
          <a:bodyPr wrap="square">
            <a:spAutoFit/>
          </a:bodyPr>
          <a:lstStyle/>
          <a:p>
            <a:r>
              <a:rPr lang="tr-TR" sz="3200" b="1" noProof="1">
                <a:solidFill>
                  <a:srgbClr val="C00000"/>
                </a:solidFill>
              </a:rPr>
              <a:t>Disaster of the Century</a:t>
            </a:r>
            <a:endParaRPr lang="tr-TR" sz="3200" noProof="1"/>
          </a:p>
        </p:txBody>
      </p:sp>
      <p:grpSp>
        <p:nvGrpSpPr>
          <p:cNvPr id="1035" name="Grup 1034">
            <a:extLst>
              <a:ext uri="{FF2B5EF4-FFF2-40B4-BE49-F238E27FC236}">
                <a16:creationId xmlns:a16="http://schemas.microsoft.com/office/drawing/2014/main" id="{65AB4441-50E7-0D9A-27F6-4ADDE9C74B0F}"/>
              </a:ext>
            </a:extLst>
          </p:cNvPr>
          <p:cNvGrpSpPr/>
          <p:nvPr/>
        </p:nvGrpSpPr>
        <p:grpSpPr>
          <a:xfrm>
            <a:off x="4184464" y="745653"/>
            <a:ext cx="7672176" cy="5540103"/>
            <a:chOff x="4184464" y="745653"/>
            <a:chExt cx="7672176" cy="5540103"/>
          </a:xfrm>
        </p:grpSpPr>
        <p:pic>
          <p:nvPicPr>
            <p:cNvPr id="1026" name="Picture 2">
              <a:extLst>
                <a:ext uri="{FF2B5EF4-FFF2-40B4-BE49-F238E27FC236}">
                  <a16:creationId xmlns:a16="http://schemas.microsoft.com/office/drawing/2014/main" id="{A32824C5-40D1-933F-CF02-8046FC6E57C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05" t="29858" r="3222" b="4346"/>
            <a:stretch/>
          </p:blipFill>
          <p:spPr bwMode="auto">
            <a:xfrm>
              <a:off x="4184464" y="745653"/>
              <a:ext cx="7672176" cy="5505629"/>
            </a:xfrm>
            <a:prstGeom prst="rect">
              <a:avLst/>
            </a:prstGeom>
            <a:noFill/>
            <a:extLst>
              <a:ext uri="{909E8E84-426E-40dd-AFC4-6F175D3DCCD1}">
                <a14:hiddenFill xmlns:a14="http://schemas.microsoft.com/office/drawing/2010/main" xmlns="">
                  <a:solidFill>
                    <a:srgbClr val="FFFFFF"/>
                  </a:solidFill>
                </a14:hiddenFill>
              </a:ext>
            </a:extLst>
          </p:spPr>
        </p:pic>
        <p:sp>
          <p:nvSpPr>
            <p:cNvPr id="6" name="Oval 5">
              <a:extLst>
                <a:ext uri="{FF2B5EF4-FFF2-40B4-BE49-F238E27FC236}">
                  <a16:creationId xmlns:a16="http://schemas.microsoft.com/office/drawing/2014/main" id="{41993B01-964D-407D-7758-45FBF6F8D415}"/>
                </a:ext>
              </a:extLst>
            </p:cNvPr>
            <p:cNvSpPr/>
            <p:nvPr/>
          </p:nvSpPr>
          <p:spPr>
            <a:xfrm>
              <a:off x="7453545" y="2965480"/>
              <a:ext cx="144016" cy="144016"/>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4" name="Metin kutusu 3"/>
            <p:cNvSpPr txBox="1"/>
            <p:nvPr/>
          </p:nvSpPr>
          <p:spPr>
            <a:xfrm>
              <a:off x="7570320" y="2726782"/>
              <a:ext cx="1507144" cy="307777"/>
            </a:xfrm>
            <a:prstGeom prst="rect">
              <a:avLst/>
            </a:prstGeom>
            <a:noFill/>
          </p:spPr>
          <p:txBody>
            <a:bodyPr wrap="none" rtlCol="0">
              <a:spAutoFit/>
            </a:bodyPr>
            <a:lstStyle/>
            <a:p>
              <a:r>
                <a:rPr lang="tr-TR" sz="1400" dirty="0">
                  <a:solidFill>
                    <a:schemeClr val="bg1"/>
                  </a:solidFill>
                </a:rPr>
                <a:t>Kahramanmaraş</a:t>
              </a:r>
            </a:p>
          </p:txBody>
        </p:sp>
        <p:sp>
          <p:nvSpPr>
            <p:cNvPr id="9" name="Metin kutusu 8"/>
            <p:cNvSpPr txBox="1"/>
            <p:nvPr/>
          </p:nvSpPr>
          <p:spPr>
            <a:xfrm>
              <a:off x="6528048" y="2915071"/>
              <a:ext cx="702436" cy="307777"/>
            </a:xfrm>
            <a:prstGeom prst="rect">
              <a:avLst/>
            </a:prstGeom>
            <a:noFill/>
          </p:spPr>
          <p:txBody>
            <a:bodyPr wrap="none" rtlCol="0">
              <a:spAutoFit/>
            </a:bodyPr>
            <a:lstStyle/>
            <a:p>
              <a:r>
                <a:rPr lang="tr-TR" sz="1400" dirty="0">
                  <a:solidFill>
                    <a:schemeClr val="bg1"/>
                  </a:solidFill>
                </a:rPr>
                <a:t>Adana</a:t>
              </a:r>
            </a:p>
          </p:txBody>
        </p:sp>
        <p:sp>
          <p:nvSpPr>
            <p:cNvPr id="7" name="Oval 6"/>
            <p:cNvSpPr/>
            <p:nvPr/>
          </p:nvSpPr>
          <p:spPr>
            <a:xfrm>
              <a:off x="6744072" y="3176984"/>
              <a:ext cx="108000" cy="108000"/>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Metin kutusu 10"/>
            <p:cNvSpPr txBox="1"/>
            <p:nvPr/>
          </p:nvSpPr>
          <p:spPr>
            <a:xfrm>
              <a:off x="5902844" y="2996952"/>
              <a:ext cx="721672" cy="307777"/>
            </a:xfrm>
            <a:prstGeom prst="rect">
              <a:avLst/>
            </a:prstGeom>
            <a:noFill/>
          </p:spPr>
          <p:txBody>
            <a:bodyPr wrap="none" rtlCol="0">
              <a:spAutoFit/>
            </a:bodyPr>
            <a:lstStyle/>
            <a:p>
              <a:r>
                <a:rPr lang="tr-TR" sz="1400" dirty="0">
                  <a:solidFill>
                    <a:schemeClr val="bg1"/>
                  </a:solidFill>
                </a:rPr>
                <a:t>Mersin</a:t>
              </a:r>
            </a:p>
          </p:txBody>
        </p:sp>
        <p:sp>
          <p:nvSpPr>
            <p:cNvPr id="12" name="Oval 11"/>
            <p:cNvSpPr/>
            <p:nvPr/>
          </p:nvSpPr>
          <p:spPr>
            <a:xfrm>
              <a:off x="6408712" y="3246608"/>
              <a:ext cx="108000" cy="108000"/>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Oval 12"/>
            <p:cNvSpPr/>
            <p:nvPr/>
          </p:nvSpPr>
          <p:spPr>
            <a:xfrm>
              <a:off x="7176120" y="3498467"/>
              <a:ext cx="108000" cy="108000"/>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Metin kutusu 13"/>
            <p:cNvSpPr txBox="1"/>
            <p:nvPr/>
          </p:nvSpPr>
          <p:spPr>
            <a:xfrm>
              <a:off x="7032104" y="3570681"/>
              <a:ext cx="832279" cy="307777"/>
            </a:xfrm>
            <a:prstGeom prst="rect">
              <a:avLst/>
            </a:prstGeom>
            <a:noFill/>
          </p:spPr>
          <p:txBody>
            <a:bodyPr wrap="none" rtlCol="0">
              <a:spAutoFit/>
            </a:bodyPr>
            <a:lstStyle/>
            <a:p>
              <a:r>
                <a:rPr lang="tr-TR" sz="1400" dirty="0">
                  <a:solidFill>
                    <a:schemeClr val="bg1"/>
                  </a:solidFill>
                </a:rPr>
                <a:t>Antakya</a:t>
              </a:r>
            </a:p>
          </p:txBody>
        </p:sp>
        <p:sp>
          <p:nvSpPr>
            <p:cNvPr id="15" name="Oval 14"/>
            <p:cNvSpPr/>
            <p:nvPr/>
          </p:nvSpPr>
          <p:spPr>
            <a:xfrm>
              <a:off x="7716192" y="3140968"/>
              <a:ext cx="108000" cy="108000"/>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Metin kutusu 15"/>
            <p:cNvSpPr txBox="1"/>
            <p:nvPr/>
          </p:nvSpPr>
          <p:spPr>
            <a:xfrm>
              <a:off x="7823595" y="3032311"/>
              <a:ext cx="1000595" cy="307777"/>
            </a:xfrm>
            <a:prstGeom prst="rect">
              <a:avLst/>
            </a:prstGeom>
            <a:noFill/>
          </p:spPr>
          <p:txBody>
            <a:bodyPr wrap="none" rtlCol="0">
              <a:spAutoFit/>
            </a:bodyPr>
            <a:lstStyle/>
            <a:p>
              <a:r>
                <a:rPr lang="tr-TR" sz="1400" dirty="0">
                  <a:solidFill>
                    <a:schemeClr val="bg1"/>
                  </a:solidFill>
                </a:rPr>
                <a:t>Gaziantep</a:t>
              </a:r>
            </a:p>
          </p:txBody>
        </p:sp>
        <p:sp>
          <p:nvSpPr>
            <p:cNvPr id="10" name="Oval 9">
              <a:extLst>
                <a:ext uri="{FF2B5EF4-FFF2-40B4-BE49-F238E27FC236}">
                  <a16:creationId xmlns:a16="http://schemas.microsoft.com/office/drawing/2014/main" id="{F7296EFC-74F7-9A67-BF65-ED456B54D9D0}"/>
                </a:ext>
              </a:extLst>
            </p:cNvPr>
            <p:cNvSpPr/>
            <p:nvPr/>
          </p:nvSpPr>
          <p:spPr>
            <a:xfrm>
              <a:off x="7640848" y="3517360"/>
              <a:ext cx="108000" cy="1080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Metin kutusu 16">
              <a:extLst>
                <a:ext uri="{FF2B5EF4-FFF2-40B4-BE49-F238E27FC236}">
                  <a16:creationId xmlns:a16="http://schemas.microsoft.com/office/drawing/2014/main" id="{5E497EBC-5F02-EA0C-FE82-332D752D6667}"/>
                </a:ext>
              </a:extLst>
            </p:cNvPr>
            <p:cNvSpPr txBox="1"/>
            <p:nvPr/>
          </p:nvSpPr>
          <p:spPr>
            <a:xfrm>
              <a:off x="7725357" y="3426196"/>
              <a:ext cx="742511" cy="307777"/>
            </a:xfrm>
            <a:prstGeom prst="rect">
              <a:avLst/>
            </a:prstGeom>
            <a:noFill/>
          </p:spPr>
          <p:txBody>
            <a:bodyPr wrap="none" rtlCol="0">
              <a:spAutoFit/>
            </a:bodyPr>
            <a:lstStyle/>
            <a:p>
              <a:r>
                <a:rPr lang="tr-TR" sz="1400" dirty="0" err="1">
                  <a:solidFill>
                    <a:schemeClr val="bg1"/>
                  </a:solidFill>
                </a:rPr>
                <a:t>Aleppo</a:t>
              </a:r>
              <a:endParaRPr lang="tr-TR" sz="1400" dirty="0">
                <a:solidFill>
                  <a:schemeClr val="bg1"/>
                </a:solidFill>
              </a:endParaRPr>
            </a:p>
          </p:txBody>
        </p:sp>
        <p:sp>
          <p:nvSpPr>
            <p:cNvPr id="18" name="Dikdörtgen 17">
              <a:extLst>
                <a:ext uri="{FF2B5EF4-FFF2-40B4-BE49-F238E27FC236}">
                  <a16:creationId xmlns:a16="http://schemas.microsoft.com/office/drawing/2014/main" id="{98C31263-932C-A608-1511-7F133F33A2E2}"/>
                </a:ext>
              </a:extLst>
            </p:cNvPr>
            <p:cNvSpPr/>
            <p:nvPr/>
          </p:nvSpPr>
          <p:spPr>
            <a:xfrm>
              <a:off x="7032103" y="5517232"/>
              <a:ext cx="791491" cy="144016"/>
            </a:xfrm>
            <a:prstGeom prst="rect">
              <a:avLst/>
            </a:prstGeom>
            <a:solidFill>
              <a:srgbClr val="EFC9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Metin kutusu 7">
              <a:extLst>
                <a:ext uri="{FF2B5EF4-FFF2-40B4-BE49-F238E27FC236}">
                  <a16:creationId xmlns:a16="http://schemas.microsoft.com/office/drawing/2014/main" id="{B8A3AD18-ED92-6239-EE42-0B05A42B21D3}"/>
                </a:ext>
              </a:extLst>
            </p:cNvPr>
            <p:cNvSpPr txBox="1"/>
            <p:nvPr/>
          </p:nvSpPr>
          <p:spPr>
            <a:xfrm>
              <a:off x="6852072" y="5457469"/>
              <a:ext cx="1026243" cy="338554"/>
            </a:xfrm>
            <a:prstGeom prst="rect">
              <a:avLst/>
            </a:prstGeom>
            <a:noFill/>
          </p:spPr>
          <p:txBody>
            <a:bodyPr wrap="none" rtlCol="0">
              <a:spAutoFit/>
            </a:bodyPr>
            <a:lstStyle/>
            <a:p>
              <a:r>
                <a:rPr lang="tr-TR" sz="1600" dirty="0"/>
                <a:t>JORDAN</a:t>
              </a:r>
            </a:p>
          </p:txBody>
        </p:sp>
        <p:sp>
          <p:nvSpPr>
            <p:cNvPr id="19" name="Dikdörtgen 18">
              <a:extLst>
                <a:ext uri="{FF2B5EF4-FFF2-40B4-BE49-F238E27FC236}">
                  <a16:creationId xmlns:a16="http://schemas.microsoft.com/office/drawing/2014/main" id="{F38AF645-6D2C-0B71-CC27-FC3446AB9AC9}"/>
                </a:ext>
              </a:extLst>
            </p:cNvPr>
            <p:cNvSpPr/>
            <p:nvPr/>
          </p:nvSpPr>
          <p:spPr>
            <a:xfrm>
              <a:off x="9408369" y="4896633"/>
              <a:ext cx="504056" cy="138642"/>
            </a:xfrm>
            <a:prstGeom prst="rect">
              <a:avLst/>
            </a:prstGeom>
            <a:solidFill>
              <a:srgbClr val="EFC9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Dikdörtgen 19">
              <a:extLst>
                <a:ext uri="{FF2B5EF4-FFF2-40B4-BE49-F238E27FC236}">
                  <a16:creationId xmlns:a16="http://schemas.microsoft.com/office/drawing/2014/main" id="{76C5F1BF-2EE6-532A-F885-66E15F9E364F}"/>
                </a:ext>
              </a:extLst>
            </p:cNvPr>
            <p:cNvSpPr/>
            <p:nvPr/>
          </p:nvSpPr>
          <p:spPr>
            <a:xfrm>
              <a:off x="8032699" y="4055732"/>
              <a:ext cx="583581" cy="144016"/>
            </a:xfrm>
            <a:prstGeom prst="rect">
              <a:avLst/>
            </a:prstGeom>
            <a:solidFill>
              <a:srgbClr val="DBA1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 name="Dikdörtgen 20">
              <a:extLst>
                <a:ext uri="{FF2B5EF4-FFF2-40B4-BE49-F238E27FC236}">
                  <a16:creationId xmlns:a16="http://schemas.microsoft.com/office/drawing/2014/main" id="{EEC592CF-A657-0275-3517-07A0934C1B23}"/>
                </a:ext>
              </a:extLst>
            </p:cNvPr>
            <p:cNvSpPr/>
            <p:nvPr/>
          </p:nvSpPr>
          <p:spPr>
            <a:xfrm>
              <a:off x="8205983" y="5948667"/>
              <a:ext cx="1346401" cy="144016"/>
            </a:xfrm>
            <a:prstGeom prst="rect">
              <a:avLst/>
            </a:prstGeom>
            <a:solidFill>
              <a:srgbClr val="EFC9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Dikdörtgen 21">
              <a:extLst>
                <a:ext uri="{FF2B5EF4-FFF2-40B4-BE49-F238E27FC236}">
                  <a16:creationId xmlns:a16="http://schemas.microsoft.com/office/drawing/2014/main" id="{00CCF62D-3AAC-266B-2033-4BAB0B575755}"/>
                </a:ext>
              </a:extLst>
            </p:cNvPr>
            <p:cNvSpPr/>
            <p:nvPr/>
          </p:nvSpPr>
          <p:spPr>
            <a:xfrm>
              <a:off x="9238627" y="1884303"/>
              <a:ext cx="791492" cy="143865"/>
            </a:xfrm>
            <a:prstGeom prst="rect">
              <a:avLst/>
            </a:prstGeom>
            <a:solidFill>
              <a:srgbClr val="DABD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Metin kutusu 22">
              <a:extLst>
                <a:ext uri="{FF2B5EF4-FFF2-40B4-BE49-F238E27FC236}">
                  <a16:creationId xmlns:a16="http://schemas.microsoft.com/office/drawing/2014/main" id="{25D1CFCC-E205-4F0D-C611-79B7F4B47253}"/>
                </a:ext>
              </a:extLst>
            </p:cNvPr>
            <p:cNvSpPr txBox="1"/>
            <p:nvPr/>
          </p:nvSpPr>
          <p:spPr>
            <a:xfrm>
              <a:off x="7896200" y="3960316"/>
              <a:ext cx="798617" cy="338554"/>
            </a:xfrm>
            <a:prstGeom prst="rect">
              <a:avLst/>
            </a:prstGeom>
            <a:noFill/>
          </p:spPr>
          <p:txBody>
            <a:bodyPr wrap="none" rtlCol="0">
              <a:spAutoFit/>
            </a:bodyPr>
            <a:lstStyle/>
            <a:p>
              <a:r>
                <a:rPr lang="tr-TR" sz="1600" dirty="0"/>
                <a:t>SYRIA</a:t>
              </a:r>
            </a:p>
          </p:txBody>
        </p:sp>
        <p:sp>
          <p:nvSpPr>
            <p:cNvPr id="24" name="Metin kutusu 23">
              <a:extLst>
                <a:ext uri="{FF2B5EF4-FFF2-40B4-BE49-F238E27FC236}">
                  <a16:creationId xmlns:a16="http://schemas.microsoft.com/office/drawing/2014/main" id="{B9721BE5-5FD3-6744-3887-B0946E3128D2}"/>
                </a:ext>
              </a:extLst>
            </p:cNvPr>
            <p:cNvSpPr txBox="1"/>
            <p:nvPr/>
          </p:nvSpPr>
          <p:spPr>
            <a:xfrm>
              <a:off x="8976320" y="4796677"/>
              <a:ext cx="686406" cy="338554"/>
            </a:xfrm>
            <a:prstGeom prst="rect">
              <a:avLst/>
            </a:prstGeom>
            <a:noFill/>
          </p:spPr>
          <p:txBody>
            <a:bodyPr wrap="none" rtlCol="0">
              <a:spAutoFit/>
            </a:bodyPr>
            <a:lstStyle/>
            <a:p>
              <a:r>
                <a:rPr lang="tr-TR" sz="1600" dirty="0"/>
                <a:t>IRAQ</a:t>
              </a:r>
            </a:p>
          </p:txBody>
        </p:sp>
        <p:sp>
          <p:nvSpPr>
            <p:cNvPr id="25" name="Metin kutusu 24">
              <a:extLst>
                <a:ext uri="{FF2B5EF4-FFF2-40B4-BE49-F238E27FC236}">
                  <a16:creationId xmlns:a16="http://schemas.microsoft.com/office/drawing/2014/main" id="{531494FA-69C2-DF14-7975-7D318A6B2077}"/>
                </a:ext>
              </a:extLst>
            </p:cNvPr>
            <p:cNvSpPr txBox="1"/>
            <p:nvPr/>
          </p:nvSpPr>
          <p:spPr>
            <a:xfrm>
              <a:off x="7968208" y="5841120"/>
              <a:ext cx="1606402" cy="338554"/>
            </a:xfrm>
            <a:prstGeom prst="rect">
              <a:avLst/>
            </a:prstGeom>
            <a:noFill/>
          </p:spPr>
          <p:txBody>
            <a:bodyPr wrap="none" rtlCol="0">
              <a:spAutoFit/>
            </a:bodyPr>
            <a:lstStyle/>
            <a:p>
              <a:r>
                <a:rPr lang="tr-TR" sz="1600" dirty="0"/>
                <a:t>SAUDI ARABIA</a:t>
              </a:r>
            </a:p>
          </p:txBody>
        </p:sp>
        <p:sp>
          <p:nvSpPr>
            <p:cNvPr id="26" name="Metin kutusu 25">
              <a:extLst>
                <a:ext uri="{FF2B5EF4-FFF2-40B4-BE49-F238E27FC236}">
                  <a16:creationId xmlns:a16="http://schemas.microsoft.com/office/drawing/2014/main" id="{FB36C3ED-3F18-B142-BC40-B45BF951B5A2}"/>
                </a:ext>
              </a:extLst>
            </p:cNvPr>
            <p:cNvSpPr txBox="1"/>
            <p:nvPr/>
          </p:nvSpPr>
          <p:spPr>
            <a:xfrm>
              <a:off x="5807968" y="5517232"/>
              <a:ext cx="912429" cy="338554"/>
            </a:xfrm>
            <a:prstGeom prst="rect">
              <a:avLst/>
            </a:prstGeom>
            <a:noFill/>
          </p:spPr>
          <p:txBody>
            <a:bodyPr wrap="none" rtlCol="0">
              <a:spAutoFit/>
            </a:bodyPr>
            <a:lstStyle/>
            <a:p>
              <a:r>
                <a:rPr lang="tr-TR" sz="1600" dirty="0"/>
                <a:t>ISRAEL</a:t>
              </a:r>
            </a:p>
          </p:txBody>
        </p:sp>
        <p:sp>
          <p:nvSpPr>
            <p:cNvPr id="27" name="Metin kutusu 26">
              <a:extLst>
                <a:ext uri="{FF2B5EF4-FFF2-40B4-BE49-F238E27FC236}">
                  <a16:creationId xmlns:a16="http://schemas.microsoft.com/office/drawing/2014/main" id="{AFF678CA-B732-E2C5-D490-ABBE66FC0566}"/>
                </a:ext>
              </a:extLst>
            </p:cNvPr>
            <p:cNvSpPr txBox="1"/>
            <p:nvPr/>
          </p:nvSpPr>
          <p:spPr>
            <a:xfrm>
              <a:off x="6121622" y="4461783"/>
              <a:ext cx="1162498" cy="338554"/>
            </a:xfrm>
            <a:prstGeom prst="rect">
              <a:avLst/>
            </a:prstGeom>
            <a:noFill/>
          </p:spPr>
          <p:txBody>
            <a:bodyPr wrap="none" rtlCol="0">
              <a:spAutoFit/>
            </a:bodyPr>
            <a:lstStyle/>
            <a:p>
              <a:r>
                <a:rPr lang="tr-TR" sz="1600" dirty="0"/>
                <a:t>LEBANON</a:t>
              </a:r>
            </a:p>
          </p:txBody>
        </p:sp>
        <p:sp>
          <p:nvSpPr>
            <p:cNvPr id="28" name="Metin kutusu 27">
              <a:extLst>
                <a:ext uri="{FF2B5EF4-FFF2-40B4-BE49-F238E27FC236}">
                  <a16:creationId xmlns:a16="http://schemas.microsoft.com/office/drawing/2014/main" id="{F15F8B06-12EC-0858-92BE-D19E019653E7}"/>
                </a:ext>
              </a:extLst>
            </p:cNvPr>
            <p:cNvSpPr txBox="1"/>
            <p:nvPr/>
          </p:nvSpPr>
          <p:spPr>
            <a:xfrm>
              <a:off x="5182026" y="4312251"/>
              <a:ext cx="1035861" cy="338554"/>
            </a:xfrm>
            <a:prstGeom prst="rect">
              <a:avLst/>
            </a:prstGeom>
            <a:noFill/>
          </p:spPr>
          <p:txBody>
            <a:bodyPr wrap="none" rtlCol="0">
              <a:spAutoFit/>
            </a:bodyPr>
            <a:lstStyle/>
            <a:p>
              <a:r>
                <a:rPr lang="tr-TR" sz="1600" dirty="0"/>
                <a:t>CYPRUS</a:t>
              </a:r>
            </a:p>
          </p:txBody>
        </p:sp>
        <p:sp>
          <p:nvSpPr>
            <p:cNvPr id="29" name="Metin kutusu 28">
              <a:extLst>
                <a:ext uri="{FF2B5EF4-FFF2-40B4-BE49-F238E27FC236}">
                  <a16:creationId xmlns:a16="http://schemas.microsoft.com/office/drawing/2014/main" id="{C3EF77F2-BCAD-2A04-3752-3436EE71EEA9}"/>
                </a:ext>
              </a:extLst>
            </p:cNvPr>
            <p:cNvSpPr txBox="1"/>
            <p:nvPr/>
          </p:nvSpPr>
          <p:spPr>
            <a:xfrm>
              <a:off x="6488213" y="2063851"/>
              <a:ext cx="1197764" cy="369332"/>
            </a:xfrm>
            <a:prstGeom prst="rect">
              <a:avLst/>
            </a:prstGeom>
            <a:noFill/>
          </p:spPr>
          <p:txBody>
            <a:bodyPr wrap="none" rtlCol="0">
              <a:spAutoFit/>
            </a:bodyPr>
            <a:lstStyle/>
            <a:p>
              <a:r>
                <a:rPr lang="tr-TR" b="1" dirty="0"/>
                <a:t>TURKIYE</a:t>
              </a:r>
            </a:p>
          </p:txBody>
        </p:sp>
        <p:sp>
          <p:nvSpPr>
            <p:cNvPr id="31" name="Dikdörtgen 30">
              <a:extLst>
                <a:ext uri="{FF2B5EF4-FFF2-40B4-BE49-F238E27FC236}">
                  <a16:creationId xmlns:a16="http://schemas.microsoft.com/office/drawing/2014/main" id="{928EA938-34F2-68A4-B359-0E9035C0B2BE}"/>
                </a:ext>
              </a:extLst>
            </p:cNvPr>
            <p:cNvSpPr/>
            <p:nvPr/>
          </p:nvSpPr>
          <p:spPr>
            <a:xfrm>
              <a:off x="4929998" y="6110353"/>
              <a:ext cx="504056" cy="138642"/>
            </a:xfrm>
            <a:prstGeom prst="rect">
              <a:avLst/>
            </a:prstGeom>
            <a:solidFill>
              <a:srgbClr val="EFC9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24" name="Metin kutusu 1023">
              <a:extLst>
                <a:ext uri="{FF2B5EF4-FFF2-40B4-BE49-F238E27FC236}">
                  <a16:creationId xmlns:a16="http://schemas.microsoft.com/office/drawing/2014/main" id="{722F3FF7-0552-317A-A4AA-425E43599E70}"/>
                </a:ext>
              </a:extLst>
            </p:cNvPr>
            <p:cNvSpPr txBox="1"/>
            <p:nvPr/>
          </p:nvSpPr>
          <p:spPr>
            <a:xfrm>
              <a:off x="5162963" y="5947202"/>
              <a:ext cx="878767" cy="338554"/>
            </a:xfrm>
            <a:prstGeom prst="rect">
              <a:avLst/>
            </a:prstGeom>
            <a:noFill/>
          </p:spPr>
          <p:txBody>
            <a:bodyPr wrap="none" rtlCol="0">
              <a:spAutoFit/>
            </a:bodyPr>
            <a:lstStyle/>
            <a:p>
              <a:r>
                <a:rPr lang="tr-TR" sz="1600" dirty="0"/>
                <a:t>EGYPT</a:t>
              </a:r>
            </a:p>
          </p:txBody>
        </p:sp>
        <p:sp>
          <p:nvSpPr>
            <p:cNvPr id="1031" name="Dikdörtgen 1030">
              <a:extLst>
                <a:ext uri="{FF2B5EF4-FFF2-40B4-BE49-F238E27FC236}">
                  <a16:creationId xmlns:a16="http://schemas.microsoft.com/office/drawing/2014/main" id="{E0187A4D-7A55-E285-B66B-1467516AD26E}"/>
                </a:ext>
              </a:extLst>
            </p:cNvPr>
            <p:cNvSpPr/>
            <p:nvPr/>
          </p:nvSpPr>
          <p:spPr>
            <a:xfrm>
              <a:off x="4583832" y="4650805"/>
              <a:ext cx="1406951" cy="384470"/>
            </a:xfrm>
            <a:prstGeom prst="rect">
              <a:avLst/>
            </a:prstGeom>
            <a:solidFill>
              <a:srgbClr val="D0E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33" name="Metin kutusu 1032">
              <a:extLst>
                <a:ext uri="{FF2B5EF4-FFF2-40B4-BE49-F238E27FC236}">
                  <a16:creationId xmlns:a16="http://schemas.microsoft.com/office/drawing/2014/main" id="{B9A4975D-5CEC-3549-4012-791E732E6470}"/>
                </a:ext>
              </a:extLst>
            </p:cNvPr>
            <p:cNvSpPr txBox="1"/>
            <p:nvPr/>
          </p:nvSpPr>
          <p:spPr>
            <a:xfrm>
              <a:off x="4510266" y="4820082"/>
              <a:ext cx="1928733" cy="338554"/>
            </a:xfrm>
            <a:prstGeom prst="rect">
              <a:avLst/>
            </a:prstGeom>
            <a:noFill/>
          </p:spPr>
          <p:txBody>
            <a:bodyPr wrap="none" rtlCol="0">
              <a:spAutoFit/>
            </a:bodyPr>
            <a:lstStyle/>
            <a:p>
              <a:r>
                <a:rPr lang="tr-TR" sz="1600" noProof="1"/>
                <a:t>Mediterranean Sea</a:t>
              </a:r>
            </a:p>
          </p:txBody>
        </p:sp>
        <p:sp>
          <p:nvSpPr>
            <p:cNvPr id="1034" name="Metin kutusu 1033">
              <a:extLst>
                <a:ext uri="{FF2B5EF4-FFF2-40B4-BE49-F238E27FC236}">
                  <a16:creationId xmlns:a16="http://schemas.microsoft.com/office/drawing/2014/main" id="{FBCF43EA-F96C-229E-BB3A-8429804C69E2}"/>
                </a:ext>
              </a:extLst>
            </p:cNvPr>
            <p:cNvSpPr txBox="1"/>
            <p:nvPr/>
          </p:nvSpPr>
          <p:spPr>
            <a:xfrm>
              <a:off x="7479636" y="836817"/>
              <a:ext cx="1106393" cy="338554"/>
            </a:xfrm>
            <a:prstGeom prst="rect">
              <a:avLst/>
            </a:prstGeom>
            <a:noFill/>
          </p:spPr>
          <p:txBody>
            <a:bodyPr wrap="none" rtlCol="0">
              <a:spAutoFit/>
            </a:bodyPr>
            <a:lstStyle/>
            <a:p>
              <a:r>
                <a:rPr lang="tr-TR" sz="1600" noProof="1"/>
                <a:t>Black Sea</a:t>
              </a:r>
            </a:p>
          </p:txBody>
        </p:sp>
      </p:grpSp>
      <p:sp>
        <p:nvSpPr>
          <p:cNvPr id="1025" name="Dikdörtgen 1024">
            <a:extLst>
              <a:ext uri="{FF2B5EF4-FFF2-40B4-BE49-F238E27FC236}">
                <a16:creationId xmlns:a16="http://schemas.microsoft.com/office/drawing/2014/main" id="{4A3EED7A-31CA-9704-A4AD-412C45DDAF5A}"/>
              </a:ext>
            </a:extLst>
          </p:cNvPr>
          <p:cNvSpPr/>
          <p:nvPr/>
        </p:nvSpPr>
        <p:spPr>
          <a:xfrm>
            <a:off x="9711109" y="716468"/>
            <a:ext cx="2145531" cy="5569287"/>
          </a:xfrm>
          <a:prstGeom prst="rect">
            <a:avLst/>
          </a:prstGeom>
          <a:solidFill>
            <a:srgbClr val="ECCA8A">
              <a:alpha val="69020"/>
            </a:srgb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0" name="Metin kutusu 29">
            <a:extLst>
              <a:ext uri="{FF2B5EF4-FFF2-40B4-BE49-F238E27FC236}">
                <a16:creationId xmlns:a16="http://schemas.microsoft.com/office/drawing/2014/main" id="{CEE1107F-94AE-74CD-D1A9-7E8B7B6C845A}"/>
              </a:ext>
            </a:extLst>
          </p:cNvPr>
          <p:cNvSpPr txBox="1"/>
          <p:nvPr/>
        </p:nvSpPr>
        <p:spPr>
          <a:xfrm>
            <a:off x="9734171" y="764704"/>
            <a:ext cx="2075556" cy="5509200"/>
          </a:xfrm>
          <a:prstGeom prst="rect">
            <a:avLst/>
          </a:prstGeom>
          <a:noFill/>
        </p:spPr>
        <p:txBody>
          <a:bodyPr wrap="square">
            <a:spAutoFit/>
          </a:bodyPr>
          <a:lstStyle/>
          <a:p>
            <a:pPr algn="ctr"/>
            <a:r>
              <a:rPr lang="tr-TR" sz="3200" b="1" dirty="0" err="1"/>
              <a:t>The</a:t>
            </a:r>
            <a:r>
              <a:rPr lang="tr-TR" sz="3200" b="1" dirty="0"/>
              <a:t> </a:t>
            </a:r>
            <a:r>
              <a:rPr lang="en-US" sz="3200" b="1" dirty="0"/>
              <a:t>size of disaster that no country in the world </a:t>
            </a:r>
            <a:br>
              <a:rPr lang="tr-TR" sz="3200" b="1" dirty="0"/>
            </a:br>
            <a:r>
              <a:rPr lang="en-US" sz="3200" b="1" dirty="0"/>
              <a:t>can be prepared for on its own</a:t>
            </a:r>
            <a:r>
              <a:rPr lang="tr-TR" sz="3200" b="1" dirty="0"/>
              <a:t>..</a:t>
            </a:r>
            <a:r>
              <a:rPr lang="en-US" sz="3200" b="1" dirty="0"/>
              <a:t>. </a:t>
            </a:r>
            <a:endParaRPr lang="tr-TR" sz="3200" b="1" dirty="0"/>
          </a:p>
        </p:txBody>
      </p:sp>
    </p:spTree>
    <p:extLst>
      <p:ext uri="{BB962C8B-B14F-4D97-AF65-F5344CB8AC3E}">
        <p14:creationId xmlns:p14="http://schemas.microsoft.com/office/powerpoint/2010/main" val="1198268883"/>
      </p:ext>
    </p:extLst>
  </p:cSld>
  <p:clrMapOvr>
    <a:masterClrMapping/>
  </p:clrMapOvr>
  <mc:AlternateContent xmlns:mc="http://schemas.openxmlformats.org/markup-compatibility/2006" xmlns:p14="http://schemas.microsoft.com/office/powerpoint/2010/main">
    <mc:Choice Requires="p14">
      <p:transition spd="slow" p14:dur="20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25"/>
                                        </p:tgtEl>
                                        <p:attrNameLst>
                                          <p:attrName>style.visibility</p:attrName>
                                        </p:attrNameLst>
                                      </p:cBhvr>
                                      <p:to>
                                        <p:strVal val="visible"/>
                                      </p:to>
                                    </p:set>
                                    <p:animEffect transition="in" filter="wipe(up)">
                                      <p:cBhvr>
                                        <p:cTn id="7" dur="2000"/>
                                        <p:tgtEl>
                                          <p:spTgt spid="1025"/>
                                        </p:tgtEl>
                                      </p:cBhvr>
                                    </p:animEffect>
                                  </p:childTnLst>
                                </p:cTn>
                              </p:par>
                              <p:par>
                                <p:cTn id="8" presetID="10" presetClass="entr" presetSubtype="0" fill="hold" grpId="0" nodeType="withEffect">
                                  <p:stCondLst>
                                    <p:cond delay="0"/>
                                  </p:stCondLst>
                                  <p:iterate type="lt">
                                    <p:tmPct val="10000"/>
                                  </p:iterate>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4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25" grpId="0" animBg="1"/>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ay hattı kırılırsa ne olur? Fay hattının kopması ne anlama gelir? - Son  Dakika Türkiye Haberleri | NTV Haber">
            <a:extLst>
              <a:ext uri="{FF2B5EF4-FFF2-40B4-BE49-F238E27FC236}">
                <a16:creationId xmlns:a16="http://schemas.microsoft.com/office/drawing/2014/main" id="{11BC3747-3CEA-F5FC-AC34-D212A44AAACE}"/>
              </a:ext>
            </a:extLst>
          </p:cNvPr>
          <p:cNvPicPr>
            <a:picLocks noChangeAspect="1" noChangeArrowheads="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19336" y="0"/>
            <a:ext cx="12072664" cy="6359207"/>
          </a:xfrm>
          <a:prstGeom prst="rect">
            <a:avLst/>
          </a:prstGeom>
          <a:noFill/>
          <a:extLst>
            <a:ext uri="{909E8E84-426E-40dd-AFC4-6F175D3DCCD1}">
              <a14:hiddenFill xmlns:a14="http://schemas.microsoft.com/office/drawing/2010/main" xmlns="">
                <a:solidFill>
                  <a:srgbClr val="FFFFFF"/>
                </a:solidFill>
              </a14:hiddenFill>
            </a:ext>
          </a:extLst>
        </p:spPr>
      </p:pic>
      <p:sp>
        <p:nvSpPr>
          <p:cNvPr id="2" name="Slayt Numarası Yer Tutucusu 1">
            <a:extLst>
              <a:ext uri="{FF2B5EF4-FFF2-40B4-BE49-F238E27FC236}">
                <a16:creationId xmlns:a16="http://schemas.microsoft.com/office/drawing/2014/main" id="{7A79AEDA-9428-8AC2-73C7-91A668B62945}"/>
              </a:ext>
            </a:extLst>
          </p:cNvPr>
          <p:cNvSpPr>
            <a:spLocks noGrp="1"/>
          </p:cNvSpPr>
          <p:nvPr>
            <p:ph type="sldNum" sz="quarter" idx="12"/>
          </p:nvPr>
        </p:nvSpPr>
        <p:spPr/>
        <p:txBody>
          <a:bodyPr/>
          <a:lstStyle/>
          <a:p>
            <a:pPr algn="r" fontAlgn="auto">
              <a:spcBef>
                <a:spcPts val="0"/>
              </a:spcBef>
              <a:spcAft>
                <a:spcPts val="0"/>
              </a:spcAft>
              <a:defRPr/>
            </a:pPr>
            <a:fld id="{DDF5A8BD-E949-4BEE-BC04-18DF6B43ADBB}" type="slidenum">
              <a:rPr lang="de-DE" smtClean="0">
                <a:solidFill>
                  <a:srgbClr val="55565A">
                    <a:lumMod val="75000"/>
                  </a:srgbClr>
                </a:solidFill>
                <a:latin typeface="Arial"/>
              </a:rPr>
              <a:pPr algn="r" fontAlgn="auto">
                <a:spcBef>
                  <a:spcPts val="0"/>
                </a:spcBef>
                <a:spcAft>
                  <a:spcPts val="0"/>
                </a:spcAft>
                <a:defRPr/>
              </a:pPr>
              <a:t>5</a:t>
            </a:fld>
            <a:endParaRPr lang="de-DE" dirty="0">
              <a:solidFill>
                <a:srgbClr val="55565A">
                  <a:lumMod val="75000"/>
                </a:srgbClr>
              </a:solidFill>
              <a:latin typeface="Arial"/>
            </a:endParaRPr>
          </a:p>
        </p:txBody>
      </p:sp>
      <p:sp>
        <p:nvSpPr>
          <p:cNvPr id="5" name="Metin kutusu 4">
            <a:extLst>
              <a:ext uri="{FF2B5EF4-FFF2-40B4-BE49-F238E27FC236}">
                <a16:creationId xmlns:a16="http://schemas.microsoft.com/office/drawing/2014/main" id="{CDF7A004-5527-3206-02D2-C3EBE0A03823}"/>
              </a:ext>
            </a:extLst>
          </p:cNvPr>
          <p:cNvSpPr txBox="1"/>
          <p:nvPr/>
        </p:nvSpPr>
        <p:spPr>
          <a:xfrm>
            <a:off x="263352" y="836712"/>
            <a:ext cx="11856640" cy="5290872"/>
          </a:xfrm>
          <a:prstGeom prst="rect">
            <a:avLst/>
          </a:prstGeom>
          <a:noFill/>
        </p:spPr>
        <p:txBody>
          <a:bodyPr wrap="square">
            <a:spAutoFit/>
          </a:bodyPr>
          <a:lstStyle/>
          <a:p>
            <a:pPr marL="457200" indent="-457200">
              <a:lnSpc>
                <a:spcPts val="3600"/>
              </a:lnSpc>
              <a:spcBef>
                <a:spcPts val="1200"/>
              </a:spcBef>
              <a:buFont typeface="Wingdings" panose="05000000000000000000" pitchFamily="2" charset="2"/>
              <a:buChar char="§"/>
            </a:pPr>
            <a:r>
              <a:rPr lang="tr-TR" sz="2800" b="1" dirty="0" err="1">
                <a:solidFill>
                  <a:prstClr val="white"/>
                </a:solidFill>
              </a:rPr>
              <a:t>Earthquakes</a:t>
            </a:r>
            <a:r>
              <a:rPr lang="tr-TR" sz="2800" b="1" dirty="0">
                <a:solidFill>
                  <a:prstClr val="white"/>
                </a:solidFill>
              </a:rPr>
              <a:t> </a:t>
            </a:r>
            <a:r>
              <a:rPr lang="tr-TR" sz="2800" b="1" dirty="0" err="1">
                <a:solidFill>
                  <a:prstClr val="white"/>
                </a:solidFill>
              </a:rPr>
              <a:t>felt</a:t>
            </a:r>
            <a:r>
              <a:rPr lang="en-US" sz="2800" b="1" dirty="0">
                <a:solidFill>
                  <a:prstClr val="white"/>
                </a:solidFill>
              </a:rPr>
              <a:t> in an area of about </a:t>
            </a:r>
            <a:r>
              <a:rPr lang="en-US" sz="2800" b="1" dirty="0">
                <a:ln w="9525">
                  <a:solidFill>
                    <a:schemeClr val="bg1"/>
                  </a:solidFill>
                </a:ln>
                <a:solidFill>
                  <a:srgbClr val="FF0000"/>
                </a:solidFill>
              </a:rPr>
              <a:t>350,000 km</a:t>
            </a:r>
            <a:r>
              <a:rPr lang="en-US" sz="2800" b="1" baseline="30000" dirty="0">
                <a:ln w="9525">
                  <a:solidFill>
                    <a:schemeClr val="bg1"/>
                  </a:solidFill>
                </a:ln>
                <a:solidFill>
                  <a:srgbClr val="FF0000"/>
                </a:solidFill>
              </a:rPr>
              <a:t>2</a:t>
            </a:r>
            <a:r>
              <a:rPr lang="en-US" sz="2800" b="1" dirty="0">
                <a:ln w="9525">
                  <a:solidFill>
                    <a:schemeClr val="bg1"/>
                  </a:solidFill>
                </a:ln>
                <a:solidFill>
                  <a:srgbClr val="FF0000"/>
                </a:solidFill>
              </a:rPr>
              <a:t> </a:t>
            </a:r>
            <a:r>
              <a:rPr lang="en-US" sz="2800" b="1" dirty="0">
                <a:solidFill>
                  <a:prstClr val="white"/>
                </a:solidFill>
              </a:rPr>
              <a:t>(140,000 sq mi),                    </a:t>
            </a:r>
            <a:r>
              <a:rPr lang="tr-TR" sz="2800" b="1" dirty="0" err="1">
                <a:solidFill>
                  <a:prstClr val="white"/>
                </a:solidFill>
              </a:rPr>
              <a:t>and</a:t>
            </a:r>
            <a:r>
              <a:rPr lang="tr-TR" sz="2800" b="1" dirty="0">
                <a:solidFill>
                  <a:prstClr val="white"/>
                </a:solidFill>
              </a:rPr>
              <a:t> </a:t>
            </a:r>
            <a:r>
              <a:rPr lang="en-US" sz="2800" b="1" dirty="0">
                <a:ln w="9525">
                  <a:solidFill>
                    <a:schemeClr val="bg1"/>
                  </a:solidFill>
                </a:ln>
                <a:solidFill>
                  <a:srgbClr val="FF0000"/>
                </a:solidFill>
              </a:rPr>
              <a:t>15 </a:t>
            </a:r>
            <a:r>
              <a:rPr lang="tr-TR" sz="2800" b="1" dirty="0">
                <a:ln w="9525">
                  <a:solidFill>
                    <a:schemeClr val="bg1"/>
                  </a:solidFill>
                </a:ln>
                <a:solidFill>
                  <a:srgbClr val="FF0000"/>
                </a:solidFill>
              </a:rPr>
              <a:t>m</a:t>
            </a:r>
            <a:r>
              <a:rPr lang="en-US" sz="2800" b="1" dirty="0" err="1">
                <a:ln w="9525">
                  <a:solidFill>
                    <a:schemeClr val="bg1"/>
                  </a:solidFill>
                </a:ln>
                <a:solidFill>
                  <a:srgbClr val="FF0000"/>
                </a:solidFill>
              </a:rPr>
              <a:t>illion</a:t>
            </a:r>
            <a:r>
              <a:rPr lang="en-US" sz="2800" b="1" dirty="0">
                <a:ln w="9525">
                  <a:solidFill>
                    <a:schemeClr val="bg1"/>
                  </a:solidFill>
                </a:ln>
                <a:solidFill>
                  <a:srgbClr val="FF0000"/>
                </a:solidFill>
              </a:rPr>
              <a:t> </a:t>
            </a:r>
            <a:r>
              <a:rPr lang="tr-TR" sz="2800" b="1" dirty="0">
                <a:ln w="9525">
                  <a:solidFill>
                    <a:schemeClr val="bg1"/>
                  </a:solidFill>
                </a:ln>
                <a:solidFill>
                  <a:srgbClr val="FF0000"/>
                </a:solidFill>
              </a:rPr>
              <a:t>people a</a:t>
            </a:r>
            <a:r>
              <a:rPr lang="en-US" sz="2800" b="1" dirty="0" err="1">
                <a:ln w="9525">
                  <a:solidFill>
                    <a:schemeClr val="bg1"/>
                  </a:solidFill>
                </a:ln>
                <a:solidFill>
                  <a:srgbClr val="FF0000"/>
                </a:solidFill>
              </a:rPr>
              <a:t>ffected</a:t>
            </a:r>
            <a:r>
              <a:rPr lang="en-US" sz="2800" b="1" dirty="0">
                <a:solidFill>
                  <a:prstClr val="white"/>
                </a:solidFill>
              </a:rPr>
              <a:t>…</a:t>
            </a:r>
          </a:p>
          <a:p>
            <a:pPr marL="457200" indent="-457200">
              <a:lnSpc>
                <a:spcPts val="3600"/>
              </a:lnSpc>
              <a:spcBef>
                <a:spcPts val="1200"/>
              </a:spcBef>
              <a:buFont typeface="Wingdings" panose="05000000000000000000" pitchFamily="2" charset="2"/>
              <a:buChar char="§"/>
            </a:pPr>
            <a:r>
              <a:rPr lang="tr-TR" sz="2800" b="1" dirty="0">
                <a:solidFill>
                  <a:prstClr val="white"/>
                </a:solidFill>
              </a:rPr>
              <a:t>A</a:t>
            </a:r>
            <a:r>
              <a:rPr lang="en-US" sz="2800" b="1" dirty="0" err="1">
                <a:solidFill>
                  <a:prstClr val="white"/>
                </a:solidFill>
              </a:rPr>
              <a:t>ccording</a:t>
            </a:r>
            <a:r>
              <a:rPr lang="en-US" sz="2800" b="1" dirty="0">
                <a:solidFill>
                  <a:prstClr val="white"/>
                </a:solidFill>
              </a:rPr>
              <a:t> to </a:t>
            </a:r>
            <a:r>
              <a:rPr lang="tr-TR" sz="2800" b="1" dirty="0">
                <a:solidFill>
                  <a:prstClr val="white"/>
                </a:solidFill>
              </a:rPr>
              <a:t>O</a:t>
            </a:r>
            <a:r>
              <a:rPr lang="en-US" sz="2800" b="1" dirty="0" err="1">
                <a:solidFill>
                  <a:prstClr val="white"/>
                </a:solidFill>
              </a:rPr>
              <a:t>fficial</a:t>
            </a:r>
            <a:r>
              <a:rPr lang="en-US" sz="2800" b="1" dirty="0">
                <a:solidFill>
                  <a:prstClr val="white"/>
                </a:solidFill>
              </a:rPr>
              <a:t> </a:t>
            </a:r>
            <a:r>
              <a:rPr lang="tr-TR" sz="2800" b="1" dirty="0">
                <a:solidFill>
                  <a:prstClr val="white"/>
                </a:solidFill>
              </a:rPr>
              <a:t>F</a:t>
            </a:r>
            <a:r>
              <a:rPr lang="en-US" sz="2800" b="1" dirty="0" err="1">
                <a:solidFill>
                  <a:prstClr val="white"/>
                </a:solidFill>
              </a:rPr>
              <a:t>igures</a:t>
            </a:r>
            <a:r>
              <a:rPr lang="tr-TR" sz="2800" b="1" dirty="0">
                <a:solidFill>
                  <a:prstClr val="white"/>
                </a:solidFill>
              </a:rPr>
              <a:t> </a:t>
            </a:r>
            <a:r>
              <a:rPr lang="en-US" sz="2800" b="1" dirty="0">
                <a:solidFill>
                  <a:prstClr val="white"/>
                </a:solidFill>
              </a:rPr>
              <a:t>more than</a:t>
            </a:r>
            <a:r>
              <a:rPr lang="tr-TR" sz="2800" b="1" dirty="0">
                <a:solidFill>
                  <a:prstClr val="white"/>
                </a:solidFill>
              </a:rPr>
              <a:t>;</a:t>
            </a:r>
          </a:p>
          <a:p>
            <a:pPr marL="806450" indent="-354013">
              <a:lnSpc>
                <a:spcPts val="3600"/>
              </a:lnSpc>
              <a:spcBef>
                <a:spcPts val="1200"/>
              </a:spcBef>
              <a:buClr>
                <a:srgbClr val="FF0000"/>
              </a:buClr>
              <a:buFont typeface="Wingdings" panose="05000000000000000000" pitchFamily="2" charset="2"/>
              <a:buChar char="§"/>
            </a:pPr>
            <a:r>
              <a:rPr lang="en-US" sz="2800" b="1" dirty="0">
                <a:ln w="9525">
                  <a:solidFill>
                    <a:schemeClr val="bg1"/>
                  </a:solidFill>
                </a:ln>
                <a:solidFill>
                  <a:srgbClr val="FF0000"/>
                </a:solidFill>
              </a:rPr>
              <a:t>50,000</a:t>
            </a:r>
            <a:r>
              <a:rPr lang="en-US" sz="2800" b="1" dirty="0">
                <a:solidFill>
                  <a:prstClr val="white"/>
                </a:solidFill>
              </a:rPr>
              <a:t> deaths…</a:t>
            </a:r>
          </a:p>
          <a:p>
            <a:pPr marL="806450" indent="-354013">
              <a:lnSpc>
                <a:spcPts val="3600"/>
              </a:lnSpc>
              <a:spcBef>
                <a:spcPts val="1200"/>
              </a:spcBef>
              <a:buClr>
                <a:srgbClr val="FF0000"/>
              </a:buClr>
              <a:buFont typeface="Wingdings" panose="05000000000000000000" pitchFamily="2" charset="2"/>
              <a:buChar char="§"/>
            </a:pPr>
            <a:r>
              <a:rPr lang="en-US" sz="2800" b="1" dirty="0">
                <a:ln w="9525">
                  <a:solidFill>
                    <a:schemeClr val="bg1"/>
                  </a:solidFill>
                </a:ln>
                <a:solidFill>
                  <a:srgbClr val="FF0000"/>
                </a:solidFill>
              </a:rPr>
              <a:t>120,000</a:t>
            </a:r>
            <a:r>
              <a:rPr lang="en-US" sz="2800" b="1" dirty="0">
                <a:solidFill>
                  <a:prstClr val="white"/>
                </a:solidFill>
              </a:rPr>
              <a:t> injured…</a:t>
            </a:r>
          </a:p>
          <a:p>
            <a:pPr marL="806450" indent="-354013">
              <a:lnSpc>
                <a:spcPts val="3600"/>
              </a:lnSpc>
              <a:spcBef>
                <a:spcPts val="1200"/>
              </a:spcBef>
              <a:buClr>
                <a:srgbClr val="FF0000"/>
              </a:buClr>
              <a:buFont typeface="Wingdings" panose="05000000000000000000" pitchFamily="2" charset="2"/>
              <a:buChar char="§"/>
            </a:pPr>
            <a:r>
              <a:rPr lang="en-US" sz="2800" b="1" dirty="0">
                <a:ln w="9525">
                  <a:solidFill>
                    <a:schemeClr val="bg1"/>
                  </a:solidFill>
                </a:ln>
                <a:solidFill>
                  <a:srgbClr val="FF0000"/>
                </a:solidFill>
              </a:rPr>
              <a:t>3</a:t>
            </a:r>
            <a:r>
              <a:rPr lang="tr-TR" sz="2800" b="1" dirty="0">
                <a:ln w="9525">
                  <a:solidFill>
                    <a:schemeClr val="bg1"/>
                  </a:solidFill>
                </a:ln>
                <a:solidFill>
                  <a:srgbClr val="FF0000"/>
                </a:solidFill>
              </a:rPr>
              <a:t>6</a:t>
            </a:r>
            <a:r>
              <a:rPr lang="en-US" sz="2800" b="1" dirty="0">
                <a:ln w="9525">
                  <a:solidFill>
                    <a:schemeClr val="bg1"/>
                  </a:solidFill>
                </a:ln>
                <a:solidFill>
                  <a:srgbClr val="FF0000"/>
                </a:solidFill>
              </a:rPr>
              <a:t>0,000 </a:t>
            </a:r>
            <a:r>
              <a:rPr lang="tr-TR" sz="2800" b="1" dirty="0">
                <a:solidFill>
                  <a:prstClr val="white"/>
                </a:solidFill>
              </a:rPr>
              <a:t>demolished and </a:t>
            </a:r>
            <a:r>
              <a:rPr lang="en-US" sz="2800" b="1" dirty="0">
                <a:solidFill>
                  <a:prstClr val="white"/>
                </a:solidFill>
              </a:rPr>
              <a:t>heavily damaged buildings…</a:t>
            </a:r>
          </a:p>
          <a:p>
            <a:pPr marL="806450" indent="-354013">
              <a:lnSpc>
                <a:spcPts val="3600"/>
              </a:lnSpc>
              <a:spcBef>
                <a:spcPts val="1200"/>
              </a:spcBef>
              <a:buClr>
                <a:srgbClr val="FF0000"/>
              </a:buClr>
              <a:buFont typeface="Wingdings" panose="05000000000000000000" pitchFamily="2" charset="2"/>
              <a:buChar char="§"/>
            </a:pPr>
            <a:r>
              <a:rPr lang="en-US" sz="2800" b="1" dirty="0">
                <a:ln w="9525">
                  <a:solidFill>
                    <a:schemeClr val="bg1"/>
                  </a:solidFill>
                </a:ln>
                <a:solidFill>
                  <a:srgbClr val="FF0000"/>
                </a:solidFill>
              </a:rPr>
              <a:t>1.5 million </a:t>
            </a:r>
            <a:r>
              <a:rPr lang="en-US" sz="2800" b="1" dirty="0">
                <a:solidFill>
                  <a:prstClr val="white"/>
                </a:solidFill>
              </a:rPr>
              <a:t>uninhabitable housing…</a:t>
            </a:r>
          </a:p>
          <a:p>
            <a:pPr marL="806450" indent="-354013">
              <a:lnSpc>
                <a:spcPts val="3600"/>
              </a:lnSpc>
              <a:spcBef>
                <a:spcPts val="1200"/>
              </a:spcBef>
              <a:buClr>
                <a:srgbClr val="FF0000"/>
              </a:buClr>
              <a:buFont typeface="Wingdings" panose="05000000000000000000" pitchFamily="2" charset="2"/>
              <a:buChar char="§"/>
            </a:pPr>
            <a:r>
              <a:rPr lang="en-US" sz="2800" b="1" dirty="0">
                <a:ln w="9525">
                  <a:solidFill>
                    <a:schemeClr val="bg1"/>
                  </a:solidFill>
                </a:ln>
                <a:solidFill>
                  <a:srgbClr val="FF0000"/>
                </a:solidFill>
              </a:rPr>
              <a:t>4</a:t>
            </a:r>
            <a:r>
              <a:rPr lang="tr-TR" sz="2800" b="1" dirty="0">
                <a:ln w="9525">
                  <a:solidFill>
                    <a:schemeClr val="bg1"/>
                  </a:solidFill>
                </a:ln>
                <a:solidFill>
                  <a:srgbClr val="FF0000"/>
                </a:solidFill>
              </a:rPr>
              <a:t>,5</a:t>
            </a:r>
            <a:r>
              <a:rPr lang="en-US" sz="2800" b="1" dirty="0">
                <a:ln w="9525">
                  <a:solidFill>
                    <a:schemeClr val="bg1"/>
                  </a:solidFill>
                </a:ln>
                <a:solidFill>
                  <a:srgbClr val="FF0000"/>
                </a:solidFill>
              </a:rPr>
              <a:t> million </a:t>
            </a:r>
            <a:r>
              <a:rPr lang="en-US" sz="2800" b="1" dirty="0">
                <a:solidFill>
                  <a:prstClr val="white"/>
                </a:solidFill>
              </a:rPr>
              <a:t>in total and </a:t>
            </a:r>
            <a:r>
              <a:rPr lang="en-US" sz="2800" b="1" dirty="0">
                <a:ln w="9525">
                  <a:solidFill>
                    <a:schemeClr val="bg1"/>
                  </a:solidFill>
                </a:ln>
                <a:solidFill>
                  <a:srgbClr val="FF0000"/>
                </a:solidFill>
              </a:rPr>
              <a:t>2</a:t>
            </a:r>
            <a:r>
              <a:rPr lang="tr-TR" sz="2800" b="1" dirty="0">
                <a:ln w="9525">
                  <a:solidFill>
                    <a:schemeClr val="bg1"/>
                  </a:solidFill>
                </a:ln>
                <a:solidFill>
                  <a:srgbClr val="FF0000"/>
                </a:solidFill>
              </a:rPr>
              <a:t>,5</a:t>
            </a:r>
            <a:r>
              <a:rPr lang="en-US" sz="2800" b="1" dirty="0">
                <a:ln w="9525">
                  <a:solidFill>
                    <a:schemeClr val="bg1"/>
                  </a:solidFill>
                </a:ln>
                <a:solidFill>
                  <a:srgbClr val="FF0000"/>
                </a:solidFill>
              </a:rPr>
              <a:t> million </a:t>
            </a:r>
            <a:r>
              <a:rPr lang="en-US" sz="2800" b="1" dirty="0">
                <a:solidFill>
                  <a:prstClr val="white"/>
                </a:solidFill>
              </a:rPr>
              <a:t>permanent migration…</a:t>
            </a:r>
          </a:p>
          <a:p>
            <a:pPr marL="806450" indent="-363538">
              <a:lnSpc>
                <a:spcPts val="3600"/>
              </a:lnSpc>
              <a:spcBef>
                <a:spcPts val="1200"/>
              </a:spcBef>
              <a:buFont typeface="Wingdings" panose="05000000000000000000" pitchFamily="2" charset="2"/>
              <a:buChar char="§"/>
            </a:pPr>
            <a:r>
              <a:rPr lang="en-US" sz="2800" b="1" dirty="0">
                <a:ln w="9525">
                  <a:solidFill>
                    <a:schemeClr val="bg1"/>
                  </a:solidFill>
                </a:ln>
                <a:solidFill>
                  <a:srgbClr val="FF0000"/>
                </a:solidFill>
              </a:rPr>
              <a:t>$1</a:t>
            </a:r>
            <a:r>
              <a:rPr lang="tr-TR" sz="2800" b="1" dirty="0">
                <a:ln w="9525">
                  <a:solidFill>
                    <a:schemeClr val="bg1"/>
                  </a:solidFill>
                </a:ln>
                <a:solidFill>
                  <a:srgbClr val="FF0000"/>
                </a:solidFill>
              </a:rPr>
              <a:t>6</a:t>
            </a:r>
            <a:r>
              <a:rPr lang="en-US" sz="2800" b="1" dirty="0">
                <a:ln w="9525">
                  <a:solidFill>
                    <a:schemeClr val="bg1"/>
                  </a:solidFill>
                </a:ln>
                <a:solidFill>
                  <a:srgbClr val="FF0000"/>
                </a:solidFill>
              </a:rPr>
              <a:t>0 Billion</a:t>
            </a:r>
            <a:r>
              <a:rPr lang="en-US" sz="2800" b="1" dirty="0">
                <a:solidFill>
                  <a:prstClr val="white"/>
                </a:solidFill>
              </a:rPr>
              <a:t>; cost of the destruction caused by the</a:t>
            </a:r>
            <a:r>
              <a:rPr lang="tr-TR" sz="2800" b="1" dirty="0">
                <a:solidFill>
                  <a:prstClr val="white"/>
                </a:solidFill>
              </a:rPr>
              <a:t> </a:t>
            </a:r>
            <a:r>
              <a:rPr lang="en-US" sz="2800" b="1" dirty="0">
                <a:solidFill>
                  <a:prstClr val="white"/>
                </a:solidFill>
              </a:rPr>
              <a:t>earthquake.</a:t>
            </a:r>
            <a:endParaRPr lang="tr-TR" sz="2800" b="1" dirty="0">
              <a:solidFill>
                <a:prstClr val="white"/>
              </a:solidFill>
            </a:endParaRPr>
          </a:p>
        </p:txBody>
      </p:sp>
      <p:cxnSp>
        <p:nvCxnSpPr>
          <p:cNvPr id="4" name="Gerader Verbinder 44">
            <a:extLst>
              <a:ext uri="{FF2B5EF4-FFF2-40B4-BE49-F238E27FC236}">
                <a16:creationId xmlns:a16="http://schemas.microsoft.com/office/drawing/2014/main" id="{41F73578-E9C5-4F53-7866-1E6C2ACA25DA}"/>
              </a:ext>
            </a:extLst>
          </p:cNvPr>
          <p:cNvCxnSpPr>
            <a:cxnSpLocks/>
          </p:cNvCxnSpPr>
          <p:nvPr/>
        </p:nvCxnSpPr>
        <p:spPr>
          <a:xfrm>
            <a:off x="334963" y="764704"/>
            <a:ext cx="49680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Fußzeilenplatzhalter 4">
            <a:extLst>
              <a:ext uri="{FF2B5EF4-FFF2-40B4-BE49-F238E27FC236}">
                <a16:creationId xmlns:a16="http://schemas.microsoft.com/office/drawing/2014/main" id="{87E0D345-7A69-2256-9916-56A6C585FD49}"/>
              </a:ext>
            </a:extLst>
          </p:cNvPr>
          <p:cNvSpPr txBox="1">
            <a:spLocks/>
          </p:cNvSpPr>
          <p:nvPr/>
        </p:nvSpPr>
        <p:spPr>
          <a:xfrm>
            <a:off x="335360" y="221196"/>
            <a:ext cx="11856640" cy="543508"/>
          </a:xfrm>
          <a:prstGeom prst="rect">
            <a:avLst/>
          </a:prstGeom>
        </p:spPr>
        <p:txBody>
          <a:bodyPr vert="horz" lIns="0" tIns="45720" rIns="91440" bIns="45720" rtlCol="0" anchor="ctr"/>
          <a:lstStyle>
            <a:defPPr>
              <a:defRPr lang="de-DE"/>
            </a:defPPr>
            <a:lvl1pPr marL="0" algn="l" defTabSz="914400" rtl="0" eaLnBrk="1" latinLnBrk="0" hangingPunct="1">
              <a:defRPr sz="1000" kern="1200">
                <a:solidFill>
                  <a:schemeClr val="accent3">
                    <a:lumMod val="7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tr-TR" sz="2800" b="1" dirty="0" err="1">
                <a:solidFill>
                  <a:prstClr val="white"/>
                </a:solidFill>
                <a:latin typeface="Arial Black" panose="020B0A04020102020204" pitchFamily="34" charset="0"/>
                <a:cs typeface="Arial" panose="020B0604020202020204" pitchFamily="34" charset="0"/>
              </a:rPr>
              <a:t>February</a:t>
            </a:r>
            <a:r>
              <a:rPr lang="tr-TR" sz="2800" b="1" dirty="0">
                <a:solidFill>
                  <a:prstClr val="white"/>
                </a:solidFill>
                <a:latin typeface="Arial Black" panose="020B0A04020102020204" pitchFamily="34" charset="0"/>
                <a:cs typeface="Arial" panose="020B0604020202020204" pitchFamily="34" charset="0"/>
              </a:rPr>
              <a:t> 6, 2023 </a:t>
            </a:r>
            <a:r>
              <a:rPr lang="tr-TR" sz="2800" b="1" dirty="0">
                <a:solidFill>
                  <a:prstClr val="white"/>
                </a:solidFill>
                <a:cs typeface="Arial" panose="020B0604020202020204" pitchFamily="34" charset="0"/>
              </a:rPr>
              <a:t>– </a:t>
            </a:r>
            <a:r>
              <a:rPr lang="tr-TR" sz="2800" b="1" dirty="0" err="1">
                <a:solidFill>
                  <a:prstClr val="white"/>
                </a:solidFill>
                <a:cs typeface="Arial" panose="020B0604020202020204" pitchFamily="34" charset="0"/>
              </a:rPr>
              <a:t>Monday</a:t>
            </a:r>
            <a:r>
              <a:rPr lang="tr-TR" sz="2800" b="1" dirty="0">
                <a:solidFill>
                  <a:prstClr val="white"/>
                </a:solidFill>
                <a:cs typeface="Arial" panose="020B0604020202020204" pitchFamily="34" charset="0"/>
              </a:rPr>
              <a:t>   </a:t>
            </a:r>
            <a:r>
              <a:rPr lang="tr-TR" sz="2800" b="1" dirty="0" err="1">
                <a:solidFill>
                  <a:prstClr val="white"/>
                </a:solidFill>
                <a:cs typeface="Arial" panose="020B0604020202020204" pitchFamily="34" charset="0"/>
              </a:rPr>
              <a:t>Earthquakes</a:t>
            </a:r>
            <a:endParaRPr lang="de-DE" sz="2800" b="1" dirty="0">
              <a:solidFill>
                <a:prstClr val="white"/>
              </a:solidFill>
              <a:cs typeface="Arial" panose="020B0604020202020204" pitchFamily="34" charset="0"/>
            </a:endParaRPr>
          </a:p>
        </p:txBody>
      </p:sp>
    </p:spTree>
    <p:extLst>
      <p:ext uri="{BB962C8B-B14F-4D97-AF65-F5344CB8AC3E}">
        <p14:creationId xmlns:p14="http://schemas.microsoft.com/office/powerpoint/2010/main" val="55636603"/>
      </p:ext>
    </p:extLst>
  </p:cSld>
  <p:clrMapOvr>
    <a:masterClrMapping/>
  </p:clrMapOvr>
  <mc:AlternateContent xmlns:mc="http://schemas.openxmlformats.org/markup-compatibility/2006" xmlns:p14="http://schemas.microsoft.com/office/powerpoint/2010/main">
    <mc:Choice Requires="p14">
      <p:transition spd="slow" p14:dur="20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iterate type="lt">
                                    <p:tmPct val="10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par>
                          <p:cTn id="8" fill="hold">
                            <p:stCondLst>
                              <p:cond delay="4500"/>
                            </p:stCondLst>
                            <p:childTnLst>
                              <p:par>
                                <p:cTn id="9" presetID="22" presetClass="entr" presetSubtype="8" fill="hold" nodeType="afterEffect">
                                  <p:stCondLst>
                                    <p:cond delay="0"/>
                                  </p:stCondLst>
                                  <p:iterate type="lt">
                                    <p:tmPct val="10000"/>
                                  </p:iterate>
                                  <p:childTnLst>
                                    <p:set>
                                      <p:cBhvr>
                                        <p:cTn id="10" dur="1" fill="hold">
                                          <p:stCondLst>
                                            <p:cond delay="0"/>
                                          </p:stCondLst>
                                        </p:cTn>
                                        <p:tgtEl>
                                          <p:spTgt spid="5">
                                            <p:txEl>
                                              <p:pRg st="1" end="1"/>
                                            </p:txEl>
                                          </p:spTgt>
                                        </p:tgtEl>
                                        <p:attrNameLst>
                                          <p:attrName>style.visibility</p:attrName>
                                        </p:attrNameLst>
                                      </p:cBhvr>
                                      <p:to>
                                        <p:strVal val="visible"/>
                                      </p:to>
                                    </p:set>
                                    <p:animEffect transition="in" filter="wipe(left)">
                                      <p:cBhvr>
                                        <p:cTn id="11" dur="500"/>
                                        <p:tgtEl>
                                          <p:spTgt spid="5">
                                            <p:txEl>
                                              <p:pRg st="1" end="1"/>
                                            </p:txEl>
                                          </p:spTgt>
                                        </p:tgtEl>
                                      </p:cBhvr>
                                    </p:animEffect>
                                  </p:childTnLst>
                                </p:cTn>
                              </p:par>
                            </p:childTnLst>
                          </p:cTn>
                        </p:par>
                        <p:par>
                          <p:cTn id="12" fill="hold">
                            <p:stCondLst>
                              <p:cond delay="6700"/>
                            </p:stCondLst>
                            <p:childTnLst>
                              <p:par>
                                <p:cTn id="13" presetID="22" presetClass="entr" presetSubtype="8" fill="hold" nodeType="afterEffect">
                                  <p:stCondLst>
                                    <p:cond delay="0"/>
                                  </p:stCondLst>
                                  <p:iterate type="lt">
                                    <p:tmPct val="10000"/>
                                  </p:iterate>
                                  <p:childTnLst>
                                    <p:set>
                                      <p:cBhvr>
                                        <p:cTn id="14" dur="1" fill="hold">
                                          <p:stCondLst>
                                            <p:cond delay="0"/>
                                          </p:stCondLst>
                                        </p:cTn>
                                        <p:tgtEl>
                                          <p:spTgt spid="5">
                                            <p:txEl>
                                              <p:pRg st="2" end="2"/>
                                            </p:txEl>
                                          </p:spTgt>
                                        </p:tgtEl>
                                        <p:attrNameLst>
                                          <p:attrName>style.visibility</p:attrName>
                                        </p:attrNameLst>
                                      </p:cBhvr>
                                      <p:to>
                                        <p:strVal val="visible"/>
                                      </p:to>
                                    </p:set>
                                    <p:animEffect transition="in" filter="wipe(left)">
                                      <p:cBhvr>
                                        <p:cTn id="15" dur="500"/>
                                        <p:tgtEl>
                                          <p:spTgt spid="5">
                                            <p:txEl>
                                              <p:pRg st="2" end="2"/>
                                            </p:txEl>
                                          </p:spTgt>
                                        </p:tgtEl>
                                      </p:cBhvr>
                                    </p:animEffect>
                                  </p:childTnLst>
                                </p:cTn>
                              </p:par>
                            </p:childTnLst>
                          </p:cTn>
                        </p:par>
                        <p:par>
                          <p:cTn id="16" fill="hold">
                            <p:stCondLst>
                              <p:cond delay="7800"/>
                            </p:stCondLst>
                            <p:childTnLst>
                              <p:par>
                                <p:cTn id="17" presetID="22" presetClass="entr" presetSubtype="8" fill="hold" nodeType="afterEffect">
                                  <p:stCondLst>
                                    <p:cond delay="0"/>
                                  </p:stCondLst>
                                  <p:iterate type="lt">
                                    <p:tmPct val="10000"/>
                                  </p:iterate>
                                  <p:childTnLst>
                                    <p:set>
                                      <p:cBhvr>
                                        <p:cTn id="18" dur="1" fill="hold">
                                          <p:stCondLst>
                                            <p:cond delay="0"/>
                                          </p:stCondLst>
                                        </p:cTn>
                                        <p:tgtEl>
                                          <p:spTgt spid="5">
                                            <p:txEl>
                                              <p:pRg st="3" end="3"/>
                                            </p:txEl>
                                          </p:spTgt>
                                        </p:tgtEl>
                                        <p:attrNameLst>
                                          <p:attrName>style.visibility</p:attrName>
                                        </p:attrNameLst>
                                      </p:cBhvr>
                                      <p:to>
                                        <p:strVal val="visible"/>
                                      </p:to>
                                    </p:set>
                                    <p:animEffect transition="in" filter="wipe(left)">
                                      <p:cBhvr>
                                        <p:cTn id="19" dur="500"/>
                                        <p:tgtEl>
                                          <p:spTgt spid="5">
                                            <p:txEl>
                                              <p:pRg st="3" end="3"/>
                                            </p:txEl>
                                          </p:spTgt>
                                        </p:tgtEl>
                                      </p:cBhvr>
                                    </p:animEffect>
                                  </p:childTnLst>
                                </p:cTn>
                              </p:par>
                            </p:childTnLst>
                          </p:cTn>
                        </p:par>
                        <p:par>
                          <p:cTn id="20" fill="hold">
                            <p:stCondLst>
                              <p:cond delay="9000"/>
                            </p:stCondLst>
                            <p:childTnLst>
                              <p:par>
                                <p:cTn id="21" presetID="22" presetClass="entr" presetSubtype="8" fill="hold" nodeType="afterEffect">
                                  <p:stCondLst>
                                    <p:cond delay="0"/>
                                  </p:stCondLst>
                                  <p:iterate type="lt">
                                    <p:tmPct val="10000"/>
                                  </p:iterate>
                                  <p:childTnLst>
                                    <p:set>
                                      <p:cBhvr>
                                        <p:cTn id="22" dur="1" fill="hold">
                                          <p:stCondLst>
                                            <p:cond delay="0"/>
                                          </p:stCondLst>
                                        </p:cTn>
                                        <p:tgtEl>
                                          <p:spTgt spid="5">
                                            <p:txEl>
                                              <p:pRg st="4" end="4"/>
                                            </p:txEl>
                                          </p:spTgt>
                                        </p:tgtEl>
                                        <p:attrNameLst>
                                          <p:attrName>style.visibility</p:attrName>
                                        </p:attrNameLst>
                                      </p:cBhvr>
                                      <p:to>
                                        <p:strVal val="visible"/>
                                      </p:to>
                                    </p:set>
                                    <p:animEffect transition="in" filter="wipe(left)">
                                      <p:cBhvr>
                                        <p:cTn id="23" dur="500"/>
                                        <p:tgtEl>
                                          <p:spTgt spid="5">
                                            <p:txEl>
                                              <p:pRg st="4" end="4"/>
                                            </p:txEl>
                                          </p:spTgt>
                                        </p:tgtEl>
                                      </p:cBhvr>
                                    </p:animEffect>
                                  </p:childTnLst>
                                </p:cTn>
                              </p:par>
                            </p:childTnLst>
                          </p:cTn>
                        </p:par>
                        <p:par>
                          <p:cTn id="24" fill="hold">
                            <p:stCondLst>
                              <p:cond delay="11650"/>
                            </p:stCondLst>
                            <p:childTnLst>
                              <p:par>
                                <p:cTn id="25" presetID="22" presetClass="entr" presetSubtype="8" fill="hold" nodeType="afterEffect">
                                  <p:stCondLst>
                                    <p:cond delay="0"/>
                                  </p:stCondLst>
                                  <p:iterate type="lt">
                                    <p:tmPct val="10000"/>
                                  </p:iterate>
                                  <p:childTnLst>
                                    <p:set>
                                      <p:cBhvr>
                                        <p:cTn id="26" dur="1" fill="hold">
                                          <p:stCondLst>
                                            <p:cond delay="0"/>
                                          </p:stCondLst>
                                        </p:cTn>
                                        <p:tgtEl>
                                          <p:spTgt spid="5">
                                            <p:txEl>
                                              <p:pRg st="5" end="5"/>
                                            </p:txEl>
                                          </p:spTgt>
                                        </p:tgtEl>
                                        <p:attrNameLst>
                                          <p:attrName>style.visibility</p:attrName>
                                        </p:attrNameLst>
                                      </p:cBhvr>
                                      <p:to>
                                        <p:strVal val="visible"/>
                                      </p:to>
                                    </p:set>
                                    <p:animEffect transition="in" filter="wipe(left)">
                                      <p:cBhvr>
                                        <p:cTn id="27" dur="500"/>
                                        <p:tgtEl>
                                          <p:spTgt spid="5">
                                            <p:txEl>
                                              <p:pRg st="5" end="5"/>
                                            </p:txEl>
                                          </p:spTgt>
                                        </p:tgtEl>
                                      </p:cBhvr>
                                    </p:animEffect>
                                  </p:childTnLst>
                                </p:cTn>
                              </p:par>
                            </p:childTnLst>
                          </p:cTn>
                        </p:par>
                        <p:par>
                          <p:cTn id="28" fill="hold">
                            <p:stCondLst>
                              <p:cond delay="13650"/>
                            </p:stCondLst>
                            <p:childTnLst>
                              <p:par>
                                <p:cTn id="29" presetID="22" presetClass="entr" presetSubtype="8" fill="hold" nodeType="afterEffect">
                                  <p:stCondLst>
                                    <p:cond delay="0"/>
                                  </p:stCondLst>
                                  <p:iterate type="lt">
                                    <p:tmPct val="10000"/>
                                  </p:iterate>
                                  <p:childTnLst>
                                    <p:set>
                                      <p:cBhvr>
                                        <p:cTn id="30" dur="1" fill="hold">
                                          <p:stCondLst>
                                            <p:cond delay="0"/>
                                          </p:stCondLst>
                                        </p:cTn>
                                        <p:tgtEl>
                                          <p:spTgt spid="5">
                                            <p:txEl>
                                              <p:pRg st="6" end="6"/>
                                            </p:txEl>
                                          </p:spTgt>
                                        </p:tgtEl>
                                        <p:attrNameLst>
                                          <p:attrName>style.visibility</p:attrName>
                                        </p:attrNameLst>
                                      </p:cBhvr>
                                      <p:to>
                                        <p:strVal val="visible"/>
                                      </p:to>
                                    </p:set>
                                    <p:animEffect transition="in" filter="wipe(left)">
                                      <p:cBhvr>
                                        <p:cTn id="31" dur="500"/>
                                        <p:tgtEl>
                                          <p:spTgt spid="5">
                                            <p:txEl>
                                              <p:pRg st="6" end="6"/>
                                            </p:txEl>
                                          </p:spTgt>
                                        </p:tgtEl>
                                      </p:cBhvr>
                                    </p:animEffect>
                                  </p:childTnLst>
                                </p:cTn>
                              </p:par>
                            </p:childTnLst>
                          </p:cTn>
                        </p:par>
                        <p:par>
                          <p:cTn id="32" fill="hold">
                            <p:stCondLst>
                              <p:cond delay="16550"/>
                            </p:stCondLst>
                            <p:childTnLst>
                              <p:par>
                                <p:cTn id="33" presetID="22" presetClass="entr" presetSubtype="8" fill="hold" nodeType="afterEffect">
                                  <p:stCondLst>
                                    <p:cond delay="0"/>
                                  </p:stCondLst>
                                  <p:iterate type="lt">
                                    <p:tmPct val="10000"/>
                                  </p:iterate>
                                  <p:childTnLst>
                                    <p:set>
                                      <p:cBhvr>
                                        <p:cTn id="34" dur="1" fill="hold">
                                          <p:stCondLst>
                                            <p:cond delay="0"/>
                                          </p:stCondLst>
                                        </p:cTn>
                                        <p:tgtEl>
                                          <p:spTgt spid="5">
                                            <p:txEl>
                                              <p:pRg st="7" end="7"/>
                                            </p:txEl>
                                          </p:spTgt>
                                        </p:tgtEl>
                                        <p:attrNameLst>
                                          <p:attrName>style.visibility</p:attrName>
                                        </p:attrNameLst>
                                      </p:cBhvr>
                                      <p:to>
                                        <p:strVal val="visible"/>
                                      </p:to>
                                    </p:set>
                                    <p:animEffect transition="in" filter="wipe(left)">
                                      <p:cBhvr>
                                        <p:cTn id="35"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7A79AEDA-9428-8AC2-73C7-91A668B62945}"/>
              </a:ext>
            </a:extLst>
          </p:cNvPr>
          <p:cNvSpPr>
            <a:spLocks noGrp="1"/>
          </p:cNvSpPr>
          <p:nvPr>
            <p:ph type="sldNum" sz="quarter" idx="12"/>
          </p:nvPr>
        </p:nvSpPr>
        <p:spPr/>
        <p:txBody>
          <a:bodyPr/>
          <a:lstStyle/>
          <a:p>
            <a:pPr algn="r" fontAlgn="auto">
              <a:spcBef>
                <a:spcPts val="0"/>
              </a:spcBef>
              <a:spcAft>
                <a:spcPts val="0"/>
              </a:spcAft>
              <a:defRPr/>
            </a:pPr>
            <a:fld id="{DDF5A8BD-E949-4BEE-BC04-18DF6B43ADBB}" type="slidenum">
              <a:rPr lang="de-DE" smtClean="0">
                <a:solidFill>
                  <a:srgbClr val="55565A">
                    <a:lumMod val="75000"/>
                  </a:srgbClr>
                </a:solidFill>
                <a:latin typeface="Arial"/>
              </a:rPr>
              <a:pPr algn="r" fontAlgn="auto">
                <a:spcBef>
                  <a:spcPts val="0"/>
                </a:spcBef>
                <a:spcAft>
                  <a:spcPts val="0"/>
                </a:spcAft>
                <a:defRPr/>
              </a:pPr>
              <a:t>6</a:t>
            </a:fld>
            <a:endParaRPr lang="de-DE" dirty="0">
              <a:solidFill>
                <a:srgbClr val="55565A">
                  <a:lumMod val="75000"/>
                </a:srgbClr>
              </a:solidFill>
              <a:latin typeface="Arial"/>
            </a:endParaRPr>
          </a:p>
        </p:txBody>
      </p:sp>
      <p:cxnSp>
        <p:nvCxnSpPr>
          <p:cNvPr id="4" name="Gerader Verbinder 44">
            <a:extLst>
              <a:ext uri="{FF2B5EF4-FFF2-40B4-BE49-F238E27FC236}">
                <a16:creationId xmlns:a16="http://schemas.microsoft.com/office/drawing/2014/main" id="{41F73578-E9C5-4F53-7866-1E6C2ACA25DA}"/>
              </a:ext>
            </a:extLst>
          </p:cNvPr>
          <p:cNvCxnSpPr>
            <a:cxnSpLocks/>
          </p:cNvCxnSpPr>
          <p:nvPr/>
        </p:nvCxnSpPr>
        <p:spPr>
          <a:xfrm>
            <a:off x="334963" y="764704"/>
            <a:ext cx="3735388"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9" name="Grup 8">
            <a:extLst>
              <a:ext uri="{FF2B5EF4-FFF2-40B4-BE49-F238E27FC236}">
                <a16:creationId xmlns:a16="http://schemas.microsoft.com/office/drawing/2014/main" id="{B66400E6-E30D-88CE-0470-58DFC4E6BE7A}"/>
              </a:ext>
            </a:extLst>
          </p:cNvPr>
          <p:cNvGrpSpPr/>
          <p:nvPr/>
        </p:nvGrpSpPr>
        <p:grpSpPr>
          <a:xfrm>
            <a:off x="119336" y="21255"/>
            <a:ext cx="12072664" cy="6337719"/>
            <a:chOff x="119336" y="21255"/>
            <a:chExt cx="12072664" cy="6337719"/>
          </a:xfrm>
        </p:grpSpPr>
        <p:pic>
          <p:nvPicPr>
            <p:cNvPr id="11" name="Resim 10">
              <a:extLst>
                <a:ext uri="{FF2B5EF4-FFF2-40B4-BE49-F238E27FC236}">
                  <a16:creationId xmlns:a16="http://schemas.microsoft.com/office/drawing/2014/main" id="{DF02776B-BB3F-528D-8C77-278D60C636BD}"/>
                </a:ext>
              </a:extLst>
            </p:cNvPr>
            <p:cNvPicPr>
              <a:picLocks noChangeAspect="1"/>
            </p:cNvPicPr>
            <p:nvPr/>
          </p:nvPicPr>
          <p:blipFill rotWithShape="1">
            <a:blip r:embed="rId3">
              <a:extLst>
                <a:ext uri="{28A0092B-C50C-407E-A947-70E740481C1C}">
                  <a14:useLocalDpi xmlns:a14="http://schemas.microsoft.com/office/drawing/2010/main" val="0"/>
                </a:ext>
              </a:extLst>
            </a:blip>
            <a:srcRect r="10404" b="14300"/>
            <a:stretch/>
          </p:blipFill>
          <p:spPr>
            <a:xfrm>
              <a:off x="119336" y="21255"/>
              <a:ext cx="12072663" cy="6337719"/>
            </a:xfrm>
            <a:prstGeom prst="rect">
              <a:avLst/>
            </a:prstGeom>
          </p:spPr>
        </p:pic>
        <p:sp>
          <p:nvSpPr>
            <p:cNvPr id="5" name="Fußzeilenplatzhalter 4">
              <a:extLst>
                <a:ext uri="{FF2B5EF4-FFF2-40B4-BE49-F238E27FC236}">
                  <a16:creationId xmlns:a16="http://schemas.microsoft.com/office/drawing/2014/main" id="{27802627-B678-AEEB-6B7E-F32FD3E67170}"/>
                </a:ext>
              </a:extLst>
            </p:cNvPr>
            <p:cNvSpPr txBox="1">
              <a:spLocks/>
            </p:cNvSpPr>
            <p:nvPr/>
          </p:nvSpPr>
          <p:spPr>
            <a:xfrm>
              <a:off x="335360" y="260648"/>
              <a:ext cx="11856640" cy="543508"/>
            </a:xfrm>
            <a:prstGeom prst="rect">
              <a:avLst/>
            </a:prstGeom>
          </p:spPr>
          <p:txBody>
            <a:bodyPr vert="horz" lIns="0" tIns="45720" rIns="91440" bIns="45720" rtlCol="0" anchor="ctr"/>
            <a:lstStyle>
              <a:defPPr>
                <a:defRPr lang="de-DE"/>
              </a:defPPr>
              <a:lvl1pPr marL="0" algn="l" defTabSz="914400" rtl="0" eaLnBrk="1" latinLnBrk="0" hangingPunct="1">
                <a:defRPr sz="1000" kern="1200">
                  <a:solidFill>
                    <a:schemeClr val="accent3">
                      <a:lumMod val="7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tr-TR" sz="2100" b="1" dirty="0" err="1">
                  <a:solidFill>
                    <a:prstClr val="white"/>
                  </a:solidFill>
                  <a:latin typeface="Arial Black" panose="020B0A04020102020204" pitchFamily="34" charset="0"/>
                  <a:cs typeface="Arial" panose="020B0604020202020204" pitchFamily="34" charset="0"/>
                </a:rPr>
                <a:t>February</a:t>
              </a:r>
              <a:r>
                <a:rPr lang="tr-TR" sz="2100" b="1" dirty="0">
                  <a:solidFill>
                    <a:prstClr val="white"/>
                  </a:solidFill>
                  <a:latin typeface="Arial Black" panose="020B0A04020102020204" pitchFamily="34" charset="0"/>
                  <a:cs typeface="Arial" panose="020B0604020202020204" pitchFamily="34" charset="0"/>
                </a:rPr>
                <a:t> 5, 2023 </a:t>
              </a:r>
              <a:r>
                <a:rPr lang="tr-TR" sz="2100" b="1" dirty="0">
                  <a:solidFill>
                    <a:prstClr val="white"/>
                  </a:solidFill>
                  <a:cs typeface="Arial" panose="020B0604020202020204" pitchFamily="34" charset="0"/>
                </a:rPr>
                <a:t>- Sunday</a:t>
              </a:r>
              <a:endParaRPr lang="de-DE" sz="2100" b="1" dirty="0">
                <a:solidFill>
                  <a:prstClr val="white"/>
                </a:solidFill>
                <a:cs typeface="Arial" panose="020B0604020202020204" pitchFamily="34" charset="0"/>
              </a:endParaRPr>
            </a:p>
          </p:txBody>
        </p:sp>
      </p:grpSp>
      <p:sp>
        <p:nvSpPr>
          <p:cNvPr id="3" name="Metin kutusu 2"/>
          <p:cNvSpPr txBox="1"/>
          <p:nvPr/>
        </p:nvSpPr>
        <p:spPr>
          <a:xfrm>
            <a:off x="263352" y="5589240"/>
            <a:ext cx="6519734" cy="646331"/>
          </a:xfrm>
          <a:prstGeom prst="rect">
            <a:avLst/>
          </a:prstGeom>
          <a:noFill/>
        </p:spPr>
        <p:txBody>
          <a:bodyPr wrap="none" rtlCol="0">
            <a:spAutoFit/>
          </a:bodyPr>
          <a:lstStyle/>
          <a:p>
            <a:r>
              <a:rPr lang="tr-TR" sz="3600" b="1" dirty="0">
                <a:ln>
                  <a:solidFill>
                    <a:schemeClr val="bg1"/>
                  </a:solidFill>
                </a:ln>
                <a:solidFill>
                  <a:srgbClr val="FF0000"/>
                </a:solidFill>
              </a:rPr>
              <a:t>Antakya: City of Civilizations</a:t>
            </a:r>
          </a:p>
        </p:txBody>
      </p:sp>
      <p:grpSp>
        <p:nvGrpSpPr>
          <p:cNvPr id="13" name="Group 12"/>
          <p:cNvGrpSpPr/>
          <p:nvPr/>
        </p:nvGrpSpPr>
        <p:grpSpPr>
          <a:xfrm>
            <a:off x="119336" y="25168"/>
            <a:ext cx="12072664" cy="6337719"/>
            <a:chOff x="119336" y="44624"/>
            <a:chExt cx="12072664" cy="6337719"/>
          </a:xfrm>
        </p:grpSpPr>
        <p:grpSp>
          <p:nvGrpSpPr>
            <p:cNvPr id="8" name="Grup 7">
              <a:extLst>
                <a:ext uri="{FF2B5EF4-FFF2-40B4-BE49-F238E27FC236}">
                  <a16:creationId xmlns:a16="http://schemas.microsoft.com/office/drawing/2014/main" id="{7508A6D8-783B-8882-2474-09BEA95E2376}"/>
                </a:ext>
              </a:extLst>
            </p:cNvPr>
            <p:cNvGrpSpPr/>
            <p:nvPr/>
          </p:nvGrpSpPr>
          <p:grpSpPr>
            <a:xfrm>
              <a:off x="119336" y="44624"/>
              <a:ext cx="12072664" cy="6337719"/>
              <a:chOff x="119336" y="-1417890"/>
              <a:chExt cx="12072664" cy="6337719"/>
            </a:xfrm>
          </p:grpSpPr>
          <p:pic>
            <p:nvPicPr>
              <p:cNvPr id="7" name="Resim 6">
                <a:extLst>
                  <a:ext uri="{FF2B5EF4-FFF2-40B4-BE49-F238E27FC236}">
                    <a16:creationId xmlns:a16="http://schemas.microsoft.com/office/drawing/2014/main" id="{D8EE2D2C-CD86-74BC-DEC5-9C2D7E51A51F}"/>
                  </a:ext>
                </a:extLst>
              </p:cNvPr>
              <p:cNvPicPr>
                <a:picLocks noChangeAspect="1"/>
              </p:cNvPicPr>
              <p:nvPr/>
            </p:nvPicPr>
            <p:blipFill rotWithShape="1">
              <a:blip r:embed="rId4">
                <a:extLst>
                  <a:ext uri="{28A0092B-C50C-407E-A947-70E740481C1C}">
                    <a14:useLocalDpi xmlns:a14="http://schemas.microsoft.com/office/drawing/2010/main" val="0"/>
                  </a:ext>
                </a:extLst>
              </a:blip>
              <a:srcRect r="10404" b="14300"/>
              <a:stretch/>
            </p:blipFill>
            <p:spPr>
              <a:xfrm>
                <a:off x="119336" y="-1417890"/>
                <a:ext cx="12072663" cy="6337719"/>
              </a:xfrm>
              <a:prstGeom prst="rect">
                <a:avLst/>
              </a:prstGeom>
            </p:spPr>
          </p:pic>
          <p:sp>
            <p:nvSpPr>
              <p:cNvPr id="6" name="Fußzeilenplatzhalter 4">
                <a:extLst>
                  <a:ext uri="{FF2B5EF4-FFF2-40B4-BE49-F238E27FC236}">
                    <a16:creationId xmlns:a16="http://schemas.microsoft.com/office/drawing/2014/main" id="{2141B281-747E-4ED5-4AE9-B9D03A01DC16}"/>
                  </a:ext>
                </a:extLst>
              </p:cNvPr>
              <p:cNvSpPr txBox="1">
                <a:spLocks/>
              </p:cNvSpPr>
              <p:nvPr/>
            </p:nvSpPr>
            <p:spPr>
              <a:xfrm>
                <a:off x="335360" y="-1200851"/>
                <a:ext cx="11856640" cy="543508"/>
              </a:xfrm>
              <a:prstGeom prst="rect">
                <a:avLst/>
              </a:prstGeom>
            </p:spPr>
            <p:txBody>
              <a:bodyPr vert="horz" lIns="0" tIns="45720" rIns="91440" bIns="45720" rtlCol="0" anchor="ctr"/>
              <a:lstStyle>
                <a:defPPr>
                  <a:defRPr lang="de-DE"/>
                </a:defPPr>
                <a:lvl1pPr marL="0" algn="l" defTabSz="914400" rtl="0" eaLnBrk="1" latinLnBrk="0" hangingPunct="1">
                  <a:defRPr sz="1000" kern="1200">
                    <a:solidFill>
                      <a:schemeClr val="accent3">
                        <a:lumMod val="7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tr-TR" sz="2100" b="1" dirty="0" err="1">
                    <a:solidFill>
                      <a:prstClr val="white"/>
                    </a:solidFill>
                    <a:latin typeface="Arial Black" panose="020B0A04020102020204" pitchFamily="34" charset="0"/>
                    <a:cs typeface="Arial" panose="020B0604020202020204" pitchFamily="34" charset="0"/>
                  </a:rPr>
                  <a:t>February</a:t>
                </a:r>
                <a:r>
                  <a:rPr lang="tr-TR" sz="2100" b="1" dirty="0">
                    <a:solidFill>
                      <a:prstClr val="white"/>
                    </a:solidFill>
                    <a:latin typeface="Arial Black" panose="020B0A04020102020204" pitchFamily="34" charset="0"/>
                    <a:cs typeface="Arial" panose="020B0604020202020204" pitchFamily="34" charset="0"/>
                  </a:rPr>
                  <a:t> 6, 2023 </a:t>
                </a:r>
                <a:r>
                  <a:rPr lang="tr-TR" sz="2100" b="1" dirty="0">
                    <a:solidFill>
                      <a:prstClr val="white"/>
                    </a:solidFill>
                    <a:cs typeface="Arial" panose="020B0604020202020204" pitchFamily="34" charset="0"/>
                  </a:rPr>
                  <a:t>- </a:t>
                </a:r>
                <a:r>
                  <a:rPr lang="tr-TR" sz="2100" b="1" dirty="0" err="1">
                    <a:solidFill>
                      <a:prstClr val="white"/>
                    </a:solidFill>
                    <a:cs typeface="Arial" panose="020B0604020202020204" pitchFamily="34" charset="0"/>
                  </a:rPr>
                  <a:t>Monday</a:t>
                </a:r>
                <a:endParaRPr lang="de-DE" sz="2100" b="1" dirty="0">
                  <a:solidFill>
                    <a:prstClr val="white"/>
                  </a:solidFill>
                  <a:cs typeface="Arial" panose="020B0604020202020204" pitchFamily="34" charset="0"/>
                </a:endParaRPr>
              </a:p>
            </p:txBody>
          </p:sp>
        </p:grpSp>
        <p:sp>
          <p:nvSpPr>
            <p:cNvPr id="12" name="Metin kutusu 2"/>
            <p:cNvSpPr txBox="1"/>
            <p:nvPr/>
          </p:nvSpPr>
          <p:spPr>
            <a:xfrm>
              <a:off x="263352" y="4744600"/>
              <a:ext cx="8335043" cy="1015663"/>
            </a:xfrm>
            <a:prstGeom prst="rect">
              <a:avLst/>
            </a:prstGeom>
            <a:noFill/>
          </p:spPr>
          <p:txBody>
            <a:bodyPr wrap="square" rtlCol="0">
              <a:spAutoFit/>
            </a:bodyPr>
            <a:lstStyle/>
            <a:p>
              <a:r>
                <a:rPr lang="tr-TR" sz="3200" b="1" dirty="0" err="1">
                  <a:ln>
                    <a:solidFill>
                      <a:schemeClr val="bg1"/>
                    </a:solidFill>
                  </a:ln>
                  <a:solidFill>
                    <a:srgbClr val="FF0000"/>
                  </a:solidFill>
                </a:rPr>
                <a:t>Holy</a:t>
              </a:r>
              <a:r>
                <a:rPr lang="tr-TR" sz="3200" b="1" dirty="0">
                  <a:ln>
                    <a:solidFill>
                      <a:schemeClr val="bg1"/>
                    </a:solidFill>
                  </a:ln>
                  <a:solidFill>
                    <a:srgbClr val="FF0000"/>
                  </a:solidFill>
                </a:rPr>
                <a:t> </a:t>
              </a:r>
              <a:r>
                <a:rPr lang="tr-TR" sz="3200" b="1" dirty="0" err="1">
                  <a:ln>
                    <a:solidFill>
                      <a:schemeClr val="bg1"/>
                    </a:solidFill>
                  </a:ln>
                  <a:solidFill>
                    <a:srgbClr val="FF0000"/>
                  </a:solidFill>
                </a:rPr>
                <a:t>city</a:t>
              </a:r>
              <a:r>
                <a:rPr lang="tr-TR" sz="3200" b="1" dirty="0">
                  <a:ln>
                    <a:solidFill>
                      <a:schemeClr val="bg1"/>
                    </a:solidFill>
                  </a:ln>
                  <a:solidFill>
                    <a:srgbClr val="FF0000"/>
                  </a:solidFill>
                </a:rPr>
                <a:t> of Antakya (</a:t>
              </a:r>
              <a:r>
                <a:rPr lang="tr-TR" sz="3200" b="1" dirty="0" err="1">
                  <a:ln>
                    <a:solidFill>
                      <a:schemeClr val="bg1"/>
                    </a:solidFill>
                  </a:ln>
                  <a:solidFill>
                    <a:srgbClr val="FF0000"/>
                  </a:solidFill>
                </a:rPr>
                <a:t>Antioch</a:t>
              </a:r>
              <a:r>
                <a:rPr lang="tr-TR" sz="3200" b="1" dirty="0">
                  <a:ln>
                    <a:solidFill>
                      <a:schemeClr val="bg1"/>
                    </a:solidFill>
                  </a:ln>
                  <a:solidFill>
                    <a:srgbClr val="FF0000"/>
                  </a:solidFill>
                </a:rPr>
                <a:t>): </a:t>
              </a:r>
              <a:r>
                <a:rPr lang="tr-TR" sz="3200" b="1" dirty="0" err="1">
                  <a:ln>
                    <a:solidFill>
                      <a:schemeClr val="bg1"/>
                    </a:solidFill>
                  </a:ln>
                  <a:solidFill>
                    <a:srgbClr val="FF0000"/>
                  </a:solidFill>
                </a:rPr>
                <a:t>Ghost</a:t>
              </a:r>
              <a:r>
                <a:rPr lang="tr-TR" sz="3200" b="1" dirty="0">
                  <a:ln>
                    <a:solidFill>
                      <a:schemeClr val="bg1"/>
                    </a:solidFill>
                  </a:ln>
                  <a:solidFill>
                    <a:srgbClr val="FF0000"/>
                  </a:solidFill>
                </a:rPr>
                <a:t> City</a:t>
              </a:r>
            </a:p>
            <a:p>
              <a:r>
                <a:rPr lang="tr-TR" sz="2800" b="1" dirty="0" err="1">
                  <a:ln>
                    <a:solidFill>
                      <a:schemeClr val="bg1"/>
                    </a:solidFill>
                  </a:ln>
                  <a:solidFill>
                    <a:srgbClr val="FF0000"/>
                  </a:solidFill>
                </a:rPr>
                <a:t>Mosaic</a:t>
              </a:r>
              <a:r>
                <a:rPr lang="tr-TR" sz="2800" b="1" dirty="0">
                  <a:ln>
                    <a:solidFill>
                      <a:schemeClr val="bg1"/>
                    </a:solidFill>
                  </a:ln>
                  <a:solidFill>
                    <a:srgbClr val="FF0000"/>
                  </a:solidFill>
                </a:rPr>
                <a:t> of </a:t>
              </a:r>
              <a:r>
                <a:rPr lang="tr-TR" sz="2800" b="1" dirty="0" err="1">
                  <a:ln>
                    <a:solidFill>
                      <a:schemeClr val="bg1"/>
                    </a:solidFill>
                  </a:ln>
                  <a:solidFill>
                    <a:srgbClr val="FF0000"/>
                  </a:solidFill>
                </a:rPr>
                <a:t>Jewish</a:t>
              </a:r>
              <a:r>
                <a:rPr lang="tr-TR" sz="2800" b="1" dirty="0">
                  <a:ln>
                    <a:solidFill>
                      <a:schemeClr val="bg1"/>
                    </a:solidFill>
                  </a:ln>
                  <a:solidFill>
                    <a:srgbClr val="FF0000"/>
                  </a:solidFill>
                </a:rPr>
                <a:t>, </a:t>
              </a:r>
              <a:r>
                <a:rPr lang="tr-TR" sz="2800" b="1" dirty="0" err="1">
                  <a:ln>
                    <a:solidFill>
                      <a:schemeClr val="bg1"/>
                    </a:solidFill>
                  </a:ln>
                  <a:solidFill>
                    <a:srgbClr val="FF0000"/>
                  </a:solidFill>
                </a:rPr>
                <a:t>Christian</a:t>
              </a:r>
              <a:r>
                <a:rPr lang="tr-TR" sz="2800" b="1" dirty="0">
                  <a:ln>
                    <a:solidFill>
                      <a:schemeClr val="bg1"/>
                    </a:solidFill>
                  </a:ln>
                  <a:solidFill>
                    <a:srgbClr val="FF0000"/>
                  </a:solidFill>
                </a:rPr>
                <a:t> &amp; </a:t>
              </a:r>
              <a:r>
                <a:rPr lang="tr-TR" sz="2800" b="1" dirty="0" err="1">
                  <a:ln>
                    <a:solidFill>
                      <a:schemeClr val="bg1"/>
                    </a:solidFill>
                  </a:ln>
                  <a:solidFill>
                    <a:srgbClr val="FF0000"/>
                  </a:solidFill>
                </a:rPr>
                <a:t>Muslim</a:t>
              </a:r>
              <a:r>
                <a:rPr lang="tr-TR" sz="2800" b="1" dirty="0">
                  <a:ln>
                    <a:solidFill>
                      <a:schemeClr val="bg1"/>
                    </a:solidFill>
                  </a:ln>
                  <a:solidFill>
                    <a:srgbClr val="FF0000"/>
                  </a:solidFill>
                </a:rPr>
                <a:t> </a:t>
              </a:r>
              <a:r>
                <a:rPr lang="tr-TR" sz="2800" b="1" dirty="0" err="1">
                  <a:ln>
                    <a:solidFill>
                      <a:schemeClr val="bg1"/>
                    </a:solidFill>
                  </a:ln>
                  <a:solidFill>
                    <a:srgbClr val="FF0000"/>
                  </a:solidFill>
                </a:rPr>
                <a:t>Cultures</a:t>
              </a:r>
              <a:endParaRPr lang="tr-TR" sz="2800" b="1" dirty="0">
                <a:ln>
                  <a:solidFill>
                    <a:schemeClr val="bg1"/>
                  </a:solidFill>
                </a:ln>
                <a:solidFill>
                  <a:srgbClr val="FF0000"/>
                </a:solidFill>
              </a:endParaRPr>
            </a:p>
          </p:txBody>
        </p:sp>
      </p:grpSp>
      <p:sp>
        <p:nvSpPr>
          <p:cNvPr id="15" name="Dikdörtgen 14">
            <a:extLst>
              <a:ext uri="{FF2B5EF4-FFF2-40B4-BE49-F238E27FC236}">
                <a16:creationId xmlns:a16="http://schemas.microsoft.com/office/drawing/2014/main" id="{486309DE-16AC-BE60-A22A-EAD6722B09B0}"/>
              </a:ext>
            </a:extLst>
          </p:cNvPr>
          <p:cNvSpPr/>
          <p:nvPr/>
        </p:nvSpPr>
        <p:spPr>
          <a:xfrm>
            <a:off x="9048329" y="0"/>
            <a:ext cx="3143670" cy="6382343"/>
          </a:xfrm>
          <a:prstGeom prst="rect">
            <a:avLst/>
          </a:prstGeom>
          <a:solidFill>
            <a:srgbClr val="FF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sp>
        <p:nvSpPr>
          <p:cNvPr id="14" name="Metin kutusu 13">
            <a:extLst>
              <a:ext uri="{FF2B5EF4-FFF2-40B4-BE49-F238E27FC236}">
                <a16:creationId xmlns:a16="http://schemas.microsoft.com/office/drawing/2014/main" id="{9D6B5C48-1DF0-9D2A-DB6B-5D1D6C89E056}"/>
              </a:ext>
            </a:extLst>
          </p:cNvPr>
          <p:cNvSpPr txBox="1"/>
          <p:nvPr/>
        </p:nvSpPr>
        <p:spPr>
          <a:xfrm>
            <a:off x="9120336" y="120328"/>
            <a:ext cx="3096172" cy="6093976"/>
          </a:xfrm>
          <a:prstGeom prst="rect">
            <a:avLst/>
          </a:prstGeom>
          <a:noFill/>
        </p:spPr>
        <p:txBody>
          <a:bodyPr wrap="square">
            <a:spAutoFit/>
          </a:bodyPr>
          <a:lstStyle/>
          <a:p>
            <a:pPr>
              <a:spcBef>
                <a:spcPts val="600"/>
              </a:spcBef>
            </a:pPr>
            <a:r>
              <a:rPr lang="en-US" sz="2000" dirty="0">
                <a:solidFill>
                  <a:schemeClr val="bg1"/>
                </a:solidFill>
              </a:rPr>
              <a:t>"</a:t>
            </a:r>
            <a:r>
              <a:rPr lang="en-US" sz="2000" i="1" dirty="0">
                <a:solidFill>
                  <a:schemeClr val="bg1"/>
                </a:solidFill>
              </a:rPr>
              <a:t>The earthquakes damaged structures spanning centuries and cultures, from Roman forts to historic mosques to holy churches to a number of Christian denominations</a:t>
            </a:r>
            <a:r>
              <a:rPr lang="en-US" sz="2000" dirty="0">
                <a:solidFill>
                  <a:schemeClr val="bg1"/>
                </a:solidFill>
              </a:rPr>
              <a:t>," </a:t>
            </a:r>
            <a:endParaRPr lang="tr-TR" sz="2000" dirty="0">
              <a:solidFill>
                <a:schemeClr val="bg1"/>
              </a:solidFill>
            </a:endParaRPr>
          </a:p>
          <a:p>
            <a:pPr>
              <a:spcBef>
                <a:spcPts val="1200"/>
              </a:spcBef>
            </a:pPr>
            <a:r>
              <a:rPr lang="en-US" sz="2000" b="1" dirty="0" err="1">
                <a:solidFill>
                  <a:schemeClr val="bg1"/>
                </a:solidFill>
              </a:rPr>
              <a:t>Bénédicte</a:t>
            </a:r>
            <a:r>
              <a:rPr lang="en-US" sz="2000" b="1" dirty="0">
                <a:solidFill>
                  <a:schemeClr val="bg1"/>
                </a:solidFill>
              </a:rPr>
              <a:t> de </a:t>
            </a:r>
            <a:r>
              <a:rPr lang="en-US" sz="2000" b="1" dirty="0" err="1">
                <a:solidFill>
                  <a:schemeClr val="bg1"/>
                </a:solidFill>
              </a:rPr>
              <a:t>Montlaur</a:t>
            </a:r>
            <a:r>
              <a:rPr lang="en-US" sz="2000" dirty="0">
                <a:solidFill>
                  <a:schemeClr val="bg1"/>
                </a:solidFill>
              </a:rPr>
              <a:t>, president and CEO of the World Monuments Fund, tells. </a:t>
            </a:r>
            <a:r>
              <a:rPr lang="en-US" sz="2000" i="1" dirty="0">
                <a:solidFill>
                  <a:schemeClr val="bg1"/>
                </a:solidFill>
              </a:rPr>
              <a:t>"We have no doubt that the heritage lost in these tragic events will take years to repair and that we will need a large international mobilization to support the local efforts."</a:t>
            </a:r>
          </a:p>
        </p:txBody>
      </p:sp>
      <p:sp>
        <p:nvSpPr>
          <p:cNvPr id="10" name="Metin kutusu 9">
            <a:extLst>
              <a:ext uri="{FF2B5EF4-FFF2-40B4-BE49-F238E27FC236}">
                <a16:creationId xmlns:a16="http://schemas.microsoft.com/office/drawing/2014/main" id="{73F66054-5D68-0B90-ACFC-755F68A7F225}"/>
              </a:ext>
            </a:extLst>
          </p:cNvPr>
          <p:cNvSpPr txBox="1"/>
          <p:nvPr/>
        </p:nvSpPr>
        <p:spPr>
          <a:xfrm>
            <a:off x="263352" y="2996952"/>
            <a:ext cx="8568952" cy="1569660"/>
          </a:xfrm>
          <a:prstGeom prst="rect">
            <a:avLst/>
          </a:prstGeom>
          <a:noFill/>
        </p:spPr>
        <p:txBody>
          <a:bodyPr wrap="square" rtlCol="0">
            <a:spAutoFit/>
          </a:bodyPr>
          <a:lstStyle/>
          <a:p>
            <a:pPr algn="just"/>
            <a:r>
              <a:rPr lang="en-US" sz="2400" b="1" dirty="0">
                <a:solidFill>
                  <a:srgbClr val="FFFFFF"/>
                </a:solidFill>
              </a:rPr>
              <a:t>More than 10 </a:t>
            </a:r>
            <a:r>
              <a:rPr lang="tr-TR" sz="2400" b="1" dirty="0">
                <a:solidFill>
                  <a:srgbClr val="FFFFFF"/>
                </a:solidFill>
              </a:rPr>
              <a:t>main </a:t>
            </a:r>
            <a:r>
              <a:rPr lang="tr-TR" sz="2400" b="1" dirty="0" err="1">
                <a:solidFill>
                  <a:srgbClr val="FFFFFF"/>
                </a:solidFill>
              </a:rPr>
              <a:t>cities</a:t>
            </a:r>
            <a:r>
              <a:rPr lang="tr-TR" sz="2400" b="1" dirty="0">
                <a:solidFill>
                  <a:srgbClr val="FFFFFF"/>
                </a:solidFill>
              </a:rPr>
              <a:t> </a:t>
            </a:r>
            <a:r>
              <a:rPr lang="en-US" sz="2400" b="1" dirty="0">
                <a:solidFill>
                  <a:srgbClr val="FFFFFF"/>
                </a:solidFill>
              </a:rPr>
              <a:t>were severely damaged in the </a:t>
            </a:r>
            <a:r>
              <a:rPr lang="tr-TR" sz="2400" b="1" dirty="0" err="1">
                <a:solidFill>
                  <a:srgbClr val="FFFFFF"/>
                </a:solidFill>
              </a:rPr>
              <a:t>February</a:t>
            </a:r>
            <a:r>
              <a:rPr lang="tr-TR" sz="2400" b="1" dirty="0">
                <a:solidFill>
                  <a:srgbClr val="FFFFFF"/>
                </a:solidFill>
              </a:rPr>
              <a:t> 6</a:t>
            </a:r>
            <a:r>
              <a:rPr lang="en-US" sz="2400" b="1" dirty="0">
                <a:solidFill>
                  <a:srgbClr val="FFFFFF"/>
                </a:solidFill>
              </a:rPr>
              <a:t> earthquakes. </a:t>
            </a:r>
            <a:r>
              <a:rPr lang="tr-TR" sz="2400" b="1" dirty="0">
                <a:solidFill>
                  <a:srgbClr val="FFFFFF"/>
                </a:solidFill>
              </a:rPr>
              <a:t>B</a:t>
            </a:r>
            <a:r>
              <a:rPr lang="en-US" sz="2400" b="1" dirty="0" err="1">
                <a:solidFill>
                  <a:srgbClr val="FFFFFF"/>
                </a:solidFill>
              </a:rPr>
              <a:t>ut</a:t>
            </a:r>
            <a:r>
              <a:rPr lang="en-US" sz="2400" b="1" dirty="0">
                <a:solidFill>
                  <a:srgbClr val="FFFFFF"/>
                </a:solidFill>
              </a:rPr>
              <a:t> one of them has almost completely disappeared</a:t>
            </a:r>
            <a:r>
              <a:rPr lang="tr-TR" sz="2400" b="1" dirty="0">
                <a:solidFill>
                  <a:srgbClr val="FFFFFF"/>
                </a:solidFill>
              </a:rPr>
              <a:t>;</a:t>
            </a:r>
            <a:r>
              <a:rPr lang="en-US" sz="2400" b="1" dirty="0">
                <a:solidFill>
                  <a:srgbClr val="FFFFFF"/>
                </a:solidFill>
              </a:rPr>
              <a:t> Antakya, the ancient city known as </a:t>
            </a:r>
            <a:r>
              <a:rPr lang="tr-TR" sz="2400" b="1" dirty="0">
                <a:solidFill>
                  <a:srgbClr val="FFFFFF"/>
                </a:solidFill>
              </a:rPr>
              <a:t>‘</a:t>
            </a:r>
            <a:r>
              <a:rPr lang="en-US" sz="2400" b="1" dirty="0">
                <a:solidFill>
                  <a:srgbClr val="FFFFFF"/>
                </a:solidFill>
              </a:rPr>
              <a:t>the city where the civilizations met</a:t>
            </a:r>
            <a:r>
              <a:rPr lang="tr-TR" sz="2400" b="1" dirty="0">
                <a:solidFill>
                  <a:srgbClr val="FFFFFF"/>
                </a:solidFill>
              </a:rPr>
              <a:t>’</a:t>
            </a:r>
            <a:r>
              <a:rPr lang="en-US" sz="2400" b="1" dirty="0">
                <a:solidFill>
                  <a:srgbClr val="FFFFFF"/>
                </a:solidFill>
              </a:rPr>
              <a:t>.</a:t>
            </a:r>
            <a:r>
              <a:rPr lang="en-US" sz="2400" dirty="0">
                <a:solidFill>
                  <a:schemeClr val="bg1"/>
                </a:solidFill>
              </a:rPr>
              <a:t>..</a:t>
            </a:r>
            <a:endParaRPr lang="tr-TR" sz="2400" dirty="0">
              <a:solidFill>
                <a:schemeClr val="bg1"/>
              </a:solidFill>
            </a:endParaRPr>
          </a:p>
        </p:txBody>
      </p:sp>
    </p:spTree>
    <p:extLst>
      <p:ext uri="{BB962C8B-B14F-4D97-AF65-F5344CB8AC3E}">
        <p14:creationId xmlns:p14="http://schemas.microsoft.com/office/powerpoint/2010/main" val="2484922662"/>
      </p:ext>
    </p:extLst>
  </p:cSld>
  <p:clrMapOvr>
    <a:masterClrMapping/>
  </p:clrMapOvr>
  <mc:AlternateContent xmlns:mc="http://schemas.openxmlformats.org/markup-compatibility/2006" xmlns:p14="http://schemas.microsoft.com/office/powerpoint/2010/main">
    <mc:Choice Requires="p14">
      <p:transition spd="slow" p14:dur="20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0"/>
                                        <p:tgtEl>
                                          <p:spTgt spid="13"/>
                                        </p:tgtEl>
                                      </p:cBhvr>
                                    </p:animEffect>
                                  </p:childTnLst>
                                </p:cTn>
                              </p:par>
                            </p:childTnLst>
                          </p:cTn>
                        </p:par>
                        <p:par>
                          <p:cTn id="8" fill="hold">
                            <p:stCondLst>
                              <p:cond delay="12000"/>
                            </p:stCondLst>
                            <p:childTnLst>
                              <p:par>
                                <p:cTn id="9" presetID="2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12000"/>
                                        <p:tgtEl>
                                          <p:spTgt spid="15"/>
                                        </p:tgtEl>
                                      </p:cBhvr>
                                    </p:animEffect>
                                  </p:childTnLst>
                                </p:cTn>
                              </p:par>
                              <p:par>
                                <p:cTn id="12" presetID="22" presetClass="entr" presetSubtype="1" fill="hold" grpId="0" nodeType="withEffect">
                                  <p:stCondLst>
                                    <p:cond delay="0"/>
                                  </p:stCondLst>
                                  <p:iterate type="lt">
                                    <p:tmPct val="10000"/>
                                  </p:iterate>
                                  <p:childTnLst>
                                    <p:set>
                                      <p:cBhvr>
                                        <p:cTn id="13" dur="1" fill="hold">
                                          <p:stCondLst>
                                            <p:cond delay="0"/>
                                          </p:stCondLst>
                                        </p:cTn>
                                        <p:tgtEl>
                                          <p:spTgt spid="14"/>
                                        </p:tgtEl>
                                        <p:attrNameLst>
                                          <p:attrName>style.visibility</p:attrName>
                                        </p:attrNameLst>
                                      </p:cBhvr>
                                      <p:to>
                                        <p:strVal val="visible"/>
                                      </p:to>
                                    </p:set>
                                    <p:animEffect transition="in" filter="wipe(up)">
                                      <p:cBhvr>
                                        <p:cTn id="14"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4">
            <a:extLst>
              <a:ext uri="{FF2B5EF4-FFF2-40B4-BE49-F238E27FC236}">
                <a16:creationId xmlns:a16="http://schemas.microsoft.com/office/drawing/2014/main" id="{C9F41AE4-7270-B47B-957A-BB188E19446A}"/>
              </a:ext>
            </a:extLst>
          </p:cNvPr>
          <p:cNvSpPr txBox="1">
            <a:spLocks/>
          </p:cNvSpPr>
          <p:nvPr/>
        </p:nvSpPr>
        <p:spPr>
          <a:xfrm>
            <a:off x="6528048" y="2060848"/>
            <a:ext cx="5184576" cy="3672408"/>
          </a:xfrm>
          <a:prstGeom prst="rect">
            <a:avLst/>
          </a:prstGeom>
        </p:spPr>
        <p:txBody>
          <a:bodyPr vert="horz" lIns="0" tIns="45720" rIns="91440" bIns="45720" rtlCol="0" anchor="ctr"/>
          <a:lstStyle>
            <a:defPPr>
              <a:defRPr lang="de-DE"/>
            </a:defPPr>
            <a:lvl1pPr marL="0" algn="l" defTabSz="914400" rtl="0" eaLnBrk="1" latinLnBrk="0" hangingPunct="1">
              <a:defRPr sz="1000" kern="1200">
                <a:solidFill>
                  <a:schemeClr val="accent3">
                    <a:lumMod val="7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tr-TR" sz="4000" dirty="0">
                <a:solidFill>
                  <a:prstClr val="white"/>
                </a:solidFill>
                <a:effectLst>
                  <a:outerShdw blurRad="38100" dist="38100" dir="2700000" algn="tl">
                    <a:srgbClr val="000000">
                      <a:alpha val="43137"/>
                    </a:srgbClr>
                  </a:outerShdw>
                </a:effectLst>
                <a:latin typeface="Arial Black" panose="020B0A04020102020204" pitchFamily="34" charset="0"/>
              </a:rPr>
              <a:t>Lions Response </a:t>
            </a:r>
          </a:p>
          <a:p>
            <a:pPr algn="ctr" fontAlgn="auto">
              <a:spcBef>
                <a:spcPts val="0"/>
              </a:spcBef>
              <a:spcAft>
                <a:spcPts val="0"/>
              </a:spcAft>
              <a:defRPr/>
            </a:pPr>
            <a:r>
              <a:rPr lang="tr-TR" sz="4000" dirty="0" err="1">
                <a:solidFill>
                  <a:prstClr val="white"/>
                </a:solidFill>
                <a:effectLst>
                  <a:outerShdw blurRad="38100" dist="38100" dir="2700000" algn="tl">
                    <a:srgbClr val="000000">
                      <a:alpha val="43137"/>
                    </a:srgbClr>
                  </a:outerShdw>
                </a:effectLst>
                <a:latin typeface="Arial Black" panose="020B0A04020102020204" pitchFamily="34" charset="0"/>
              </a:rPr>
              <a:t>After</a:t>
            </a:r>
            <a:r>
              <a:rPr lang="tr-TR" sz="4000" dirty="0">
                <a:solidFill>
                  <a:prstClr val="white"/>
                </a:solidFill>
                <a:effectLst>
                  <a:outerShdw blurRad="38100" dist="38100" dir="2700000" algn="tl">
                    <a:srgbClr val="000000">
                      <a:alpha val="43137"/>
                    </a:srgbClr>
                  </a:outerShdw>
                </a:effectLst>
                <a:latin typeface="Arial Black" panose="020B0A04020102020204" pitchFamily="34" charset="0"/>
              </a:rPr>
              <a:t> </a:t>
            </a:r>
            <a:br>
              <a:rPr lang="tr-TR" sz="4000" dirty="0">
                <a:solidFill>
                  <a:prstClr val="white"/>
                </a:solidFill>
                <a:effectLst>
                  <a:outerShdw blurRad="38100" dist="38100" dir="2700000" algn="tl">
                    <a:srgbClr val="000000">
                      <a:alpha val="43137"/>
                    </a:srgbClr>
                  </a:outerShdw>
                </a:effectLst>
                <a:latin typeface="Arial Black" panose="020B0A04020102020204" pitchFamily="34" charset="0"/>
              </a:rPr>
            </a:br>
            <a:r>
              <a:rPr lang="tr-TR" sz="4000" dirty="0" err="1">
                <a:solidFill>
                  <a:prstClr val="white"/>
                </a:solidFill>
                <a:effectLst>
                  <a:outerShdw blurRad="38100" dist="38100" dir="2700000" algn="tl">
                    <a:srgbClr val="000000">
                      <a:alpha val="43137"/>
                    </a:srgbClr>
                  </a:outerShdw>
                </a:effectLst>
                <a:latin typeface="Arial Black" panose="020B0A04020102020204" pitchFamily="34" charset="0"/>
              </a:rPr>
              <a:t>February</a:t>
            </a:r>
            <a:r>
              <a:rPr lang="tr-TR" sz="4000" dirty="0">
                <a:solidFill>
                  <a:prstClr val="white"/>
                </a:solidFill>
                <a:effectLst>
                  <a:outerShdw blurRad="38100" dist="38100" dir="2700000" algn="tl">
                    <a:srgbClr val="000000">
                      <a:alpha val="43137"/>
                    </a:srgbClr>
                  </a:outerShdw>
                </a:effectLst>
                <a:latin typeface="Arial Black" panose="020B0A04020102020204" pitchFamily="34" charset="0"/>
              </a:rPr>
              <a:t> 2023 </a:t>
            </a:r>
            <a:r>
              <a:rPr lang="tr-TR" sz="4000" dirty="0" err="1">
                <a:solidFill>
                  <a:prstClr val="white"/>
                </a:solidFill>
                <a:effectLst>
                  <a:outerShdw blurRad="38100" dist="38100" dir="2700000" algn="tl">
                    <a:srgbClr val="000000">
                      <a:alpha val="43137"/>
                    </a:srgbClr>
                  </a:outerShdw>
                </a:effectLst>
                <a:latin typeface="Arial Black" panose="020B0A04020102020204" pitchFamily="34" charset="0"/>
              </a:rPr>
              <a:t>Southeast</a:t>
            </a:r>
            <a:r>
              <a:rPr lang="tr-TR" sz="4000" dirty="0">
                <a:solidFill>
                  <a:prstClr val="white"/>
                </a:solidFill>
                <a:effectLst>
                  <a:outerShdw blurRad="38100" dist="38100" dir="2700000" algn="tl">
                    <a:srgbClr val="000000">
                      <a:alpha val="43137"/>
                    </a:srgbClr>
                  </a:outerShdw>
                </a:effectLst>
                <a:latin typeface="Arial Black" panose="020B0A04020102020204" pitchFamily="34" charset="0"/>
              </a:rPr>
              <a:t> Anatolia </a:t>
            </a:r>
            <a:r>
              <a:rPr lang="tr-TR" sz="4000" dirty="0" err="1">
                <a:solidFill>
                  <a:prstClr val="white"/>
                </a:solidFill>
                <a:effectLst>
                  <a:outerShdw blurRad="38100" dist="38100" dir="2700000" algn="tl">
                    <a:srgbClr val="000000">
                      <a:alpha val="43137"/>
                    </a:srgbClr>
                  </a:outerShdw>
                </a:effectLst>
                <a:latin typeface="Arial Black" panose="020B0A04020102020204" pitchFamily="34" charset="0"/>
              </a:rPr>
              <a:t>Earthquakes</a:t>
            </a:r>
            <a:endParaRPr lang="de-DE" sz="4000" dirty="0">
              <a:solidFill>
                <a:prstClr val="white"/>
              </a:solidFill>
              <a:effectLst>
                <a:outerShdw blurRad="38100" dist="38100" dir="2700000" algn="tl">
                  <a:srgbClr val="000000">
                    <a:alpha val="43137"/>
                  </a:srgbClr>
                </a:outerShdw>
              </a:effectLst>
              <a:latin typeface="Arial Black" panose="020B0A04020102020204" pitchFamily="34" charset="0"/>
            </a:endParaRPr>
          </a:p>
        </p:txBody>
      </p:sp>
    </p:spTree>
    <p:extLst>
      <p:ext uri="{BB962C8B-B14F-4D97-AF65-F5344CB8AC3E}">
        <p14:creationId xmlns:p14="http://schemas.microsoft.com/office/powerpoint/2010/main" val="2357668616"/>
      </p:ext>
    </p:extLst>
  </p:cSld>
  <p:clrMapOvr>
    <a:masterClrMapping/>
  </p:clrMapOvr>
  <mc:AlternateContent xmlns:mc="http://schemas.openxmlformats.org/markup-compatibility/2006" xmlns:p14="http://schemas.microsoft.com/office/powerpoint/2010/main">
    <mc:Choice Requires="p14">
      <p:transition spd="slow" p14:dur="2000" advClick="0">
        <p:split orient="vert"/>
      </p:transition>
    </mc:Choice>
    <mc:Fallback xmlns="">
      <p:transition spd="slow" advClick="0">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AE58AAC9-C99C-D5DA-47DA-CEC183AAB396}"/>
              </a:ext>
            </a:extLst>
          </p:cNvPr>
          <p:cNvSpPr>
            <a:spLocks noGrp="1"/>
          </p:cNvSpPr>
          <p:nvPr>
            <p:ph type="sldNum" sz="quarter" idx="12"/>
          </p:nvPr>
        </p:nvSpPr>
        <p:spPr/>
        <p:txBody>
          <a:bodyPr/>
          <a:lstStyle/>
          <a:p>
            <a:pPr algn="r" fontAlgn="auto">
              <a:spcBef>
                <a:spcPts val="0"/>
              </a:spcBef>
              <a:spcAft>
                <a:spcPts val="0"/>
              </a:spcAft>
              <a:defRPr/>
            </a:pPr>
            <a:fld id="{DDF5A8BD-E949-4BEE-BC04-18DF6B43ADBB}" type="slidenum">
              <a:rPr lang="de-DE" smtClean="0">
                <a:solidFill>
                  <a:srgbClr val="55565A">
                    <a:lumMod val="75000"/>
                  </a:srgbClr>
                </a:solidFill>
                <a:latin typeface="Arial"/>
              </a:rPr>
              <a:pPr algn="r" fontAlgn="auto">
                <a:spcBef>
                  <a:spcPts val="0"/>
                </a:spcBef>
                <a:spcAft>
                  <a:spcPts val="0"/>
                </a:spcAft>
                <a:defRPr/>
              </a:pPr>
              <a:t>8</a:t>
            </a:fld>
            <a:endParaRPr lang="de-DE">
              <a:solidFill>
                <a:srgbClr val="55565A">
                  <a:lumMod val="75000"/>
                </a:srgbClr>
              </a:solidFill>
              <a:latin typeface="Arial"/>
            </a:endParaRPr>
          </a:p>
        </p:txBody>
      </p:sp>
      <p:sp>
        <p:nvSpPr>
          <p:cNvPr id="3" name="Rectangle 3">
            <a:extLst>
              <a:ext uri="{FF2B5EF4-FFF2-40B4-BE49-F238E27FC236}">
                <a16:creationId xmlns:a16="http://schemas.microsoft.com/office/drawing/2014/main" id="{0AF0C683-6FC0-1D4A-4906-14D05DBB554A}"/>
              </a:ext>
            </a:extLst>
          </p:cNvPr>
          <p:cNvSpPr/>
          <p:nvPr/>
        </p:nvSpPr>
        <p:spPr>
          <a:xfrm>
            <a:off x="263352" y="188640"/>
            <a:ext cx="3518912" cy="523220"/>
          </a:xfrm>
          <a:prstGeom prst="rect">
            <a:avLst/>
          </a:prstGeom>
        </p:spPr>
        <p:txBody>
          <a:bodyPr wrap="none">
            <a:spAutoFit/>
          </a:bodyPr>
          <a:lstStyle/>
          <a:p>
            <a:r>
              <a:rPr lang="tr-TR" sz="2800" b="1" dirty="0" err="1">
                <a:solidFill>
                  <a:srgbClr val="C00000"/>
                </a:solidFill>
              </a:rPr>
              <a:t>Lions</a:t>
            </a:r>
            <a:r>
              <a:rPr lang="tr-TR" sz="2800" b="1" dirty="0">
                <a:solidFill>
                  <a:srgbClr val="C00000"/>
                </a:solidFill>
              </a:rPr>
              <a:t> in </a:t>
            </a:r>
            <a:r>
              <a:rPr lang="tr-TR" sz="2800" b="1" dirty="0" err="1">
                <a:solidFill>
                  <a:srgbClr val="C00000"/>
                </a:solidFill>
              </a:rPr>
              <a:t>the</a:t>
            </a:r>
            <a:r>
              <a:rPr lang="tr-TR" sz="2800" b="1" dirty="0">
                <a:solidFill>
                  <a:srgbClr val="C00000"/>
                </a:solidFill>
              </a:rPr>
              <a:t> </a:t>
            </a:r>
            <a:r>
              <a:rPr lang="tr-TR" sz="2800" b="1" dirty="0" err="1">
                <a:solidFill>
                  <a:srgbClr val="C00000"/>
                </a:solidFill>
              </a:rPr>
              <a:t>Region</a:t>
            </a:r>
            <a:endParaRPr lang="tr-TR" sz="2800" b="1" dirty="0">
              <a:solidFill>
                <a:srgbClr val="C00000"/>
              </a:solidFill>
            </a:endParaRPr>
          </a:p>
        </p:txBody>
      </p:sp>
      <p:sp>
        <p:nvSpPr>
          <p:cNvPr id="7" name="Dikdörtgen 6">
            <a:extLst>
              <a:ext uri="{FF2B5EF4-FFF2-40B4-BE49-F238E27FC236}">
                <a16:creationId xmlns:a16="http://schemas.microsoft.com/office/drawing/2014/main" id="{4B7BB3E5-571D-24A7-E756-7683143BB17F}"/>
              </a:ext>
            </a:extLst>
          </p:cNvPr>
          <p:cNvSpPr/>
          <p:nvPr/>
        </p:nvSpPr>
        <p:spPr>
          <a:xfrm>
            <a:off x="282302" y="836712"/>
            <a:ext cx="11646346" cy="6021288"/>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49" name="Grup 48">
            <a:extLst>
              <a:ext uri="{FF2B5EF4-FFF2-40B4-BE49-F238E27FC236}">
                <a16:creationId xmlns:a16="http://schemas.microsoft.com/office/drawing/2014/main" id="{E182EA1A-B01B-4AE8-CD1F-C311940CC877}"/>
              </a:ext>
            </a:extLst>
          </p:cNvPr>
          <p:cNvGrpSpPr/>
          <p:nvPr/>
        </p:nvGrpSpPr>
        <p:grpSpPr>
          <a:xfrm>
            <a:off x="282302" y="850830"/>
            <a:ext cx="11646346" cy="5483359"/>
            <a:chOff x="282302" y="850830"/>
            <a:chExt cx="11646346" cy="5483359"/>
          </a:xfrm>
        </p:grpSpPr>
        <p:pic>
          <p:nvPicPr>
            <p:cNvPr id="5" name="Resim 4">
              <a:extLst>
                <a:ext uri="{FF2B5EF4-FFF2-40B4-BE49-F238E27FC236}">
                  <a16:creationId xmlns:a16="http://schemas.microsoft.com/office/drawing/2014/main" id="{456EA9BD-96AF-CF3C-1065-4535B06662BA}"/>
                </a:ext>
              </a:extLst>
            </p:cNvPr>
            <p:cNvPicPr>
              <a:picLocks noChangeAspect="1"/>
            </p:cNvPicPr>
            <p:nvPr/>
          </p:nvPicPr>
          <p:blipFill rotWithShape="1">
            <a:blip r:embed="rId3">
              <a:clrChange>
                <a:clrFrom>
                  <a:srgbClr val="FFF9B3"/>
                </a:clrFrom>
                <a:clrTo>
                  <a:srgbClr val="FFF9B3">
                    <a:alpha val="0"/>
                  </a:srgbClr>
                </a:clrTo>
              </a:clrChange>
              <a:extLst>
                <a:ext uri="{28A0092B-C50C-407E-A947-70E740481C1C}">
                  <a14:useLocalDpi xmlns:a14="http://schemas.microsoft.com/office/drawing/2010/main" val="0"/>
                </a:ext>
              </a:extLst>
            </a:blip>
            <a:srcRect b="8720"/>
            <a:stretch/>
          </p:blipFill>
          <p:spPr>
            <a:xfrm>
              <a:off x="282302" y="850830"/>
              <a:ext cx="11646346" cy="5483359"/>
            </a:xfrm>
            <a:prstGeom prst="rect">
              <a:avLst/>
            </a:prstGeom>
          </p:spPr>
        </p:pic>
        <p:sp>
          <p:nvSpPr>
            <p:cNvPr id="6" name="Dikdörtgen 5">
              <a:extLst>
                <a:ext uri="{FF2B5EF4-FFF2-40B4-BE49-F238E27FC236}">
                  <a16:creationId xmlns:a16="http://schemas.microsoft.com/office/drawing/2014/main" id="{D06376AF-3DA7-3AA2-05CD-7F3C206ABA3B}"/>
                </a:ext>
              </a:extLst>
            </p:cNvPr>
            <p:cNvSpPr/>
            <p:nvPr/>
          </p:nvSpPr>
          <p:spPr>
            <a:xfrm>
              <a:off x="9931321" y="4921810"/>
              <a:ext cx="1997327" cy="14123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0" name="Dikdörtgen 59">
              <a:extLst>
                <a:ext uri="{FF2B5EF4-FFF2-40B4-BE49-F238E27FC236}">
                  <a16:creationId xmlns:a16="http://schemas.microsoft.com/office/drawing/2014/main" id="{1A497EB9-05AE-8A50-29D3-B66D5CD812F5}"/>
                </a:ext>
              </a:extLst>
            </p:cNvPr>
            <p:cNvSpPr/>
            <p:nvPr/>
          </p:nvSpPr>
          <p:spPr>
            <a:xfrm>
              <a:off x="6873349" y="5858108"/>
              <a:ext cx="1997327" cy="402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Dikdörtgen 8">
              <a:extLst>
                <a:ext uri="{FF2B5EF4-FFF2-40B4-BE49-F238E27FC236}">
                  <a16:creationId xmlns:a16="http://schemas.microsoft.com/office/drawing/2014/main" id="{4986E6E6-E0DC-A7C3-AB43-5BBC8300B680}"/>
                </a:ext>
              </a:extLst>
            </p:cNvPr>
            <p:cNvSpPr/>
            <p:nvPr/>
          </p:nvSpPr>
          <p:spPr>
            <a:xfrm>
              <a:off x="8100438" y="3669005"/>
              <a:ext cx="915442" cy="161349"/>
            </a:xfrm>
            <a:prstGeom prst="rect">
              <a:avLst/>
            </a:prstGeom>
            <a:solidFill>
              <a:srgbClr val="78EE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9">
              <a:extLst>
                <a:ext uri="{FF2B5EF4-FFF2-40B4-BE49-F238E27FC236}">
                  <a16:creationId xmlns:a16="http://schemas.microsoft.com/office/drawing/2014/main" id="{92504FF6-EBA6-2751-6FCA-CAE714A97F65}"/>
                </a:ext>
              </a:extLst>
            </p:cNvPr>
            <p:cNvSpPr/>
            <p:nvPr/>
          </p:nvSpPr>
          <p:spPr>
            <a:xfrm>
              <a:off x="10180987" y="1694826"/>
              <a:ext cx="915442" cy="161349"/>
            </a:xfrm>
            <a:prstGeom prst="rect">
              <a:avLst/>
            </a:prstGeom>
            <a:solidFill>
              <a:srgbClr val="FF83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Dikdörtgen 10">
              <a:extLst>
                <a:ext uri="{FF2B5EF4-FFF2-40B4-BE49-F238E27FC236}">
                  <a16:creationId xmlns:a16="http://schemas.microsoft.com/office/drawing/2014/main" id="{859717B6-3B78-09E8-583C-09510E45A9FA}"/>
                </a:ext>
              </a:extLst>
            </p:cNvPr>
            <p:cNvSpPr/>
            <p:nvPr/>
          </p:nvSpPr>
          <p:spPr>
            <a:xfrm>
              <a:off x="6935330" y="2178874"/>
              <a:ext cx="915442" cy="161349"/>
            </a:xfrm>
            <a:prstGeom prst="rect">
              <a:avLst/>
            </a:prstGeom>
            <a:solidFill>
              <a:srgbClr val="FFB7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Dikdörtgen 11">
              <a:extLst>
                <a:ext uri="{FF2B5EF4-FFF2-40B4-BE49-F238E27FC236}">
                  <a16:creationId xmlns:a16="http://schemas.microsoft.com/office/drawing/2014/main" id="{042279F2-19BD-86B0-72FB-A656A49D2B2F}"/>
                </a:ext>
              </a:extLst>
            </p:cNvPr>
            <p:cNvSpPr/>
            <p:nvPr/>
          </p:nvSpPr>
          <p:spPr>
            <a:xfrm>
              <a:off x="7517884" y="1353503"/>
              <a:ext cx="748998" cy="161349"/>
            </a:xfrm>
            <a:prstGeom prst="rect">
              <a:avLst/>
            </a:prstGeom>
            <a:solidFill>
              <a:srgbClr val="F5B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Dikdörtgen 12">
              <a:extLst>
                <a:ext uri="{FF2B5EF4-FFF2-40B4-BE49-F238E27FC236}">
                  <a16:creationId xmlns:a16="http://schemas.microsoft.com/office/drawing/2014/main" id="{7DF98AF4-3417-CB38-381E-29056B888ABD}"/>
                </a:ext>
              </a:extLst>
            </p:cNvPr>
            <p:cNvSpPr/>
            <p:nvPr/>
          </p:nvSpPr>
          <p:spPr>
            <a:xfrm>
              <a:off x="5332096" y="2490901"/>
              <a:ext cx="832220" cy="201664"/>
            </a:xfrm>
            <a:prstGeom prst="rect">
              <a:avLst/>
            </a:prstGeom>
            <a:solidFill>
              <a:srgbClr val="CDF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Dikdörtgen 13">
              <a:extLst>
                <a:ext uri="{FF2B5EF4-FFF2-40B4-BE49-F238E27FC236}">
                  <a16:creationId xmlns:a16="http://schemas.microsoft.com/office/drawing/2014/main" id="{CF18DD3D-1344-BE22-C43B-0555FC0BF98F}"/>
                </a:ext>
              </a:extLst>
            </p:cNvPr>
            <p:cNvSpPr/>
            <p:nvPr/>
          </p:nvSpPr>
          <p:spPr>
            <a:xfrm>
              <a:off x="6164316" y="2501572"/>
              <a:ext cx="416110" cy="201664"/>
            </a:xfrm>
            <a:prstGeom prst="rect">
              <a:avLst/>
            </a:prstGeom>
            <a:solidFill>
              <a:srgbClr val="FFB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Dikdörtgen 14">
              <a:extLst>
                <a:ext uri="{FF2B5EF4-FFF2-40B4-BE49-F238E27FC236}">
                  <a16:creationId xmlns:a16="http://schemas.microsoft.com/office/drawing/2014/main" id="{5122CDB8-8084-F2F1-BDFD-AE94C947AC44}"/>
                </a:ext>
              </a:extLst>
            </p:cNvPr>
            <p:cNvSpPr/>
            <p:nvPr/>
          </p:nvSpPr>
          <p:spPr>
            <a:xfrm>
              <a:off x="3704289" y="5244508"/>
              <a:ext cx="651160" cy="161349"/>
            </a:xfrm>
            <a:prstGeom prst="rect">
              <a:avLst/>
            </a:prstGeom>
            <a:solidFill>
              <a:srgbClr val="EEBE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Dikdörtgen 15">
              <a:extLst>
                <a:ext uri="{FF2B5EF4-FFF2-40B4-BE49-F238E27FC236}">
                  <a16:creationId xmlns:a16="http://schemas.microsoft.com/office/drawing/2014/main" id="{3BC3667C-2A0A-F38E-C71A-25FC9961613D}"/>
                </a:ext>
              </a:extLst>
            </p:cNvPr>
            <p:cNvSpPr/>
            <p:nvPr/>
          </p:nvSpPr>
          <p:spPr>
            <a:xfrm>
              <a:off x="2918659" y="4136407"/>
              <a:ext cx="499332" cy="161349"/>
            </a:xfrm>
            <a:prstGeom prst="rect">
              <a:avLst/>
            </a:prstGeom>
            <a:solidFill>
              <a:srgbClr val="B2D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Dikdörtgen 16">
              <a:extLst>
                <a:ext uri="{FF2B5EF4-FFF2-40B4-BE49-F238E27FC236}">
                  <a16:creationId xmlns:a16="http://schemas.microsoft.com/office/drawing/2014/main" id="{A38EE61F-AF92-47B2-4ED8-4D299A340C48}"/>
                </a:ext>
              </a:extLst>
            </p:cNvPr>
            <p:cNvSpPr/>
            <p:nvPr/>
          </p:nvSpPr>
          <p:spPr>
            <a:xfrm>
              <a:off x="1193014" y="4217081"/>
              <a:ext cx="499332" cy="161349"/>
            </a:xfrm>
            <a:prstGeom prst="rect">
              <a:avLst/>
            </a:prstGeom>
            <a:solidFill>
              <a:srgbClr val="CCBF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Dikdörtgen 17">
              <a:extLst>
                <a:ext uri="{FF2B5EF4-FFF2-40B4-BE49-F238E27FC236}">
                  <a16:creationId xmlns:a16="http://schemas.microsoft.com/office/drawing/2014/main" id="{856E82A4-D3A5-D5E4-5C5D-C0F40D6AB62E}"/>
                </a:ext>
              </a:extLst>
            </p:cNvPr>
            <p:cNvSpPr/>
            <p:nvPr/>
          </p:nvSpPr>
          <p:spPr>
            <a:xfrm>
              <a:off x="5606143" y="4608598"/>
              <a:ext cx="499332" cy="1613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Dikdörtgen 18">
              <a:extLst>
                <a:ext uri="{FF2B5EF4-FFF2-40B4-BE49-F238E27FC236}">
                  <a16:creationId xmlns:a16="http://schemas.microsoft.com/office/drawing/2014/main" id="{C6524C90-B663-9A64-06CD-7401F56DBFD2}"/>
                </a:ext>
              </a:extLst>
            </p:cNvPr>
            <p:cNvSpPr/>
            <p:nvPr/>
          </p:nvSpPr>
          <p:spPr>
            <a:xfrm>
              <a:off x="4438671" y="3744354"/>
              <a:ext cx="332888" cy="161349"/>
            </a:xfrm>
            <a:prstGeom prst="rect">
              <a:avLst/>
            </a:prstGeom>
            <a:solidFill>
              <a:srgbClr val="FEEC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Dikdörtgen 19">
              <a:extLst>
                <a:ext uri="{FF2B5EF4-FFF2-40B4-BE49-F238E27FC236}">
                  <a16:creationId xmlns:a16="http://schemas.microsoft.com/office/drawing/2014/main" id="{E5758B0E-1F1A-5AE3-DCB1-E38F356B6E01}"/>
                </a:ext>
              </a:extLst>
            </p:cNvPr>
            <p:cNvSpPr/>
            <p:nvPr/>
          </p:nvSpPr>
          <p:spPr>
            <a:xfrm>
              <a:off x="4771559" y="3744983"/>
              <a:ext cx="332888" cy="161349"/>
            </a:xfrm>
            <a:prstGeom prst="rect">
              <a:avLst/>
            </a:prstGeom>
            <a:solidFill>
              <a:srgbClr val="FF84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 name="Dikdörtgen 20">
              <a:extLst>
                <a:ext uri="{FF2B5EF4-FFF2-40B4-BE49-F238E27FC236}">
                  <a16:creationId xmlns:a16="http://schemas.microsoft.com/office/drawing/2014/main" id="{A0959113-0241-510F-D6D1-C0647C503F8A}"/>
                </a:ext>
              </a:extLst>
            </p:cNvPr>
            <p:cNvSpPr/>
            <p:nvPr/>
          </p:nvSpPr>
          <p:spPr>
            <a:xfrm>
              <a:off x="5726189" y="3511403"/>
              <a:ext cx="748998" cy="161349"/>
            </a:xfrm>
            <a:prstGeom prst="rect">
              <a:avLst/>
            </a:prstGeom>
            <a:solidFill>
              <a:srgbClr val="FE84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Dikdörtgen 21">
              <a:extLst>
                <a:ext uri="{FF2B5EF4-FFF2-40B4-BE49-F238E27FC236}">
                  <a16:creationId xmlns:a16="http://schemas.microsoft.com/office/drawing/2014/main" id="{6317B504-D589-FEEC-B97C-81F4B3B1A5FB}"/>
                </a:ext>
              </a:extLst>
            </p:cNvPr>
            <p:cNvSpPr/>
            <p:nvPr/>
          </p:nvSpPr>
          <p:spPr>
            <a:xfrm>
              <a:off x="4120399" y="5093830"/>
              <a:ext cx="484716" cy="120998"/>
            </a:xfrm>
            <a:prstGeom prst="rect">
              <a:avLst/>
            </a:prstGeom>
            <a:solidFill>
              <a:srgbClr val="EEBE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6" name="Dikdörtgen 35">
              <a:extLst>
                <a:ext uri="{FF2B5EF4-FFF2-40B4-BE49-F238E27FC236}">
                  <a16:creationId xmlns:a16="http://schemas.microsoft.com/office/drawing/2014/main" id="{29B799F4-E3BC-AC0A-2ACD-7D59061FA715}"/>
                </a:ext>
              </a:extLst>
            </p:cNvPr>
            <p:cNvSpPr/>
            <p:nvPr/>
          </p:nvSpPr>
          <p:spPr>
            <a:xfrm>
              <a:off x="11168642" y="3137103"/>
              <a:ext cx="584976" cy="149362"/>
            </a:xfrm>
            <a:prstGeom prst="rect">
              <a:avLst/>
            </a:prstGeom>
            <a:solidFill>
              <a:srgbClr val="B4D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 name="Oval 23">
              <a:extLst>
                <a:ext uri="{FF2B5EF4-FFF2-40B4-BE49-F238E27FC236}">
                  <a16:creationId xmlns:a16="http://schemas.microsoft.com/office/drawing/2014/main" id="{C586ECF0-5D47-5838-2A82-C9F477440078}"/>
                </a:ext>
              </a:extLst>
            </p:cNvPr>
            <p:cNvSpPr/>
            <p:nvPr/>
          </p:nvSpPr>
          <p:spPr>
            <a:xfrm>
              <a:off x="7418809" y="2297536"/>
              <a:ext cx="201600" cy="201664"/>
            </a:xfrm>
            <a:prstGeom prst="ellipse">
              <a:avLst/>
            </a:prstGeom>
            <a:solidFill>
              <a:srgbClr val="00206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 name="Oval 24">
              <a:extLst>
                <a:ext uri="{FF2B5EF4-FFF2-40B4-BE49-F238E27FC236}">
                  <a16:creationId xmlns:a16="http://schemas.microsoft.com/office/drawing/2014/main" id="{65F5C43B-5DD3-0CB1-6FBD-ED9E3459B712}"/>
                </a:ext>
              </a:extLst>
            </p:cNvPr>
            <p:cNvSpPr/>
            <p:nvPr/>
          </p:nvSpPr>
          <p:spPr>
            <a:xfrm>
              <a:off x="8243976" y="3411901"/>
              <a:ext cx="201600" cy="201664"/>
            </a:xfrm>
            <a:prstGeom prst="ellipse">
              <a:avLst/>
            </a:prstGeom>
            <a:solidFill>
              <a:srgbClr val="00206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 name="Oval 25">
              <a:extLst>
                <a:ext uri="{FF2B5EF4-FFF2-40B4-BE49-F238E27FC236}">
                  <a16:creationId xmlns:a16="http://schemas.microsoft.com/office/drawing/2014/main" id="{3240F01D-70F3-6286-CB06-9DA8114BE604}"/>
                </a:ext>
              </a:extLst>
            </p:cNvPr>
            <p:cNvSpPr/>
            <p:nvPr/>
          </p:nvSpPr>
          <p:spPr>
            <a:xfrm>
              <a:off x="5958683" y="3622179"/>
              <a:ext cx="201600" cy="201664"/>
            </a:xfrm>
            <a:prstGeom prst="ellipse">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7" name="Oval 26">
              <a:extLst>
                <a:ext uri="{FF2B5EF4-FFF2-40B4-BE49-F238E27FC236}">
                  <a16:creationId xmlns:a16="http://schemas.microsoft.com/office/drawing/2014/main" id="{6C04B6C1-C7AB-7595-E7A3-125048577366}"/>
                </a:ext>
              </a:extLst>
            </p:cNvPr>
            <p:cNvSpPr/>
            <p:nvPr/>
          </p:nvSpPr>
          <p:spPr>
            <a:xfrm>
              <a:off x="5358958" y="2681428"/>
              <a:ext cx="201600" cy="201664"/>
            </a:xfrm>
            <a:prstGeom prst="ellipse">
              <a:avLst/>
            </a:prstGeom>
            <a:solidFill>
              <a:srgbClr val="00206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8" name="Oval 27">
              <a:extLst>
                <a:ext uri="{FF2B5EF4-FFF2-40B4-BE49-F238E27FC236}">
                  <a16:creationId xmlns:a16="http://schemas.microsoft.com/office/drawing/2014/main" id="{A283FBFB-7CC5-3767-07DD-0469ABB7D72D}"/>
                </a:ext>
              </a:extLst>
            </p:cNvPr>
            <p:cNvSpPr/>
            <p:nvPr/>
          </p:nvSpPr>
          <p:spPr>
            <a:xfrm>
              <a:off x="5661548" y="4378430"/>
              <a:ext cx="208032" cy="201664"/>
            </a:xfrm>
            <a:prstGeom prst="ellipse">
              <a:avLst/>
            </a:prstGeom>
            <a:solidFill>
              <a:srgbClr val="00206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9" name="Oval 28">
              <a:extLst>
                <a:ext uri="{FF2B5EF4-FFF2-40B4-BE49-F238E27FC236}">
                  <a16:creationId xmlns:a16="http://schemas.microsoft.com/office/drawing/2014/main" id="{B0041F4B-A3FD-0A82-E7AF-7B2A312101F4}"/>
                </a:ext>
              </a:extLst>
            </p:cNvPr>
            <p:cNvSpPr/>
            <p:nvPr/>
          </p:nvSpPr>
          <p:spPr>
            <a:xfrm>
              <a:off x="4293067" y="3778193"/>
              <a:ext cx="201600" cy="201664"/>
            </a:xfrm>
            <a:prstGeom prst="ellipse">
              <a:avLst/>
            </a:prstGeom>
            <a:solidFill>
              <a:srgbClr val="00206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0" name="Oval 29">
              <a:extLst>
                <a:ext uri="{FF2B5EF4-FFF2-40B4-BE49-F238E27FC236}">
                  <a16:creationId xmlns:a16="http://schemas.microsoft.com/office/drawing/2014/main" id="{0DDEF135-071F-96CA-98F4-65A9725146B6}"/>
                </a:ext>
              </a:extLst>
            </p:cNvPr>
            <p:cNvSpPr/>
            <p:nvPr/>
          </p:nvSpPr>
          <p:spPr>
            <a:xfrm>
              <a:off x="4133643" y="5369970"/>
              <a:ext cx="201600" cy="201664"/>
            </a:xfrm>
            <a:prstGeom prst="ellipse">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1" name="Oval 30">
              <a:extLst>
                <a:ext uri="{FF2B5EF4-FFF2-40B4-BE49-F238E27FC236}">
                  <a16:creationId xmlns:a16="http://schemas.microsoft.com/office/drawing/2014/main" id="{AAD0EFCE-D887-C4A6-4AA3-7C3D896E5904}"/>
                </a:ext>
              </a:extLst>
            </p:cNvPr>
            <p:cNvSpPr/>
            <p:nvPr/>
          </p:nvSpPr>
          <p:spPr>
            <a:xfrm>
              <a:off x="2715568" y="3894479"/>
              <a:ext cx="201600" cy="201664"/>
            </a:xfrm>
            <a:prstGeom prst="ellipse">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2" name="Oval 31">
              <a:extLst>
                <a:ext uri="{FF2B5EF4-FFF2-40B4-BE49-F238E27FC236}">
                  <a16:creationId xmlns:a16="http://schemas.microsoft.com/office/drawing/2014/main" id="{A2B80E22-8824-2958-A78F-AE3C97CE4057}"/>
                </a:ext>
              </a:extLst>
            </p:cNvPr>
            <p:cNvSpPr/>
            <p:nvPr/>
          </p:nvSpPr>
          <p:spPr>
            <a:xfrm>
              <a:off x="1711964" y="4234913"/>
              <a:ext cx="201600" cy="201664"/>
            </a:xfrm>
            <a:prstGeom prst="ellipse">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3" name="Oval 32">
              <a:extLst>
                <a:ext uri="{FF2B5EF4-FFF2-40B4-BE49-F238E27FC236}">
                  <a16:creationId xmlns:a16="http://schemas.microsoft.com/office/drawing/2014/main" id="{9A4EBE75-85AF-FE6F-53F5-AF33E94AFEC8}"/>
                </a:ext>
              </a:extLst>
            </p:cNvPr>
            <p:cNvSpPr/>
            <p:nvPr/>
          </p:nvSpPr>
          <p:spPr>
            <a:xfrm>
              <a:off x="10350593" y="1855710"/>
              <a:ext cx="201600" cy="201664"/>
            </a:xfrm>
            <a:prstGeom prst="ellipse">
              <a:avLst/>
            </a:prstGeom>
            <a:solidFill>
              <a:schemeClr val="accent5">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4" name="Oval 33">
              <a:extLst>
                <a:ext uri="{FF2B5EF4-FFF2-40B4-BE49-F238E27FC236}">
                  <a16:creationId xmlns:a16="http://schemas.microsoft.com/office/drawing/2014/main" id="{C047779C-E6F1-C33E-9ECE-CE989B10ED9D}"/>
                </a:ext>
              </a:extLst>
            </p:cNvPr>
            <p:cNvSpPr/>
            <p:nvPr/>
          </p:nvSpPr>
          <p:spPr>
            <a:xfrm>
              <a:off x="7393051" y="1212356"/>
              <a:ext cx="201600" cy="201664"/>
            </a:xfrm>
            <a:prstGeom prst="ellipse">
              <a:avLst/>
            </a:prstGeom>
            <a:solidFill>
              <a:srgbClr val="00206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5" name="Oval 34">
              <a:extLst>
                <a:ext uri="{FF2B5EF4-FFF2-40B4-BE49-F238E27FC236}">
                  <a16:creationId xmlns:a16="http://schemas.microsoft.com/office/drawing/2014/main" id="{0D6EC863-6858-AE9C-8B15-FE4D8F7EBED8}"/>
                </a:ext>
              </a:extLst>
            </p:cNvPr>
            <p:cNvSpPr/>
            <p:nvPr/>
          </p:nvSpPr>
          <p:spPr>
            <a:xfrm>
              <a:off x="11306906" y="2915616"/>
              <a:ext cx="201600" cy="201664"/>
            </a:xfrm>
            <a:prstGeom prst="ellipse">
              <a:avLst/>
            </a:prstGeom>
            <a:solidFill>
              <a:srgbClr val="00206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0" name="Oval 49">
              <a:extLst>
                <a:ext uri="{FF2B5EF4-FFF2-40B4-BE49-F238E27FC236}">
                  <a16:creationId xmlns:a16="http://schemas.microsoft.com/office/drawing/2014/main" id="{15F01C5F-F6D7-0B50-8B40-4687CA73502F}"/>
                </a:ext>
              </a:extLst>
            </p:cNvPr>
            <p:cNvSpPr/>
            <p:nvPr/>
          </p:nvSpPr>
          <p:spPr>
            <a:xfrm>
              <a:off x="6255452" y="5184367"/>
              <a:ext cx="201600" cy="201664"/>
            </a:xfrm>
            <a:prstGeom prst="ellipse">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1" name="Oval 50">
              <a:extLst>
                <a:ext uri="{FF2B5EF4-FFF2-40B4-BE49-F238E27FC236}">
                  <a16:creationId xmlns:a16="http://schemas.microsoft.com/office/drawing/2014/main" id="{1C7BEB38-6940-431B-7644-261A358F1FE4}"/>
                </a:ext>
              </a:extLst>
            </p:cNvPr>
            <p:cNvSpPr/>
            <p:nvPr/>
          </p:nvSpPr>
          <p:spPr>
            <a:xfrm>
              <a:off x="6240016" y="5479221"/>
              <a:ext cx="201600" cy="201664"/>
            </a:xfrm>
            <a:prstGeom prst="ellipse">
              <a:avLst/>
            </a:prstGeom>
            <a:solidFill>
              <a:srgbClr val="00206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2" name="Oval 51">
              <a:extLst>
                <a:ext uri="{FF2B5EF4-FFF2-40B4-BE49-F238E27FC236}">
                  <a16:creationId xmlns:a16="http://schemas.microsoft.com/office/drawing/2014/main" id="{D60DB614-8358-1FCD-B09F-A043DD5EE145}"/>
                </a:ext>
              </a:extLst>
            </p:cNvPr>
            <p:cNvSpPr/>
            <p:nvPr/>
          </p:nvSpPr>
          <p:spPr>
            <a:xfrm>
              <a:off x="6240186" y="5741125"/>
              <a:ext cx="201600" cy="201664"/>
            </a:xfrm>
            <a:prstGeom prst="ellipse">
              <a:avLst/>
            </a:prstGeom>
            <a:solidFill>
              <a:schemeClr val="accent5">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66" name="Grup 65">
              <a:extLst>
                <a:ext uri="{FF2B5EF4-FFF2-40B4-BE49-F238E27FC236}">
                  <a16:creationId xmlns:a16="http://schemas.microsoft.com/office/drawing/2014/main" id="{93AFE581-F4F3-C616-D8DF-5A60DAECC8DA}"/>
                </a:ext>
              </a:extLst>
            </p:cNvPr>
            <p:cNvGrpSpPr/>
            <p:nvPr/>
          </p:nvGrpSpPr>
          <p:grpSpPr>
            <a:xfrm>
              <a:off x="867957" y="1260131"/>
              <a:ext cx="11060691" cy="4761157"/>
              <a:chOff x="867957" y="1260131"/>
              <a:chExt cx="11060691" cy="4761157"/>
            </a:xfrm>
          </p:grpSpPr>
          <p:sp>
            <p:nvSpPr>
              <p:cNvPr id="38" name="Metin kutusu 37">
                <a:extLst>
                  <a:ext uri="{FF2B5EF4-FFF2-40B4-BE49-F238E27FC236}">
                    <a16:creationId xmlns:a16="http://schemas.microsoft.com/office/drawing/2014/main" id="{3D433253-9739-6644-3562-6244D62ABE20}"/>
                  </a:ext>
                </a:extLst>
              </p:cNvPr>
              <p:cNvSpPr txBox="1"/>
              <p:nvPr/>
            </p:nvSpPr>
            <p:spPr>
              <a:xfrm>
                <a:off x="867957" y="4131969"/>
                <a:ext cx="883575" cy="307777"/>
              </a:xfrm>
              <a:prstGeom prst="rect">
                <a:avLst/>
              </a:prstGeom>
              <a:noFill/>
            </p:spPr>
            <p:txBody>
              <a:bodyPr wrap="none" rtlCol="0">
                <a:spAutoFit/>
              </a:bodyPr>
              <a:lstStyle/>
              <a:p>
                <a:r>
                  <a:rPr lang="tr-TR" sz="1400" b="1" dirty="0"/>
                  <a:t>MERSIN</a:t>
                </a:r>
              </a:p>
            </p:txBody>
          </p:sp>
          <p:sp>
            <p:nvSpPr>
              <p:cNvPr id="39" name="Metin kutusu 38">
                <a:extLst>
                  <a:ext uri="{FF2B5EF4-FFF2-40B4-BE49-F238E27FC236}">
                    <a16:creationId xmlns:a16="http://schemas.microsoft.com/office/drawing/2014/main" id="{0B44E279-A8AE-133A-BE46-56BA5F49CF61}"/>
                  </a:ext>
                </a:extLst>
              </p:cNvPr>
              <p:cNvSpPr txBox="1"/>
              <p:nvPr/>
            </p:nvSpPr>
            <p:spPr>
              <a:xfrm>
                <a:off x="2732454" y="4070653"/>
                <a:ext cx="833883" cy="307777"/>
              </a:xfrm>
              <a:prstGeom prst="rect">
                <a:avLst/>
              </a:prstGeom>
              <a:noFill/>
            </p:spPr>
            <p:txBody>
              <a:bodyPr wrap="none" rtlCol="0">
                <a:spAutoFit/>
              </a:bodyPr>
              <a:lstStyle/>
              <a:p>
                <a:r>
                  <a:rPr lang="tr-TR" sz="1400" b="1" dirty="0"/>
                  <a:t>ADANA</a:t>
                </a:r>
              </a:p>
            </p:txBody>
          </p:sp>
          <p:sp>
            <p:nvSpPr>
              <p:cNvPr id="40" name="Metin kutusu 39">
                <a:extLst>
                  <a:ext uri="{FF2B5EF4-FFF2-40B4-BE49-F238E27FC236}">
                    <a16:creationId xmlns:a16="http://schemas.microsoft.com/office/drawing/2014/main" id="{5A892A0E-74C6-0F70-50BC-E9192D09724D}"/>
                  </a:ext>
                </a:extLst>
              </p:cNvPr>
              <p:cNvSpPr txBox="1"/>
              <p:nvPr/>
            </p:nvSpPr>
            <p:spPr>
              <a:xfrm>
                <a:off x="3171446" y="5185791"/>
                <a:ext cx="1033296" cy="307777"/>
              </a:xfrm>
              <a:prstGeom prst="rect">
                <a:avLst/>
              </a:prstGeom>
              <a:noFill/>
            </p:spPr>
            <p:txBody>
              <a:bodyPr wrap="none" rtlCol="0">
                <a:spAutoFit/>
              </a:bodyPr>
              <a:lstStyle/>
              <a:p>
                <a:r>
                  <a:rPr lang="tr-TR" sz="1400" b="1" dirty="0"/>
                  <a:t>ANTAKYA</a:t>
                </a:r>
              </a:p>
            </p:txBody>
          </p:sp>
          <p:sp>
            <p:nvSpPr>
              <p:cNvPr id="41" name="Metin kutusu 40">
                <a:extLst>
                  <a:ext uri="{FF2B5EF4-FFF2-40B4-BE49-F238E27FC236}">
                    <a16:creationId xmlns:a16="http://schemas.microsoft.com/office/drawing/2014/main" id="{ED786FD1-F1B2-593E-DEEA-92FFFE045398}"/>
                  </a:ext>
                </a:extLst>
              </p:cNvPr>
              <p:cNvSpPr txBox="1"/>
              <p:nvPr/>
            </p:nvSpPr>
            <p:spPr>
              <a:xfrm>
                <a:off x="4438671" y="3666226"/>
                <a:ext cx="1143262" cy="307777"/>
              </a:xfrm>
              <a:prstGeom prst="rect">
                <a:avLst/>
              </a:prstGeom>
              <a:noFill/>
            </p:spPr>
            <p:txBody>
              <a:bodyPr wrap="none" rtlCol="0">
                <a:spAutoFit/>
              </a:bodyPr>
              <a:lstStyle/>
              <a:p>
                <a:r>
                  <a:rPr lang="tr-TR" sz="1400" b="1" dirty="0"/>
                  <a:t>OSMANIYE</a:t>
                </a:r>
              </a:p>
            </p:txBody>
          </p:sp>
          <p:sp>
            <p:nvSpPr>
              <p:cNvPr id="42" name="Metin kutusu 41">
                <a:extLst>
                  <a:ext uri="{FF2B5EF4-FFF2-40B4-BE49-F238E27FC236}">
                    <a16:creationId xmlns:a16="http://schemas.microsoft.com/office/drawing/2014/main" id="{44C85DB1-9F0F-3EB2-5E30-4B628222349F}"/>
                  </a:ext>
                </a:extLst>
              </p:cNvPr>
              <p:cNvSpPr txBox="1"/>
              <p:nvPr/>
            </p:nvSpPr>
            <p:spPr>
              <a:xfrm>
                <a:off x="5081160" y="4440323"/>
                <a:ext cx="643125" cy="307777"/>
              </a:xfrm>
              <a:prstGeom prst="rect">
                <a:avLst/>
              </a:prstGeom>
              <a:noFill/>
            </p:spPr>
            <p:txBody>
              <a:bodyPr wrap="none" rtlCol="0">
                <a:spAutoFit/>
              </a:bodyPr>
              <a:lstStyle/>
              <a:p>
                <a:r>
                  <a:rPr lang="tr-TR" sz="1400" b="1" dirty="0"/>
                  <a:t>KILIS</a:t>
                </a:r>
              </a:p>
            </p:txBody>
          </p:sp>
          <p:sp>
            <p:nvSpPr>
              <p:cNvPr id="43" name="Metin kutusu 42">
                <a:extLst>
                  <a:ext uri="{FF2B5EF4-FFF2-40B4-BE49-F238E27FC236}">
                    <a16:creationId xmlns:a16="http://schemas.microsoft.com/office/drawing/2014/main" id="{AE26C1A9-865F-3B66-15FE-4120E264FC29}"/>
                  </a:ext>
                </a:extLst>
              </p:cNvPr>
              <p:cNvSpPr txBox="1"/>
              <p:nvPr/>
            </p:nvSpPr>
            <p:spPr>
              <a:xfrm>
                <a:off x="5258675" y="3363454"/>
                <a:ext cx="1221809" cy="307777"/>
              </a:xfrm>
              <a:prstGeom prst="rect">
                <a:avLst/>
              </a:prstGeom>
              <a:noFill/>
            </p:spPr>
            <p:txBody>
              <a:bodyPr wrap="none" rtlCol="0">
                <a:spAutoFit/>
              </a:bodyPr>
              <a:lstStyle/>
              <a:p>
                <a:r>
                  <a:rPr lang="tr-TR" sz="1400" b="1" dirty="0"/>
                  <a:t>GAZIANTEP</a:t>
                </a:r>
              </a:p>
            </p:txBody>
          </p:sp>
          <p:sp>
            <p:nvSpPr>
              <p:cNvPr id="44" name="Metin kutusu 43">
                <a:extLst>
                  <a:ext uri="{FF2B5EF4-FFF2-40B4-BE49-F238E27FC236}">
                    <a16:creationId xmlns:a16="http://schemas.microsoft.com/office/drawing/2014/main" id="{D7B36C67-35D5-3CA6-C5F8-D1EAFBC5F84B}"/>
                  </a:ext>
                </a:extLst>
              </p:cNvPr>
              <p:cNvSpPr txBox="1"/>
              <p:nvPr/>
            </p:nvSpPr>
            <p:spPr>
              <a:xfrm>
                <a:off x="4098695" y="2848605"/>
                <a:ext cx="1901483" cy="307777"/>
              </a:xfrm>
              <a:prstGeom prst="rect">
                <a:avLst/>
              </a:prstGeom>
              <a:noFill/>
            </p:spPr>
            <p:txBody>
              <a:bodyPr wrap="none" rtlCol="0">
                <a:spAutoFit/>
              </a:bodyPr>
              <a:lstStyle/>
              <a:p>
                <a:r>
                  <a:rPr lang="tr-TR" sz="1400" b="1" dirty="0"/>
                  <a:t>KAHRAMANMARAS</a:t>
                </a:r>
              </a:p>
            </p:txBody>
          </p:sp>
          <p:sp>
            <p:nvSpPr>
              <p:cNvPr id="45" name="Metin kutusu 44">
                <a:extLst>
                  <a:ext uri="{FF2B5EF4-FFF2-40B4-BE49-F238E27FC236}">
                    <a16:creationId xmlns:a16="http://schemas.microsoft.com/office/drawing/2014/main" id="{410598CB-3EFC-84F7-AB91-84F20838604A}"/>
                  </a:ext>
                </a:extLst>
              </p:cNvPr>
              <p:cNvSpPr txBox="1"/>
              <p:nvPr/>
            </p:nvSpPr>
            <p:spPr>
              <a:xfrm>
                <a:off x="8369209" y="3508058"/>
                <a:ext cx="1211935" cy="307777"/>
              </a:xfrm>
              <a:prstGeom prst="rect">
                <a:avLst/>
              </a:prstGeom>
              <a:noFill/>
            </p:spPr>
            <p:txBody>
              <a:bodyPr wrap="none" rtlCol="0">
                <a:spAutoFit/>
              </a:bodyPr>
              <a:lstStyle/>
              <a:p>
                <a:r>
                  <a:rPr lang="tr-TR" sz="1400" b="1" dirty="0"/>
                  <a:t>SANLIURFA</a:t>
                </a:r>
              </a:p>
            </p:txBody>
          </p:sp>
          <p:sp>
            <p:nvSpPr>
              <p:cNvPr id="46" name="Metin kutusu 45">
                <a:extLst>
                  <a:ext uri="{FF2B5EF4-FFF2-40B4-BE49-F238E27FC236}">
                    <a16:creationId xmlns:a16="http://schemas.microsoft.com/office/drawing/2014/main" id="{39A10767-949B-8B4E-9989-C5F0C6011762}"/>
                  </a:ext>
                </a:extLst>
              </p:cNvPr>
              <p:cNvSpPr txBox="1"/>
              <p:nvPr/>
            </p:nvSpPr>
            <p:spPr>
              <a:xfrm>
                <a:off x="9231064" y="1602968"/>
                <a:ext cx="1296702" cy="307777"/>
              </a:xfrm>
              <a:prstGeom prst="rect">
                <a:avLst/>
              </a:prstGeom>
              <a:noFill/>
            </p:spPr>
            <p:txBody>
              <a:bodyPr wrap="none" rtlCol="0">
                <a:spAutoFit/>
              </a:bodyPr>
              <a:lstStyle/>
              <a:p>
                <a:r>
                  <a:rPr lang="tr-TR" sz="1400" b="1" dirty="0"/>
                  <a:t>DIYARBAKIR</a:t>
                </a:r>
              </a:p>
            </p:txBody>
          </p:sp>
          <p:sp>
            <p:nvSpPr>
              <p:cNvPr id="47" name="Metin kutusu 46">
                <a:extLst>
                  <a:ext uri="{FF2B5EF4-FFF2-40B4-BE49-F238E27FC236}">
                    <a16:creationId xmlns:a16="http://schemas.microsoft.com/office/drawing/2014/main" id="{0D458F0A-B17F-C08D-E8BC-4B6E651C4990}"/>
                  </a:ext>
                </a:extLst>
              </p:cNvPr>
              <p:cNvSpPr txBox="1"/>
              <p:nvPr/>
            </p:nvSpPr>
            <p:spPr>
              <a:xfrm>
                <a:off x="7515596" y="1260131"/>
                <a:ext cx="841897" cy="307777"/>
              </a:xfrm>
              <a:prstGeom prst="rect">
                <a:avLst/>
              </a:prstGeom>
              <a:noFill/>
            </p:spPr>
            <p:txBody>
              <a:bodyPr wrap="none" rtlCol="0">
                <a:spAutoFit/>
              </a:bodyPr>
              <a:lstStyle/>
              <a:p>
                <a:r>
                  <a:rPr lang="tr-TR" sz="1400" b="1" dirty="0"/>
                  <a:t>ELAZIG</a:t>
                </a:r>
              </a:p>
            </p:txBody>
          </p:sp>
          <p:sp>
            <p:nvSpPr>
              <p:cNvPr id="48" name="Metin kutusu 47">
                <a:extLst>
                  <a:ext uri="{FF2B5EF4-FFF2-40B4-BE49-F238E27FC236}">
                    <a16:creationId xmlns:a16="http://schemas.microsoft.com/office/drawing/2014/main" id="{3FF86B12-8877-43FB-8BBE-135AB9FE0B28}"/>
                  </a:ext>
                </a:extLst>
              </p:cNvPr>
              <p:cNvSpPr txBox="1"/>
              <p:nvPr/>
            </p:nvSpPr>
            <p:spPr>
              <a:xfrm>
                <a:off x="10478578" y="2732432"/>
                <a:ext cx="902811" cy="307777"/>
              </a:xfrm>
              <a:prstGeom prst="rect">
                <a:avLst/>
              </a:prstGeom>
              <a:noFill/>
            </p:spPr>
            <p:txBody>
              <a:bodyPr wrap="none" rtlCol="0">
                <a:spAutoFit/>
              </a:bodyPr>
              <a:lstStyle/>
              <a:p>
                <a:r>
                  <a:rPr lang="tr-TR" sz="1400" b="1" dirty="0"/>
                  <a:t>MARDIN</a:t>
                </a:r>
              </a:p>
            </p:txBody>
          </p:sp>
          <p:sp>
            <p:nvSpPr>
              <p:cNvPr id="53" name="Metin kutusu 52">
                <a:extLst>
                  <a:ext uri="{FF2B5EF4-FFF2-40B4-BE49-F238E27FC236}">
                    <a16:creationId xmlns:a16="http://schemas.microsoft.com/office/drawing/2014/main" id="{9C24CEAE-D9B0-F069-2317-D6104C296FEB}"/>
                  </a:ext>
                </a:extLst>
              </p:cNvPr>
              <p:cNvSpPr txBox="1"/>
              <p:nvPr/>
            </p:nvSpPr>
            <p:spPr>
              <a:xfrm>
                <a:off x="983432" y="4335745"/>
                <a:ext cx="587020" cy="307777"/>
              </a:xfrm>
              <a:prstGeom prst="rect">
                <a:avLst/>
              </a:prstGeom>
              <a:noFill/>
            </p:spPr>
            <p:txBody>
              <a:bodyPr wrap="none" rtlCol="0">
                <a:spAutoFit/>
              </a:bodyPr>
              <a:lstStyle/>
              <a:p>
                <a:r>
                  <a:rPr lang="tr-TR" sz="1400" b="1" dirty="0">
                    <a:solidFill>
                      <a:srgbClr val="C00000"/>
                    </a:solidFill>
                  </a:rPr>
                  <a:t>9 + 1</a:t>
                </a:r>
              </a:p>
            </p:txBody>
          </p:sp>
          <p:sp>
            <p:nvSpPr>
              <p:cNvPr id="54" name="Metin kutusu 53">
                <a:extLst>
                  <a:ext uri="{FF2B5EF4-FFF2-40B4-BE49-F238E27FC236}">
                    <a16:creationId xmlns:a16="http://schemas.microsoft.com/office/drawing/2014/main" id="{7CEA619D-1F2C-3142-EE6E-94683AE34A06}"/>
                  </a:ext>
                </a:extLst>
              </p:cNvPr>
              <p:cNvSpPr txBox="1"/>
              <p:nvPr/>
            </p:nvSpPr>
            <p:spPr>
              <a:xfrm>
                <a:off x="2783632" y="4239797"/>
                <a:ext cx="676532" cy="307777"/>
              </a:xfrm>
              <a:prstGeom prst="rect">
                <a:avLst/>
              </a:prstGeom>
              <a:noFill/>
            </p:spPr>
            <p:txBody>
              <a:bodyPr wrap="none" rtlCol="0">
                <a:spAutoFit/>
              </a:bodyPr>
              <a:lstStyle/>
              <a:p>
                <a:r>
                  <a:rPr lang="tr-TR" sz="1400" b="1" dirty="0">
                    <a:solidFill>
                      <a:srgbClr val="C00000"/>
                    </a:solidFill>
                  </a:rPr>
                  <a:t>11 + 4</a:t>
                </a:r>
              </a:p>
            </p:txBody>
          </p:sp>
          <p:sp>
            <p:nvSpPr>
              <p:cNvPr id="55" name="Metin kutusu 54">
                <a:extLst>
                  <a:ext uri="{FF2B5EF4-FFF2-40B4-BE49-F238E27FC236}">
                    <a16:creationId xmlns:a16="http://schemas.microsoft.com/office/drawing/2014/main" id="{81CABED3-C62F-1A05-B2AD-39D06C82D22D}"/>
                  </a:ext>
                </a:extLst>
              </p:cNvPr>
              <p:cNvSpPr txBox="1"/>
              <p:nvPr/>
            </p:nvSpPr>
            <p:spPr>
              <a:xfrm>
                <a:off x="3359696" y="5365411"/>
                <a:ext cx="587020" cy="307777"/>
              </a:xfrm>
              <a:prstGeom prst="rect">
                <a:avLst/>
              </a:prstGeom>
              <a:noFill/>
            </p:spPr>
            <p:txBody>
              <a:bodyPr wrap="none" rtlCol="0">
                <a:spAutoFit/>
              </a:bodyPr>
              <a:lstStyle/>
              <a:p>
                <a:r>
                  <a:rPr lang="tr-TR" sz="1400" b="1" dirty="0">
                    <a:solidFill>
                      <a:srgbClr val="C00000"/>
                    </a:solidFill>
                  </a:rPr>
                  <a:t>3 + 1</a:t>
                </a:r>
              </a:p>
            </p:txBody>
          </p:sp>
          <p:sp>
            <p:nvSpPr>
              <p:cNvPr id="56" name="Metin kutusu 55">
                <a:extLst>
                  <a:ext uri="{FF2B5EF4-FFF2-40B4-BE49-F238E27FC236}">
                    <a16:creationId xmlns:a16="http://schemas.microsoft.com/office/drawing/2014/main" id="{8D62ABBA-4CAC-F8FA-A258-F65EA6BB17BF}"/>
                  </a:ext>
                </a:extLst>
              </p:cNvPr>
              <p:cNvSpPr txBox="1"/>
              <p:nvPr/>
            </p:nvSpPr>
            <p:spPr>
              <a:xfrm>
                <a:off x="5567613" y="3546842"/>
                <a:ext cx="284052" cy="307777"/>
              </a:xfrm>
              <a:prstGeom prst="rect">
                <a:avLst/>
              </a:prstGeom>
              <a:noFill/>
            </p:spPr>
            <p:txBody>
              <a:bodyPr wrap="none" rtlCol="0">
                <a:spAutoFit/>
              </a:bodyPr>
              <a:lstStyle/>
              <a:p>
                <a:r>
                  <a:rPr lang="tr-TR" sz="1400" b="1" dirty="0">
                    <a:solidFill>
                      <a:srgbClr val="C00000"/>
                    </a:solidFill>
                  </a:rPr>
                  <a:t>2</a:t>
                </a:r>
              </a:p>
            </p:txBody>
          </p:sp>
          <p:sp>
            <p:nvSpPr>
              <p:cNvPr id="57" name="Metin kutusu 56">
                <a:extLst>
                  <a:ext uri="{FF2B5EF4-FFF2-40B4-BE49-F238E27FC236}">
                    <a16:creationId xmlns:a16="http://schemas.microsoft.com/office/drawing/2014/main" id="{DA5A883F-BE6A-E83F-7020-F973790EEAC9}"/>
                  </a:ext>
                </a:extLst>
              </p:cNvPr>
              <p:cNvSpPr txBox="1"/>
              <p:nvPr/>
            </p:nvSpPr>
            <p:spPr>
              <a:xfrm>
                <a:off x="9636751" y="1770974"/>
                <a:ext cx="284052" cy="307777"/>
              </a:xfrm>
              <a:prstGeom prst="rect">
                <a:avLst/>
              </a:prstGeom>
              <a:noFill/>
            </p:spPr>
            <p:txBody>
              <a:bodyPr wrap="none" rtlCol="0">
                <a:spAutoFit/>
              </a:bodyPr>
              <a:lstStyle/>
              <a:p>
                <a:r>
                  <a:rPr lang="tr-TR" sz="1400" b="1" dirty="0"/>
                  <a:t>1</a:t>
                </a:r>
              </a:p>
            </p:txBody>
          </p:sp>
          <p:sp>
            <p:nvSpPr>
              <p:cNvPr id="59" name="Metin kutusu 58">
                <a:extLst>
                  <a:ext uri="{FF2B5EF4-FFF2-40B4-BE49-F238E27FC236}">
                    <a16:creationId xmlns:a16="http://schemas.microsoft.com/office/drawing/2014/main" id="{7BCB19CA-CDBB-6B2C-4BD3-DACB0BCFD249}"/>
                  </a:ext>
                </a:extLst>
              </p:cNvPr>
              <p:cNvSpPr txBox="1"/>
              <p:nvPr/>
            </p:nvSpPr>
            <p:spPr>
              <a:xfrm>
                <a:off x="6436443" y="5128736"/>
                <a:ext cx="1705916" cy="892552"/>
              </a:xfrm>
              <a:prstGeom prst="rect">
                <a:avLst/>
              </a:prstGeom>
              <a:noFill/>
            </p:spPr>
            <p:txBody>
              <a:bodyPr wrap="none" rtlCol="0">
                <a:spAutoFit/>
              </a:bodyPr>
              <a:lstStyle/>
              <a:p>
                <a:r>
                  <a:rPr lang="tr-TR" sz="1400" b="1" dirty="0" err="1"/>
                  <a:t>Lions</a:t>
                </a:r>
                <a:r>
                  <a:rPr lang="tr-TR" sz="1400" b="1" dirty="0"/>
                  <a:t> Club </a:t>
                </a:r>
                <a:r>
                  <a:rPr lang="tr-TR" sz="1400" b="1" dirty="0" err="1"/>
                  <a:t>exist</a:t>
                </a:r>
                <a:endParaRPr lang="tr-TR" sz="1400" b="1" dirty="0"/>
              </a:p>
              <a:p>
                <a:pPr>
                  <a:spcBef>
                    <a:spcPts val="600"/>
                  </a:spcBef>
                  <a:spcAft>
                    <a:spcPts val="0"/>
                  </a:spcAft>
                </a:pPr>
                <a:r>
                  <a:rPr lang="tr-TR" sz="1400" b="1" dirty="0"/>
                  <a:t>No </a:t>
                </a:r>
                <a:r>
                  <a:rPr lang="tr-TR" sz="1400" b="1" dirty="0" err="1"/>
                  <a:t>Lions</a:t>
                </a:r>
                <a:r>
                  <a:rPr lang="tr-TR" sz="1400" b="1" dirty="0"/>
                  <a:t> Club</a:t>
                </a:r>
              </a:p>
              <a:p>
                <a:pPr>
                  <a:spcBef>
                    <a:spcPts val="600"/>
                  </a:spcBef>
                  <a:spcAft>
                    <a:spcPts val="0"/>
                  </a:spcAft>
                </a:pPr>
                <a:r>
                  <a:rPr lang="tr-TR" sz="1400" b="1" dirty="0" err="1"/>
                  <a:t>Branch</a:t>
                </a:r>
                <a:r>
                  <a:rPr lang="tr-TR" sz="1400" b="1" dirty="0"/>
                  <a:t> Club </a:t>
                </a:r>
                <a:r>
                  <a:rPr lang="tr-TR" sz="1400" b="1" dirty="0" err="1"/>
                  <a:t>exist</a:t>
                </a:r>
                <a:endParaRPr lang="tr-TR" sz="1400" b="1" dirty="0"/>
              </a:p>
            </p:txBody>
          </p:sp>
          <p:sp>
            <p:nvSpPr>
              <p:cNvPr id="61" name="Metin kutusu 60">
                <a:extLst>
                  <a:ext uri="{FF2B5EF4-FFF2-40B4-BE49-F238E27FC236}">
                    <a16:creationId xmlns:a16="http://schemas.microsoft.com/office/drawing/2014/main" id="{EB6B1EF2-9EB3-96F0-E75D-11232384FB37}"/>
                  </a:ext>
                </a:extLst>
              </p:cNvPr>
              <p:cNvSpPr txBox="1"/>
              <p:nvPr/>
            </p:nvSpPr>
            <p:spPr>
              <a:xfrm>
                <a:off x="8328247" y="4653136"/>
                <a:ext cx="3600401" cy="1200329"/>
              </a:xfrm>
              <a:prstGeom prst="rect">
                <a:avLst/>
              </a:prstGeom>
              <a:noFill/>
            </p:spPr>
            <p:txBody>
              <a:bodyPr wrap="square" rtlCol="0">
                <a:spAutoFit/>
              </a:bodyPr>
              <a:lstStyle/>
              <a:p>
                <a:r>
                  <a:rPr lang="tr-TR" b="1" noProof="1"/>
                  <a:t>In the earthquake region and neighbourhood provinces       25 Lions and 6 Leo Clubs      are serving to their society...</a:t>
                </a:r>
              </a:p>
            </p:txBody>
          </p:sp>
          <p:sp>
            <p:nvSpPr>
              <p:cNvPr id="62" name="Metin kutusu 61">
                <a:extLst>
                  <a:ext uri="{FF2B5EF4-FFF2-40B4-BE49-F238E27FC236}">
                    <a16:creationId xmlns:a16="http://schemas.microsoft.com/office/drawing/2014/main" id="{E27CD642-80AB-0AB8-93B0-8D322AEDE9FC}"/>
                  </a:ext>
                </a:extLst>
              </p:cNvPr>
              <p:cNvSpPr txBox="1"/>
              <p:nvPr/>
            </p:nvSpPr>
            <p:spPr>
              <a:xfrm>
                <a:off x="5069726" y="5705793"/>
                <a:ext cx="623889" cy="307777"/>
              </a:xfrm>
              <a:prstGeom prst="rect">
                <a:avLst/>
              </a:prstGeom>
              <a:noFill/>
            </p:spPr>
            <p:txBody>
              <a:bodyPr wrap="none" rtlCol="0">
                <a:spAutoFit/>
              </a:bodyPr>
              <a:lstStyle/>
              <a:p>
                <a:r>
                  <a:rPr lang="tr-TR" sz="1400" b="1" dirty="0" err="1">
                    <a:solidFill>
                      <a:srgbClr val="C00000"/>
                    </a:solidFill>
                  </a:rPr>
                  <a:t>Syria</a:t>
                </a:r>
                <a:endParaRPr lang="tr-TR" sz="1400" b="1" dirty="0">
                  <a:solidFill>
                    <a:srgbClr val="C00000"/>
                  </a:solidFill>
                </a:endParaRPr>
              </a:p>
            </p:txBody>
          </p:sp>
          <p:pic>
            <p:nvPicPr>
              <p:cNvPr id="4" name="Grafik 14">
                <a:extLst>
                  <a:ext uri="{FF2B5EF4-FFF2-40B4-BE49-F238E27FC236}">
                    <a16:creationId xmlns:a16="http://schemas.microsoft.com/office/drawing/2014/main" id="{E56769D6-D932-2C97-9AC8-E37ADCB90FB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58166" y="5339299"/>
                <a:ext cx="380505" cy="360000"/>
              </a:xfrm>
              <a:prstGeom prst="rect">
                <a:avLst/>
              </a:prstGeom>
            </p:spPr>
          </p:pic>
          <p:pic>
            <p:nvPicPr>
              <p:cNvPr id="58" name="Grafik 14">
                <a:extLst>
                  <a:ext uri="{FF2B5EF4-FFF2-40B4-BE49-F238E27FC236}">
                    <a16:creationId xmlns:a16="http://schemas.microsoft.com/office/drawing/2014/main" id="{36F4B167-2E2B-ADDC-630E-A15958063BD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58557" y="3598193"/>
                <a:ext cx="380505" cy="360000"/>
              </a:xfrm>
              <a:prstGeom prst="rect">
                <a:avLst/>
              </a:prstGeom>
            </p:spPr>
          </p:pic>
          <p:pic>
            <p:nvPicPr>
              <p:cNvPr id="63" name="Grafik 14">
                <a:extLst>
                  <a:ext uri="{FF2B5EF4-FFF2-40B4-BE49-F238E27FC236}">
                    <a16:creationId xmlns:a16="http://schemas.microsoft.com/office/drawing/2014/main" id="{34C48EAC-D2B7-8838-187E-AAD035E595B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93379" y="3807970"/>
                <a:ext cx="380505" cy="360000"/>
              </a:xfrm>
              <a:prstGeom prst="rect">
                <a:avLst/>
              </a:prstGeom>
            </p:spPr>
          </p:pic>
          <p:pic>
            <p:nvPicPr>
              <p:cNvPr id="64" name="Grafik 14">
                <a:extLst>
                  <a:ext uri="{FF2B5EF4-FFF2-40B4-BE49-F238E27FC236}">
                    <a16:creationId xmlns:a16="http://schemas.microsoft.com/office/drawing/2014/main" id="{64D1B03E-96BC-7101-9C95-6E9F7686E5A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39728" y="4181634"/>
                <a:ext cx="380505" cy="360000"/>
              </a:xfrm>
              <a:prstGeom prst="rect">
                <a:avLst/>
              </a:prstGeom>
            </p:spPr>
          </p:pic>
          <p:pic>
            <p:nvPicPr>
              <p:cNvPr id="65" name="Grafik 14">
                <a:extLst>
                  <a:ext uri="{FF2B5EF4-FFF2-40B4-BE49-F238E27FC236}">
                    <a16:creationId xmlns:a16="http://schemas.microsoft.com/office/drawing/2014/main" id="{C99F9C4D-91E0-F8EB-560F-F7C389F8893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47977" y="5107119"/>
                <a:ext cx="380505" cy="360000"/>
              </a:xfrm>
              <a:prstGeom prst="rect">
                <a:avLst/>
              </a:prstGeom>
            </p:spPr>
          </p:pic>
        </p:grpSp>
      </p:grpSp>
    </p:spTree>
    <p:extLst>
      <p:ext uri="{BB962C8B-B14F-4D97-AF65-F5344CB8AC3E}">
        <p14:creationId xmlns:p14="http://schemas.microsoft.com/office/powerpoint/2010/main" val="3215577258"/>
      </p:ext>
    </p:extLst>
  </p:cSld>
  <p:clrMapOvr>
    <a:masterClrMapping/>
  </p:clrMapOvr>
  <mc:AlternateContent xmlns:mc="http://schemas.openxmlformats.org/markup-compatibility/2006" xmlns:p14="http://schemas.microsoft.com/office/powerpoint/2010/main">
    <mc:Choice Requires="p14">
      <p:transition spd="slow" p14:dur="2000" advClick="0">
        <p:split orient="vert"/>
      </p:transition>
    </mc:Choice>
    <mc:Fallback xmlns="">
      <p:transition spd="slow" advClick="0">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917859D6-924E-D2B8-9180-FE1F28B904E7}"/>
              </a:ext>
            </a:extLst>
          </p:cNvPr>
          <p:cNvSpPr>
            <a:spLocks noGrp="1"/>
          </p:cNvSpPr>
          <p:nvPr>
            <p:ph type="sldNum" sz="quarter" idx="12"/>
          </p:nvPr>
        </p:nvSpPr>
        <p:spPr/>
        <p:txBody>
          <a:bodyPr/>
          <a:lstStyle/>
          <a:p>
            <a:pPr algn="r" fontAlgn="auto">
              <a:spcBef>
                <a:spcPts val="0"/>
              </a:spcBef>
              <a:spcAft>
                <a:spcPts val="0"/>
              </a:spcAft>
              <a:defRPr/>
            </a:pPr>
            <a:fld id="{DDF5A8BD-E949-4BEE-BC04-18DF6B43ADBB}" type="slidenum">
              <a:rPr lang="de-DE" smtClean="0">
                <a:solidFill>
                  <a:srgbClr val="55565A">
                    <a:lumMod val="75000"/>
                  </a:srgbClr>
                </a:solidFill>
                <a:latin typeface="Arial"/>
              </a:rPr>
              <a:pPr algn="r" fontAlgn="auto">
                <a:spcBef>
                  <a:spcPts val="0"/>
                </a:spcBef>
                <a:spcAft>
                  <a:spcPts val="0"/>
                </a:spcAft>
                <a:defRPr/>
              </a:pPr>
              <a:t>9</a:t>
            </a:fld>
            <a:endParaRPr lang="de-DE">
              <a:solidFill>
                <a:srgbClr val="55565A">
                  <a:lumMod val="75000"/>
                </a:srgbClr>
              </a:solidFill>
              <a:latin typeface="Arial"/>
            </a:endParaRPr>
          </a:p>
        </p:txBody>
      </p:sp>
      <p:sp>
        <p:nvSpPr>
          <p:cNvPr id="7" name="Metin kutusu 6">
            <a:extLst>
              <a:ext uri="{FF2B5EF4-FFF2-40B4-BE49-F238E27FC236}">
                <a16:creationId xmlns:a16="http://schemas.microsoft.com/office/drawing/2014/main" id="{400FE0CA-562C-EECA-25E2-EBA2F3A6A30F}"/>
              </a:ext>
            </a:extLst>
          </p:cNvPr>
          <p:cNvSpPr txBox="1"/>
          <p:nvPr/>
        </p:nvSpPr>
        <p:spPr>
          <a:xfrm>
            <a:off x="236032" y="188640"/>
            <a:ext cx="7156112" cy="584775"/>
          </a:xfrm>
          <a:prstGeom prst="rect">
            <a:avLst/>
          </a:prstGeom>
          <a:noFill/>
        </p:spPr>
        <p:txBody>
          <a:bodyPr wrap="square">
            <a:spAutoFit/>
          </a:bodyPr>
          <a:lstStyle/>
          <a:p>
            <a:r>
              <a:rPr lang="tr-TR" sz="3200" b="1" noProof="1">
                <a:solidFill>
                  <a:srgbClr val="C00000"/>
                </a:solidFill>
              </a:rPr>
              <a:t>POST-DISASTER PHASES</a:t>
            </a:r>
            <a:endParaRPr lang="tr-TR" sz="3200" noProof="1"/>
          </a:p>
        </p:txBody>
      </p:sp>
      <p:grpSp>
        <p:nvGrpSpPr>
          <p:cNvPr id="3" name="Group 2"/>
          <p:cNvGrpSpPr/>
          <p:nvPr/>
        </p:nvGrpSpPr>
        <p:grpSpPr>
          <a:xfrm>
            <a:off x="355025" y="905057"/>
            <a:ext cx="11445726" cy="2451935"/>
            <a:chOff x="355025" y="905057"/>
            <a:chExt cx="11445726" cy="2451935"/>
          </a:xfrm>
        </p:grpSpPr>
        <p:pic>
          <p:nvPicPr>
            <p:cNvPr id="2050" name="Picture 2">
              <a:extLst>
                <a:ext uri="{FF2B5EF4-FFF2-40B4-BE49-F238E27FC236}">
                  <a16:creationId xmlns:a16="http://schemas.microsoft.com/office/drawing/2014/main" id="{96FEB5DF-86DF-9233-BF67-48B3ED669B7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5025" y="908720"/>
              <a:ext cx="4334348" cy="2448272"/>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Resim 8">
              <a:extLst>
                <a:ext uri="{FF2B5EF4-FFF2-40B4-BE49-F238E27FC236}">
                  <a16:creationId xmlns:a16="http://schemas.microsoft.com/office/drawing/2014/main" id="{95F89610-2D43-A3A2-817C-C72780E42FD6}"/>
                </a:ext>
              </a:extLst>
            </p:cNvPr>
            <p:cNvPicPr>
              <a:picLocks noChangeAspect="1"/>
            </p:cNvPicPr>
            <p:nvPr/>
          </p:nvPicPr>
          <p:blipFill rotWithShape="1">
            <a:blip r:embed="rId3"/>
            <a:srcRect l="19072" t="18067" r="10275"/>
            <a:stretch/>
          </p:blipFill>
          <p:spPr>
            <a:xfrm>
              <a:off x="4727848" y="908720"/>
              <a:ext cx="3753281" cy="2448272"/>
            </a:xfrm>
            <a:prstGeom prst="rect">
              <a:avLst/>
            </a:prstGeom>
          </p:spPr>
        </p:pic>
        <p:pic>
          <p:nvPicPr>
            <p:cNvPr id="10" name="Resim 9">
              <a:extLst>
                <a:ext uri="{FF2B5EF4-FFF2-40B4-BE49-F238E27FC236}">
                  <a16:creationId xmlns:a16="http://schemas.microsoft.com/office/drawing/2014/main" id="{86E0B967-84AC-904E-FB4D-77A68E4CBBA1}"/>
                </a:ext>
              </a:extLst>
            </p:cNvPr>
            <p:cNvPicPr>
              <a:picLocks noChangeAspect="1"/>
            </p:cNvPicPr>
            <p:nvPr/>
          </p:nvPicPr>
          <p:blipFill>
            <a:blip r:embed="rId4"/>
            <a:stretch>
              <a:fillRect/>
            </a:stretch>
          </p:blipFill>
          <p:spPr>
            <a:xfrm>
              <a:off x="8534440" y="905058"/>
              <a:ext cx="1377001" cy="2448000"/>
            </a:xfrm>
            <a:prstGeom prst="rect">
              <a:avLst/>
            </a:prstGeom>
          </p:spPr>
        </p:pic>
        <p:pic>
          <p:nvPicPr>
            <p:cNvPr id="11" name="Resim 10">
              <a:extLst>
                <a:ext uri="{FF2B5EF4-FFF2-40B4-BE49-F238E27FC236}">
                  <a16:creationId xmlns:a16="http://schemas.microsoft.com/office/drawing/2014/main" id="{42C591ED-76B2-C470-AE97-52440C52C727}"/>
                </a:ext>
              </a:extLst>
            </p:cNvPr>
            <p:cNvPicPr>
              <a:picLocks noChangeAspect="1"/>
            </p:cNvPicPr>
            <p:nvPr/>
          </p:nvPicPr>
          <p:blipFill>
            <a:blip r:embed="rId5"/>
            <a:stretch>
              <a:fillRect/>
            </a:stretch>
          </p:blipFill>
          <p:spPr>
            <a:xfrm>
              <a:off x="9964751" y="905057"/>
              <a:ext cx="1836000" cy="2448000"/>
            </a:xfrm>
            <a:prstGeom prst="rect">
              <a:avLst/>
            </a:prstGeom>
          </p:spPr>
        </p:pic>
        <p:sp>
          <p:nvSpPr>
            <p:cNvPr id="4" name="Metin kutusu 3">
              <a:extLst>
                <a:ext uri="{FF2B5EF4-FFF2-40B4-BE49-F238E27FC236}">
                  <a16:creationId xmlns:a16="http://schemas.microsoft.com/office/drawing/2014/main" id="{AB629823-1FC8-4EB9-AC70-61400DD9C223}"/>
                </a:ext>
              </a:extLst>
            </p:cNvPr>
            <p:cNvSpPr txBox="1"/>
            <p:nvPr/>
          </p:nvSpPr>
          <p:spPr>
            <a:xfrm>
              <a:off x="358727" y="2708920"/>
              <a:ext cx="11435383" cy="523220"/>
            </a:xfrm>
            <a:prstGeom prst="rect">
              <a:avLst/>
            </a:prstGeom>
            <a:solidFill>
              <a:srgbClr val="3B3838">
                <a:alpha val="61176"/>
              </a:srgbClr>
            </a:solidFill>
          </p:spPr>
          <p:txBody>
            <a:bodyPr wrap="square">
              <a:spAutoFit/>
            </a:bodyPr>
            <a:lstStyle/>
            <a:p>
              <a:pPr marL="688975" indent="-514350">
                <a:spcBef>
                  <a:spcPts val="1200"/>
                </a:spcBef>
                <a:buFont typeface="+mj-lt"/>
                <a:buAutoNum type="arabicPeriod"/>
              </a:pPr>
              <a:r>
                <a:rPr lang="en-GB" sz="2800" b="1" dirty="0">
                  <a:solidFill>
                    <a:schemeClr val="bg1"/>
                  </a:solidFill>
                  <a:latin typeface="Arial" panose="020B0604020202020204" pitchFamily="34" charset="0"/>
                  <a:cs typeface="Arial" panose="020B0604020202020204" pitchFamily="34" charset="0"/>
                </a:rPr>
                <a:t>Rescue and First Aid</a:t>
              </a:r>
              <a:endParaRPr lang="tr-TR" sz="2800" b="1" dirty="0">
                <a:solidFill>
                  <a:schemeClr val="bg1"/>
                </a:solidFill>
                <a:latin typeface="Arial" panose="020B0604020202020204" pitchFamily="34" charset="0"/>
                <a:cs typeface="Arial" panose="020B0604020202020204" pitchFamily="34" charset="0"/>
              </a:endParaRPr>
            </a:p>
          </p:txBody>
        </p:sp>
      </p:grpSp>
      <p:grpSp>
        <p:nvGrpSpPr>
          <p:cNvPr id="5" name="Group 4"/>
          <p:cNvGrpSpPr/>
          <p:nvPr/>
        </p:nvGrpSpPr>
        <p:grpSpPr>
          <a:xfrm>
            <a:off x="335360" y="3428999"/>
            <a:ext cx="5760640" cy="2844000"/>
            <a:chOff x="335360" y="3428999"/>
            <a:chExt cx="5760640" cy="2844000"/>
          </a:xfrm>
        </p:grpSpPr>
        <p:pic>
          <p:nvPicPr>
            <p:cNvPr id="2056" name="Picture 8" descr="İtalyan Sahra Hastanesi Hatay - Acil Çalışanları">
              <a:extLst>
                <a:ext uri="{FF2B5EF4-FFF2-40B4-BE49-F238E27FC236}">
                  <a16:creationId xmlns:a16="http://schemas.microsoft.com/office/drawing/2014/main" id="{FA76FDB3-6824-44A4-5971-7FEE05A4318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0798"/>
            <a:stretch/>
          </p:blipFill>
          <p:spPr bwMode="auto">
            <a:xfrm>
              <a:off x="335360" y="3428999"/>
              <a:ext cx="5760640" cy="2844000"/>
            </a:xfrm>
            <a:prstGeom prst="rect">
              <a:avLst/>
            </a:prstGeom>
            <a:noFill/>
            <a:extLst>
              <a:ext uri="{909E8E84-426E-40dd-AFC4-6F175D3DCCD1}">
                <a14:hiddenFill xmlns:a14="http://schemas.microsoft.com/office/drawing/2010/main" xmlns="">
                  <a:solidFill>
                    <a:srgbClr val="FFFFFF"/>
                  </a:solidFill>
                </a14:hiddenFill>
              </a:ext>
            </a:extLst>
          </p:spPr>
        </p:pic>
        <p:sp>
          <p:nvSpPr>
            <p:cNvPr id="8" name="Metin kutusu 7">
              <a:extLst>
                <a:ext uri="{FF2B5EF4-FFF2-40B4-BE49-F238E27FC236}">
                  <a16:creationId xmlns:a16="http://schemas.microsoft.com/office/drawing/2014/main" id="{F6F2AFE1-6EF7-6EAE-999A-781308B523A5}"/>
                </a:ext>
              </a:extLst>
            </p:cNvPr>
            <p:cNvSpPr txBox="1"/>
            <p:nvPr/>
          </p:nvSpPr>
          <p:spPr>
            <a:xfrm>
              <a:off x="345088" y="5589240"/>
              <a:ext cx="5750912" cy="523220"/>
            </a:xfrm>
            <a:prstGeom prst="rect">
              <a:avLst/>
            </a:prstGeom>
            <a:solidFill>
              <a:srgbClr val="3B3838">
                <a:alpha val="67059"/>
              </a:srgbClr>
            </a:solidFill>
          </p:spPr>
          <p:txBody>
            <a:bodyPr wrap="square">
              <a:spAutoFit/>
            </a:bodyPr>
            <a:lstStyle/>
            <a:p>
              <a:pPr marL="688975" indent="-514350">
                <a:spcBef>
                  <a:spcPts val="1200"/>
                </a:spcBef>
                <a:buFont typeface="+mj-lt"/>
                <a:buAutoNum type="arabicPeriod" startAt="2"/>
              </a:pPr>
              <a:r>
                <a:rPr lang="tr-TR" sz="2800" b="1" noProof="1">
                  <a:solidFill>
                    <a:schemeClr val="bg1"/>
                  </a:solidFill>
                  <a:latin typeface="Arial" panose="020B0604020202020204" pitchFamily="34" charset="0"/>
                  <a:cs typeface="Arial" panose="020B0604020202020204" pitchFamily="34" charset="0"/>
                </a:rPr>
                <a:t>Recovery </a:t>
              </a:r>
            </a:p>
          </p:txBody>
        </p:sp>
      </p:grpSp>
      <p:grpSp>
        <p:nvGrpSpPr>
          <p:cNvPr id="6" name="Group 5"/>
          <p:cNvGrpSpPr/>
          <p:nvPr/>
        </p:nvGrpSpPr>
        <p:grpSpPr>
          <a:xfrm>
            <a:off x="6189617" y="3429812"/>
            <a:ext cx="5623950" cy="2813836"/>
            <a:chOff x="6189617" y="3429812"/>
            <a:chExt cx="5623950" cy="2813836"/>
          </a:xfrm>
        </p:grpSpPr>
        <p:pic>
          <p:nvPicPr>
            <p:cNvPr id="2054" name="Picture 6" descr="Malatya'da deprem konutları hızla yükseliyor - Son Dakika Haberleri">
              <a:extLst>
                <a:ext uri="{FF2B5EF4-FFF2-40B4-BE49-F238E27FC236}">
                  <a16:creationId xmlns:a16="http://schemas.microsoft.com/office/drawing/2014/main" id="{1586A90F-2C59-ED12-06EA-948D91BF4FE1}"/>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1160"/>
            <a:stretch/>
          </p:blipFill>
          <p:spPr bwMode="auto">
            <a:xfrm>
              <a:off x="6189617" y="3429812"/>
              <a:ext cx="5612463" cy="2813836"/>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Metin kutusu 12">
              <a:extLst>
                <a:ext uri="{FF2B5EF4-FFF2-40B4-BE49-F238E27FC236}">
                  <a16:creationId xmlns:a16="http://schemas.microsoft.com/office/drawing/2014/main" id="{84035467-80F2-80C6-C1F1-AF47837B7AC1}"/>
                </a:ext>
              </a:extLst>
            </p:cNvPr>
            <p:cNvSpPr txBox="1"/>
            <p:nvPr/>
          </p:nvSpPr>
          <p:spPr>
            <a:xfrm>
              <a:off x="6201104" y="5589240"/>
              <a:ext cx="5612463" cy="523220"/>
            </a:xfrm>
            <a:prstGeom prst="rect">
              <a:avLst/>
            </a:prstGeom>
            <a:solidFill>
              <a:srgbClr val="3B3838">
                <a:alpha val="63137"/>
              </a:srgbClr>
            </a:solidFill>
          </p:spPr>
          <p:txBody>
            <a:bodyPr wrap="square">
              <a:spAutoFit/>
            </a:bodyPr>
            <a:lstStyle/>
            <a:p>
              <a:pPr marL="571500" indent="-396875">
                <a:spcBef>
                  <a:spcPts val="1200"/>
                </a:spcBef>
                <a:buFont typeface="+mj-lt"/>
                <a:buAutoNum type="arabicPeriod" startAt="3"/>
              </a:pPr>
              <a:r>
                <a:rPr lang="en-GB" sz="2800" b="1" noProof="1">
                  <a:solidFill>
                    <a:schemeClr val="bg1"/>
                  </a:solidFill>
                  <a:effectLst/>
                  <a:latin typeface="Arial" panose="020B0604020202020204" pitchFamily="34" charset="0"/>
                  <a:ea typeface="Calibri" panose="020F0502020204030204" pitchFamily="34" charset="0"/>
                  <a:cs typeface="Arial" panose="020B0604020202020204" pitchFamily="34" charset="0"/>
                </a:rPr>
                <a:t>Reconstruction</a:t>
              </a:r>
              <a:r>
                <a:rPr lang="en-GB" sz="2800" noProof="1">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lang="en-GB" sz="2800" noProof="1">
                <a:solidFill>
                  <a:schemeClr val="bg1"/>
                </a:solidFill>
                <a:latin typeface="Arial" panose="020B0604020202020204" pitchFamily="34" charset="0"/>
                <a:cs typeface="Arial" panose="020B0604020202020204" pitchFamily="34" charset="0"/>
              </a:endParaRPr>
            </a:p>
          </p:txBody>
        </p:sp>
      </p:grpSp>
      <p:cxnSp>
        <p:nvCxnSpPr>
          <p:cNvPr id="14" name="Gerader Verbinder 44">
            <a:extLst>
              <a:ext uri="{FF2B5EF4-FFF2-40B4-BE49-F238E27FC236}">
                <a16:creationId xmlns:a16="http://schemas.microsoft.com/office/drawing/2014/main" id="{D55BC00B-1E78-1AEC-C45E-691484C1816B}"/>
              </a:ext>
            </a:extLst>
          </p:cNvPr>
          <p:cNvCxnSpPr>
            <a:cxnSpLocks/>
          </p:cNvCxnSpPr>
          <p:nvPr/>
        </p:nvCxnSpPr>
        <p:spPr>
          <a:xfrm>
            <a:off x="335360" y="764704"/>
            <a:ext cx="43920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3097925"/>
      </p:ext>
    </p:extLst>
  </p:cSld>
  <p:clrMapOvr>
    <a:masterClrMapping/>
  </p:clrMapOvr>
  <mc:AlternateContent xmlns:mc="http://schemas.openxmlformats.org/markup-compatibility/2006" xmlns:p14="http://schemas.microsoft.com/office/powerpoint/2010/main">
    <mc:Choice Requires="p14">
      <p:transition spd="slow" p14:dur="20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childTnLst>
                          </p:cTn>
                        </p:par>
                        <p:par>
                          <p:cTn id="8" fill="hold">
                            <p:stCondLst>
                              <p:cond delay="2000"/>
                            </p:stCondLst>
                            <p:childTnLst>
                              <p:par>
                                <p:cTn id="9" presetID="22" presetClass="entr" presetSubtype="4" fill="hold" nodeType="afterEffect">
                                  <p:stCondLst>
                                    <p:cond delay="150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2000"/>
                                        <p:tgtEl>
                                          <p:spTgt spid="5"/>
                                        </p:tgtEl>
                                      </p:cBhvr>
                                    </p:animEffect>
                                  </p:childTnLst>
                                </p:cTn>
                              </p:par>
                            </p:childTnLst>
                          </p:cTn>
                        </p:par>
                        <p:par>
                          <p:cTn id="12" fill="hold">
                            <p:stCondLst>
                              <p:cond delay="5500"/>
                            </p:stCondLst>
                            <p:childTnLst>
                              <p:par>
                                <p:cTn id="13" presetID="22" presetClass="entr" presetSubtype="4" fill="hold" nodeType="afterEffect">
                                  <p:stCondLst>
                                    <p:cond delay="150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LCIF">
      <a:dk1>
        <a:srgbClr val="555659"/>
      </a:dk1>
      <a:lt1>
        <a:srgbClr val="FEFFFF"/>
      </a:lt1>
      <a:dk2>
        <a:srgbClr val="00338D"/>
      </a:dk2>
      <a:lt2>
        <a:srgbClr val="B3B2B1"/>
      </a:lt2>
      <a:accent1>
        <a:srgbClr val="0D2140"/>
      </a:accent1>
      <a:accent2>
        <a:srgbClr val="EBB700"/>
      </a:accent2>
      <a:accent3>
        <a:srgbClr val="407CCA"/>
      </a:accent3>
      <a:accent4>
        <a:srgbClr val="792482"/>
      </a:accent4>
      <a:accent5>
        <a:srgbClr val="00AB68"/>
      </a:accent5>
      <a:accent6>
        <a:srgbClr val="FF5B34"/>
      </a:accent6>
      <a:hlink>
        <a:srgbClr val="004DD5"/>
      </a:hlink>
      <a:folHlink>
        <a:srgbClr val="B4250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Theme1">
  <a:themeElements>
    <a:clrScheme name="Lions Club International">
      <a:dk1>
        <a:srgbClr val="00338D"/>
      </a:dk1>
      <a:lt1>
        <a:srgbClr val="FFFFFF"/>
      </a:lt1>
      <a:dk2>
        <a:srgbClr val="555659"/>
      </a:dk2>
      <a:lt2>
        <a:srgbClr val="B3B2B1"/>
      </a:lt2>
      <a:accent1>
        <a:srgbClr val="0D2140"/>
      </a:accent1>
      <a:accent2>
        <a:srgbClr val="EBB700"/>
      </a:accent2>
      <a:accent3>
        <a:srgbClr val="407CCA"/>
      </a:accent3>
      <a:accent4>
        <a:srgbClr val="792482"/>
      </a:accent4>
      <a:accent5>
        <a:srgbClr val="00AB68"/>
      </a:accent5>
      <a:accent6>
        <a:srgbClr val="FF5B34"/>
      </a:accent6>
      <a:hlink>
        <a:srgbClr val="004DD5"/>
      </a:hlink>
      <a:folHlink>
        <a:srgbClr val="B42504"/>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heme1" id="{F014A8C7-3C32-4B6B-A0EB-F21DFCE5E870}" vid="{AB598437-081B-4B8D-84B4-C2A4B47BDD7E}"/>
    </a:ext>
  </a:extLst>
</a:theme>
</file>

<file path=ppt/theme/theme11.xml><?xml version="1.0" encoding="utf-8"?>
<a:theme xmlns:a="http://schemas.openxmlformats.org/drawingml/2006/main" name="1_Lions Club Master">
  <a:themeElements>
    <a:clrScheme name="Benutzerdefiniert 4">
      <a:dk1>
        <a:sysClr val="windowText" lastClr="000000"/>
      </a:dk1>
      <a:lt1>
        <a:sysClr val="window" lastClr="FFFFFF"/>
      </a:lt1>
      <a:dk2>
        <a:srgbClr val="44546A"/>
      </a:dk2>
      <a:lt2>
        <a:srgbClr val="E7E6E6"/>
      </a:lt2>
      <a:accent1>
        <a:srgbClr val="EBB700"/>
      </a:accent1>
      <a:accent2>
        <a:srgbClr val="00338D"/>
      </a:accent2>
      <a:accent3>
        <a:srgbClr val="55565A"/>
      </a:accent3>
      <a:accent4>
        <a:srgbClr val="68B1E2"/>
      </a:accent4>
      <a:accent5>
        <a:srgbClr val="76BC21"/>
      </a:accent5>
      <a:accent6>
        <a:srgbClr val="F68B1F"/>
      </a:accent6>
      <a:hlink>
        <a:srgbClr val="672666"/>
      </a:hlink>
      <a:folHlink>
        <a:srgbClr val="EBB700"/>
      </a:folHlink>
    </a:clrScheme>
    <a:fontScheme name="Benutzerdefiniert 12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Custom Color 1">
      <a:srgbClr val="7A2682"/>
    </a:custClr>
    <a:custClr name="Custom Color 2">
      <a:srgbClr val="00AC69"/>
    </a:custClr>
    <a:custClr name="Custom Color 3">
      <a:srgbClr val="FF5C35"/>
    </a:custClr>
  </a:custClrLst>
  <a:extLst>
    <a:ext uri="{05A4C25C-085E-4340-85A3-A5531E510DB2}">
      <thm15:themeFamily xmlns:thm15="http://schemas.microsoft.com/office/thememl/2012/main" name="Lions Club Master" id="{19C9F69C-CE94-41F7-A175-08B059E44D73}" vid="{E0EF0ED4-6143-4F26-B2A4-DF8CA1086225}"/>
    </a:ext>
  </a:extLst>
</a:theme>
</file>

<file path=ppt/theme/theme12.xml><?xml version="1.0" encoding="utf-8"?>
<a:theme xmlns:a="http://schemas.openxmlformats.org/drawingml/2006/main" name="3_Lions Club Master">
  <a:themeElements>
    <a:clrScheme name="Benutzerdefiniert 4">
      <a:dk1>
        <a:sysClr val="windowText" lastClr="000000"/>
      </a:dk1>
      <a:lt1>
        <a:sysClr val="window" lastClr="FFFFFF"/>
      </a:lt1>
      <a:dk2>
        <a:srgbClr val="44546A"/>
      </a:dk2>
      <a:lt2>
        <a:srgbClr val="E7E6E6"/>
      </a:lt2>
      <a:accent1>
        <a:srgbClr val="EBB700"/>
      </a:accent1>
      <a:accent2>
        <a:srgbClr val="00338D"/>
      </a:accent2>
      <a:accent3>
        <a:srgbClr val="55565A"/>
      </a:accent3>
      <a:accent4>
        <a:srgbClr val="68B1E2"/>
      </a:accent4>
      <a:accent5>
        <a:srgbClr val="76BC21"/>
      </a:accent5>
      <a:accent6>
        <a:srgbClr val="F68B1F"/>
      </a:accent6>
      <a:hlink>
        <a:srgbClr val="672666"/>
      </a:hlink>
      <a:folHlink>
        <a:srgbClr val="EBB700"/>
      </a:folHlink>
    </a:clrScheme>
    <a:fontScheme name="Benutzerdefiniert 12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Custom Color 1">
      <a:srgbClr val="7A2682"/>
    </a:custClr>
    <a:custClr name="Custom Color 2">
      <a:srgbClr val="00AC69"/>
    </a:custClr>
    <a:custClr name="Custom Color 3">
      <a:srgbClr val="FF5C35"/>
    </a:custClr>
  </a:custClrLst>
  <a:extLst>
    <a:ext uri="{05A4C25C-085E-4340-85A3-A5531E510DB2}">
      <thm15:themeFamily xmlns:thm15="http://schemas.microsoft.com/office/thememl/2012/main" name="Lions Club Master" id="{19C9F69C-CE94-41F7-A175-08B059E44D73}" vid="{E0EF0ED4-6143-4F26-B2A4-DF8CA1086225}"/>
    </a:ext>
  </a:extLst>
</a:theme>
</file>

<file path=ppt/theme/theme13.xml><?xml version="1.0" encoding="utf-8"?>
<a:theme xmlns:a="http://schemas.openxmlformats.org/drawingml/2006/main" name="4_Lions Club Master">
  <a:themeElements>
    <a:clrScheme name="Benutzerdefiniert 4">
      <a:dk1>
        <a:sysClr val="windowText" lastClr="000000"/>
      </a:dk1>
      <a:lt1>
        <a:sysClr val="window" lastClr="FFFFFF"/>
      </a:lt1>
      <a:dk2>
        <a:srgbClr val="44546A"/>
      </a:dk2>
      <a:lt2>
        <a:srgbClr val="E7E6E6"/>
      </a:lt2>
      <a:accent1>
        <a:srgbClr val="EBB700"/>
      </a:accent1>
      <a:accent2>
        <a:srgbClr val="00338D"/>
      </a:accent2>
      <a:accent3>
        <a:srgbClr val="55565A"/>
      </a:accent3>
      <a:accent4>
        <a:srgbClr val="68B1E2"/>
      </a:accent4>
      <a:accent5>
        <a:srgbClr val="76BC21"/>
      </a:accent5>
      <a:accent6>
        <a:srgbClr val="F68B1F"/>
      </a:accent6>
      <a:hlink>
        <a:srgbClr val="672666"/>
      </a:hlink>
      <a:folHlink>
        <a:srgbClr val="EBB700"/>
      </a:folHlink>
    </a:clrScheme>
    <a:fontScheme name="Benutzerdefiniert 12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Custom Color 1">
      <a:srgbClr val="7A2682"/>
    </a:custClr>
    <a:custClr name="Custom Color 2">
      <a:srgbClr val="00AC69"/>
    </a:custClr>
    <a:custClr name="Custom Color 3">
      <a:srgbClr val="FF5C35"/>
    </a:custClr>
  </a:custClrLst>
  <a:extLst>
    <a:ext uri="{05A4C25C-085E-4340-85A3-A5531E510DB2}">
      <thm15:themeFamily xmlns:thm15="http://schemas.microsoft.com/office/thememl/2012/main" name="Lions Club Master" id="{19C9F69C-CE94-41F7-A175-08B059E44D73}" vid="{E0EF0ED4-6143-4F26-B2A4-DF8CA1086225}"/>
    </a:ext>
  </a:extLst>
</a:theme>
</file>

<file path=ppt/theme/theme14.xml><?xml version="1.0" encoding="utf-8"?>
<a:theme xmlns:a="http://schemas.openxmlformats.org/drawingml/2006/main" name="2_Lions Club Master">
  <a:themeElements>
    <a:clrScheme name="Benutzerdefiniert 4">
      <a:dk1>
        <a:sysClr val="windowText" lastClr="000000"/>
      </a:dk1>
      <a:lt1>
        <a:sysClr val="window" lastClr="FFFFFF"/>
      </a:lt1>
      <a:dk2>
        <a:srgbClr val="44546A"/>
      </a:dk2>
      <a:lt2>
        <a:srgbClr val="E7E6E6"/>
      </a:lt2>
      <a:accent1>
        <a:srgbClr val="EBB700"/>
      </a:accent1>
      <a:accent2>
        <a:srgbClr val="00338D"/>
      </a:accent2>
      <a:accent3>
        <a:srgbClr val="55565A"/>
      </a:accent3>
      <a:accent4>
        <a:srgbClr val="68B1E2"/>
      </a:accent4>
      <a:accent5>
        <a:srgbClr val="76BC21"/>
      </a:accent5>
      <a:accent6>
        <a:srgbClr val="F68B1F"/>
      </a:accent6>
      <a:hlink>
        <a:srgbClr val="672666"/>
      </a:hlink>
      <a:folHlink>
        <a:srgbClr val="EBB700"/>
      </a:folHlink>
    </a:clrScheme>
    <a:fontScheme name="Benutzerdefiniert 12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Custom Color 1">
      <a:srgbClr val="7A2682"/>
    </a:custClr>
    <a:custClr name="Custom Color 2">
      <a:srgbClr val="00AC69"/>
    </a:custClr>
    <a:custClr name="Custom Color 3">
      <a:srgbClr val="FF5C35"/>
    </a:custClr>
  </a:custClrLst>
  <a:extLst>
    <a:ext uri="{05A4C25C-085E-4340-85A3-A5531E510DB2}">
      <thm15:themeFamily xmlns:thm15="http://schemas.microsoft.com/office/thememl/2012/main" name="Lions Club Master" id="{19C9F69C-CE94-41F7-A175-08B059E44D73}" vid="{E0EF0ED4-6143-4F26-B2A4-DF8CA1086225}"/>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1">
  <a:themeElements>
    <a:clrScheme name="Lions Club International">
      <a:dk1>
        <a:srgbClr val="00338D"/>
      </a:dk1>
      <a:lt1>
        <a:srgbClr val="FFFFFF"/>
      </a:lt1>
      <a:dk2>
        <a:srgbClr val="555659"/>
      </a:dk2>
      <a:lt2>
        <a:srgbClr val="B3B2B1"/>
      </a:lt2>
      <a:accent1>
        <a:srgbClr val="0D2140"/>
      </a:accent1>
      <a:accent2>
        <a:srgbClr val="EBB700"/>
      </a:accent2>
      <a:accent3>
        <a:srgbClr val="407CCA"/>
      </a:accent3>
      <a:accent4>
        <a:srgbClr val="792482"/>
      </a:accent4>
      <a:accent5>
        <a:srgbClr val="00AB68"/>
      </a:accent5>
      <a:accent6>
        <a:srgbClr val="FF5B34"/>
      </a:accent6>
      <a:hlink>
        <a:srgbClr val="004DD5"/>
      </a:hlink>
      <a:folHlink>
        <a:srgbClr val="B42504"/>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heme1" id="{F014A8C7-3C32-4B6B-A0EB-F21DFCE5E870}" vid="{AB598437-081B-4B8D-84B4-C2A4B47BDD7E}"/>
    </a:ext>
  </a:extLst>
</a:theme>
</file>

<file path=ppt/theme/theme3.xml><?xml version="1.0" encoding="utf-8"?>
<a:theme xmlns:a="http://schemas.openxmlformats.org/drawingml/2006/main" name="2_Theme1">
  <a:themeElements>
    <a:clrScheme name="Lions Club International">
      <a:dk1>
        <a:srgbClr val="00338D"/>
      </a:dk1>
      <a:lt1>
        <a:srgbClr val="FFFFFF"/>
      </a:lt1>
      <a:dk2>
        <a:srgbClr val="555659"/>
      </a:dk2>
      <a:lt2>
        <a:srgbClr val="B3B2B1"/>
      </a:lt2>
      <a:accent1>
        <a:srgbClr val="0D2140"/>
      </a:accent1>
      <a:accent2>
        <a:srgbClr val="EBB700"/>
      </a:accent2>
      <a:accent3>
        <a:srgbClr val="407CCA"/>
      </a:accent3>
      <a:accent4>
        <a:srgbClr val="792482"/>
      </a:accent4>
      <a:accent5>
        <a:srgbClr val="00AB68"/>
      </a:accent5>
      <a:accent6>
        <a:srgbClr val="FF5B34"/>
      </a:accent6>
      <a:hlink>
        <a:srgbClr val="004DD5"/>
      </a:hlink>
      <a:folHlink>
        <a:srgbClr val="B42504"/>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heme1" id="{F014A8C7-3C32-4B6B-A0EB-F21DFCE5E870}" vid="{AB598437-081B-4B8D-84B4-C2A4B47BDD7E}"/>
    </a:ext>
  </a:extLst>
</a:theme>
</file>

<file path=ppt/theme/theme4.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Theme1">
  <a:themeElements>
    <a:clrScheme name="Lions Club International">
      <a:dk1>
        <a:srgbClr val="00338D"/>
      </a:dk1>
      <a:lt1>
        <a:srgbClr val="FFFFFF"/>
      </a:lt1>
      <a:dk2>
        <a:srgbClr val="555659"/>
      </a:dk2>
      <a:lt2>
        <a:srgbClr val="B3B2B1"/>
      </a:lt2>
      <a:accent1>
        <a:srgbClr val="0D2140"/>
      </a:accent1>
      <a:accent2>
        <a:srgbClr val="EBB700"/>
      </a:accent2>
      <a:accent3>
        <a:srgbClr val="407CCA"/>
      </a:accent3>
      <a:accent4>
        <a:srgbClr val="792482"/>
      </a:accent4>
      <a:accent5>
        <a:srgbClr val="00AB68"/>
      </a:accent5>
      <a:accent6>
        <a:srgbClr val="FF5B34"/>
      </a:accent6>
      <a:hlink>
        <a:srgbClr val="004DD5"/>
      </a:hlink>
      <a:folHlink>
        <a:srgbClr val="B42504"/>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heme1" id="{F014A8C7-3C32-4B6B-A0EB-F21DFCE5E870}" vid="{AB598437-081B-4B8D-84B4-C2A4B47BDD7E}"/>
    </a:ext>
  </a:extLst>
</a:theme>
</file>

<file path=ppt/theme/theme6.xml><?xml version="1.0" encoding="utf-8"?>
<a:theme xmlns:a="http://schemas.openxmlformats.org/drawingml/2006/main" name="8_Theme1">
  <a:themeElements>
    <a:clrScheme name="Lions Club International">
      <a:dk1>
        <a:srgbClr val="00338D"/>
      </a:dk1>
      <a:lt1>
        <a:srgbClr val="FFFFFF"/>
      </a:lt1>
      <a:dk2>
        <a:srgbClr val="555659"/>
      </a:dk2>
      <a:lt2>
        <a:srgbClr val="B3B2B1"/>
      </a:lt2>
      <a:accent1>
        <a:srgbClr val="0D2140"/>
      </a:accent1>
      <a:accent2>
        <a:srgbClr val="EBB700"/>
      </a:accent2>
      <a:accent3>
        <a:srgbClr val="407CCA"/>
      </a:accent3>
      <a:accent4>
        <a:srgbClr val="792482"/>
      </a:accent4>
      <a:accent5>
        <a:srgbClr val="00AB68"/>
      </a:accent5>
      <a:accent6>
        <a:srgbClr val="FF5B34"/>
      </a:accent6>
      <a:hlink>
        <a:srgbClr val="004DD5"/>
      </a:hlink>
      <a:folHlink>
        <a:srgbClr val="B42504"/>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heme1" id="{F014A8C7-3C32-4B6B-A0EB-F21DFCE5E870}" vid="{AB598437-081B-4B8D-84B4-C2A4B47BDD7E}"/>
    </a:ext>
  </a:extLst>
</a:theme>
</file>

<file path=ppt/theme/theme7.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Dark Background">
  <a:themeElements>
    <a:clrScheme name="Custom 9">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7F7F7F"/>
      </a:hlink>
      <a:folHlink>
        <a:srgbClr val="7F7F7F"/>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2D1E625AD6A0148BC6E568EFED770CE" ma:contentTypeVersion="9" ma:contentTypeDescription="Create a new document." ma:contentTypeScope="" ma:versionID="ad4c9c8c761db58c42888848e9307267">
  <xsd:schema xmlns:xsd="http://www.w3.org/2001/XMLSchema" xmlns:xs="http://www.w3.org/2001/XMLSchema" xmlns:p="http://schemas.microsoft.com/office/2006/metadata/properties" xmlns:ns3="1e0eb3c3-61ce-4c68-b4a9-87a6ddf21ec2" xmlns:ns4="71a80e07-4cfe-44c9-967c-2ddd3fc61142" targetNamespace="http://schemas.microsoft.com/office/2006/metadata/properties" ma:root="true" ma:fieldsID="73d4e9dd6412d3b63e97d9339d21e894" ns3:_="" ns4:_="">
    <xsd:import namespace="1e0eb3c3-61ce-4c68-b4a9-87a6ddf21ec2"/>
    <xsd:import namespace="71a80e07-4cfe-44c9-967c-2ddd3fc61142"/>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0eb3c3-61ce-4c68-b4a9-87a6ddf21ec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_activity" ma:index="16"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1a80e07-4cfe-44c9-967c-2ddd3fc6114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1e0eb3c3-61ce-4c68-b4a9-87a6ddf21ec2" xsi:nil="true"/>
  </documentManagement>
</p:properties>
</file>

<file path=customXml/itemProps1.xml><?xml version="1.0" encoding="utf-8"?>
<ds:datastoreItem xmlns:ds="http://schemas.openxmlformats.org/officeDocument/2006/customXml" ds:itemID="{9DA7D788-FA0F-4BE9-875E-D9C031AAADEF}">
  <ds:schemaRefs>
    <ds:schemaRef ds:uri="http://schemas.microsoft.com/sharepoint/v3/contenttype/forms"/>
  </ds:schemaRefs>
</ds:datastoreItem>
</file>

<file path=customXml/itemProps2.xml><?xml version="1.0" encoding="utf-8"?>
<ds:datastoreItem xmlns:ds="http://schemas.openxmlformats.org/officeDocument/2006/customXml" ds:itemID="{31B14F50-C2FE-4587-9046-E41C60015C5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e0eb3c3-61ce-4c68-b4a9-87a6ddf21ec2"/>
    <ds:schemaRef ds:uri="71a80e07-4cfe-44c9-967c-2ddd3fc611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F508AB5-28EF-453B-89F5-FF061FAF2003}">
  <ds:schemaRefs>
    <ds:schemaRef ds:uri="71a80e07-4cfe-44c9-967c-2ddd3fc61142"/>
    <ds:schemaRef ds:uri="http://www.w3.org/XML/1998/namespace"/>
    <ds:schemaRef ds:uri="http://purl.org/dc/elements/1.1/"/>
    <ds:schemaRef ds:uri="1e0eb3c3-61ce-4c68-b4a9-87a6ddf21ec2"/>
    <ds:schemaRef ds:uri="http://schemas.microsoft.com/office/2006/documentManagement/types"/>
    <ds:schemaRef ds:uri="http://schemas.microsoft.com/office/2006/metadata/properties"/>
    <ds:schemaRef ds:uri="http://purl.org/dc/dcmitype/"/>
    <ds:schemaRef ds:uri="http://schemas.microsoft.com/office/infopath/2007/PartnerControls"/>
    <ds:schemaRef ds:uri="http://schemas.openxmlformats.org/package/2006/metadata/core-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77570</TotalTime>
  <Words>2872</Words>
  <Application>Microsoft Macintosh PowerPoint</Application>
  <PresentationFormat>Widescreen</PresentationFormat>
  <Paragraphs>422</Paragraphs>
  <Slides>35</Slides>
  <Notes>12</Notes>
  <HiddenSlides>0</HiddenSlides>
  <MMClips>0</MMClips>
  <ScaleCrop>false</ScaleCrop>
  <HeadingPairs>
    <vt:vector size="6" baseType="variant">
      <vt:variant>
        <vt:lpstr>Fonts Used</vt:lpstr>
      </vt:variant>
      <vt:variant>
        <vt:i4>12</vt:i4>
      </vt:variant>
      <vt:variant>
        <vt:lpstr>Theme</vt:lpstr>
      </vt:variant>
      <vt:variant>
        <vt:i4>14</vt:i4>
      </vt:variant>
      <vt:variant>
        <vt:lpstr>Slide Titles</vt:lpstr>
      </vt:variant>
      <vt:variant>
        <vt:i4>35</vt:i4>
      </vt:variant>
    </vt:vector>
  </HeadingPairs>
  <TitlesOfParts>
    <vt:vector size="61" baseType="lpstr">
      <vt:lpstr>Arial</vt:lpstr>
      <vt:lpstr>Arial Black</vt:lpstr>
      <vt:lpstr>Arial Narrow</vt:lpstr>
      <vt:lpstr>Calibri</vt:lpstr>
      <vt:lpstr>Century Gothic</vt:lpstr>
      <vt:lpstr>Helvetica</vt:lpstr>
      <vt:lpstr>HelveticaNeue LT 45 Light</vt:lpstr>
      <vt:lpstr>Inter</vt:lpstr>
      <vt:lpstr>Segoe UI</vt:lpstr>
      <vt:lpstr>Swis721 Blk BT</vt:lpstr>
      <vt:lpstr>Symbol</vt:lpstr>
      <vt:lpstr>Wingdings</vt:lpstr>
      <vt:lpstr>Office Theme</vt:lpstr>
      <vt:lpstr>Theme1</vt:lpstr>
      <vt:lpstr>2_Theme1</vt:lpstr>
      <vt:lpstr>Blue Page Number</vt:lpstr>
      <vt:lpstr>3_Theme1</vt:lpstr>
      <vt:lpstr>8_Theme1</vt:lpstr>
      <vt:lpstr>No Page Number</vt:lpstr>
      <vt:lpstr>1_No Page Number</vt:lpstr>
      <vt:lpstr>Dark Background</vt:lpstr>
      <vt:lpstr>1_Theme1</vt:lpstr>
      <vt:lpstr>1_Lions Club Master</vt:lpstr>
      <vt:lpstr>3_Lions Club Master</vt:lpstr>
      <vt:lpstr>4_Lions Club Master</vt:lpstr>
      <vt:lpstr>2_Lions Club Master</vt:lpstr>
      <vt:lpstr>Grant Story: LCIF and Türkiye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Lebeck, Lara</dc:creator>
  <cp:lastModifiedBy>Robert Rettby</cp:lastModifiedBy>
  <cp:revision>6499</cp:revision>
  <cp:lastPrinted>2021-08-02T14:24:19Z</cp:lastPrinted>
  <dcterms:created xsi:type="dcterms:W3CDTF">2020-08-19T15:32:31Z</dcterms:created>
  <dcterms:modified xsi:type="dcterms:W3CDTF">2023-10-04T07:52:05Z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0x01010002D1E625AD6A0148BC6E568EFED770CE</vt:lpwstr>
  </property>
</Properties>
</file>