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2.xml" ContentType="application/vnd.openxmlformats-officedocument.theme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9" r:id="rId1"/>
    <p:sldMasterId id="2147483926" r:id="rId2"/>
    <p:sldMasterId id="2147483679" r:id="rId3"/>
    <p:sldMasterId id="2147484062" r:id="rId4"/>
  </p:sldMasterIdLst>
  <p:notesMasterIdLst>
    <p:notesMasterId r:id="rId16"/>
  </p:notesMasterIdLst>
  <p:sldIdLst>
    <p:sldId id="2359" r:id="rId5"/>
    <p:sldId id="2147471830" r:id="rId6"/>
    <p:sldId id="2147471831" r:id="rId7"/>
    <p:sldId id="2147471836" r:id="rId8"/>
    <p:sldId id="2147471835" r:id="rId9"/>
    <p:sldId id="2147471834" r:id="rId10"/>
    <p:sldId id="2185" r:id="rId11"/>
    <p:sldId id="2186" r:id="rId12"/>
    <p:sldId id="2188" r:id="rId13"/>
    <p:sldId id="2190" r:id="rId14"/>
    <p:sldId id="2191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23E649-A166-7220-E93D-0BA76244FEE1}" name="Emily Johnson" initials="EJ" userId="0bAjUSrBw5qyGrgAjXwAC3mRQgyXtT3q1XbtXugmSpI=" providerId="None"/>
  <p188:author id="{1418B17B-DBB9-0A33-0B79-188CC4B487FF}" name="Lerner, Caryn" initials="LC" userId="S::clerner@lionsclubs.org::9adff42e-bc91-41c4-9a17-e29a396e89cb" providerId="AD"/>
  <p188:author id="{2073948F-ECF8-EC0E-45C9-12A1A936BDE5}" name="Mary Campbell" initials="MC" userId="0pN06XNj2aWyyD+4CajdWg6rjvu+rj42kDA1Dg+9PME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rner, Caryn" initials="LC" lastIdx="23" clrIdx="0">
    <p:extLst>
      <p:ext uri="{19B8F6BF-5375-455C-9EA6-DF929625EA0E}">
        <p15:presenceInfo xmlns:p15="http://schemas.microsoft.com/office/powerpoint/2012/main" userId="S::clerner@lionsclubs.org::9adff42e-bc91-41c4-9a17-e29a396e89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000000"/>
    <a:srgbClr val="0D2240"/>
    <a:srgbClr val="009383"/>
    <a:srgbClr val="00AB68"/>
    <a:srgbClr val="407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7" autoAdjust="0"/>
    <p:restoredTop sz="72544" autoAdjust="0"/>
  </p:normalViewPr>
  <p:slideViewPr>
    <p:cSldViewPr snapToGrid="0" snapToObjects="1">
      <p:cViewPr varScale="1">
        <p:scale>
          <a:sx n="76" d="100"/>
          <a:sy n="76" d="100"/>
        </p:scale>
        <p:origin x="9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7A9BF2-2FAA-41D3-9106-15380F53E37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B15A4BD6-F4CB-4E09-AD96-8971E0709648}">
      <dgm:prSet phldrT="[Text]" custT="1"/>
      <dgm:spPr>
        <a:xfrm>
          <a:off x="1842094" y="661"/>
          <a:ext cx="4443811" cy="77390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40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Knowledge </a:t>
          </a:r>
        </a:p>
        <a:p>
          <a:pPr>
            <a:buNone/>
          </a:pPr>
          <a:r>
            <a:rPr lang="en-US" sz="2400" i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(concepts, ideas and information)</a:t>
          </a:r>
        </a:p>
      </dgm:t>
    </dgm:pt>
    <dgm:pt modelId="{079127A7-4551-45C5-AC68-790957F40B0F}" type="parTrans" cxnId="{63CD41BD-4202-4848-A055-61043CD8AD7F}">
      <dgm:prSet/>
      <dgm:spPr/>
      <dgm:t>
        <a:bodyPr/>
        <a:lstStyle/>
        <a:p>
          <a:endParaRPr lang="en-US"/>
        </a:p>
      </dgm:t>
    </dgm:pt>
    <dgm:pt modelId="{979AEE95-3003-4BCE-904A-AC8731E6B006}" type="sibTrans" cxnId="{63CD41BD-4202-4848-A055-61043CD8AD7F}">
      <dgm:prSet/>
      <dgm:spPr>
        <a:xfrm rot="5400000">
          <a:off x="3918892" y="793915"/>
          <a:ext cx="290214" cy="348257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E0F602B-E273-4E80-882B-AD05AA738197}">
      <dgm:prSet phldrT="[Text]" custT="1"/>
      <dgm:spPr>
        <a:xfrm>
          <a:off x="1842094" y="1161520"/>
          <a:ext cx="4443811" cy="77390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40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Behaviors</a:t>
          </a:r>
        </a:p>
        <a:p>
          <a:pPr>
            <a:buNone/>
          </a:pPr>
          <a:r>
            <a:rPr lang="en-US" sz="2400" i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(how to implement knowledge)</a:t>
          </a:r>
          <a:endParaRPr lang="en-US" sz="2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11C4D48-75E2-403E-ADBB-F786303ABF3F}" type="parTrans" cxnId="{9062B159-3917-43E0-8DA5-52E89C2E95F6}">
      <dgm:prSet/>
      <dgm:spPr/>
      <dgm:t>
        <a:bodyPr/>
        <a:lstStyle/>
        <a:p>
          <a:endParaRPr lang="en-US"/>
        </a:p>
      </dgm:t>
    </dgm:pt>
    <dgm:pt modelId="{ABE3E8DF-7F67-4AEF-A67C-9717CBD17BC6}" type="sibTrans" cxnId="{9062B159-3917-43E0-8DA5-52E89C2E95F6}">
      <dgm:prSet/>
      <dgm:spPr>
        <a:xfrm rot="5400000">
          <a:off x="3918892" y="1954774"/>
          <a:ext cx="290214" cy="348257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1C80114-982D-45F0-B19D-0D675EA51BEC}">
      <dgm:prSet custT="1"/>
      <dgm:spPr>
        <a:xfrm>
          <a:off x="1842094" y="2322380"/>
          <a:ext cx="4443811" cy="77390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40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Attitude</a:t>
          </a:r>
        </a:p>
        <a:p>
          <a:pPr>
            <a:buNone/>
          </a:pPr>
          <a:r>
            <a:rPr lang="en-US" sz="2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(confidence to execute)</a:t>
          </a:r>
        </a:p>
      </dgm:t>
    </dgm:pt>
    <dgm:pt modelId="{A1F9E0E3-0943-4A9E-849C-71F1CD2E2C1A}" type="parTrans" cxnId="{33FF990E-1102-4F7C-9BDE-127AAB392D57}">
      <dgm:prSet/>
      <dgm:spPr/>
      <dgm:t>
        <a:bodyPr/>
        <a:lstStyle/>
        <a:p>
          <a:endParaRPr lang="en-US"/>
        </a:p>
      </dgm:t>
    </dgm:pt>
    <dgm:pt modelId="{95C9139D-9E43-4425-B55D-3227C3183ADB}" type="sibTrans" cxnId="{33FF990E-1102-4F7C-9BDE-127AAB392D57}">
      <dgm:prSet/>
      <dgm:spPr>
        <a:xfrm rot="5400000">
          <a:off x="3918892" y="3115634"/>
          <a:ext cx="290214" cy="348257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66E2177-7A77-42EE-A3C4-F8CA3E27750F}" type="pres">
      <dgm:prSet presAssocID="{2A7A9BF2-2FAA-41D3-9106-15380F53E37C}" presName="linearFlow" presStyleCnt="0">
        <dgm:presLayoutVars>
          <dgm:resizeHandles val="exact"/>
        </dgm:presLayoutVars>
      </dgm:prSet>
      <dgm:spPr/>
    </dgm:pt>
    <dgm:pt modelId="{DB8B9B65-ABCA-4028-B1A8-02BA648CBCDC}" type="pres">
      <dgm:prSet presAssocID="{B15A4BD6-F4CB-4E09-AD96-8971E0709648}" presName="node" presStyleLbl="node1" presStyleIdx="0" presStyleCnt="3" custScaleX="319003">
        <dgm:presLayoutVars>
          <dgm:bulletEnabled val="1"/>
        </dgm:presLayoutVars>
      </dgm:prSet>
      <dgm:spPr/>
    </dgm:pt>
    <dgm:pt modelId="{0487E46F-4EF6-45A5-A80C-B132B5558B90}" type="pres">
      <dgm:prSet presAssocID="{979AEE95-3003-4BCE-904A-AC8731E6B006}" presName="sibTrans" presStyleLbl="sibTrans2D1" presStyleIdx="0" presStyleCnt="2"/>
      <dgm:spPr/>
    </dgm:pt>
    <dgm:pt modelId="{1F0845CB-C36B-4093-8AE5-BE0406786ED5}" type="pres">
      <dgm:prSet presAssocID="{979AEE95-3003-4BCE-904A-AC8731E6B006}" presName="connectorText" presStyleLbl="sibTrans2D1" presStyleIdx="0" presStyleCnt="2"/>
      <dgm:spPr/>
    </dgm:pt>
    <dgm:pt modelId="{04028FAD-F53F-4D43-A462-DE5F86ADA0A3}" type="pres">
      <dgm:prSet presAssocID="{4E0F602B-E273-4E80-882B-AD05AA738197}" presName="node" presStyleLbl="node1" presStyleIdx="1" presStyleCnt="3" custScaleX="319003">
        <dgm:presLayoutVars>
          <dgm:bulletEnabled val="1"/>
        </dgm:presLayoutVars>
      </dgm:prSet>
      <dgm:spPr/>
    </dgm:pt>
    <dgm:pt modelId="{7FFB6702-8096-4EE8-B649-D87CDDB12098}" type="pres">
      <dgm:prSet presAssocID="{ABE3E8DF-7F67-4AEF-A67C-9717CBD17BC6}" presName="sibTrans" presStyleLbl="sibTrans2D1" presStyleIdx="1" presStyleCnt="2"/>
      <dgm:spPr/>
    </dgm:pt>
    <dgm:pt modelId="{153D74E5-2291-4265-B9EB-2FF97C50554D}" type="pres">
      <dgm:prSet presAssocID="{ABE3E8DF-7F67-4AEF-A67C-9717CBD17BC6}" presName="connectorText" presStyleLbl="sibTrans2D1" presStyleIdx="1" presStyleCnt="2"/>
      <dgm:spPr/>
    </dgm:pt>
    <dgm:pt modelId="{D7226BB4-8C64-4730-B95A-2430E1247288}" type="pres">
      <dgm:prSet presAssocID="{31C80114-982D-45F0-B19D-0D675EA51BEC}" presName="node" presStyleLbl="node1" presStyleIdx="2" presStyleCnt="3" custScaleX="319003">
        <dgm:presLayoutVars>
          <dgm:bulletEnabled val="1"/>
        </dgm:presLayoutVars>
      </dgm:prSet>
      <dgm:spPr/>
    </dgm:pt>
  </dgm:ptLst>
  <dgm:cxnLst>
    <dgm:cxn modelId="{29D3EF00-C3A5-412A-A4CA-F3C6C3AFB82A}" type="presOf" srcId="{ABE3E8DF-7F67-4AEF-A67C-9717CBD17BC6}" destId="{7FFB6702-8096-4EE8-B649-D87CDDB12098}" srcOrd="0" destOrd="0" presId="urn:microsoft.com/office/officeart/2005/8/layout/process2"/>
    <dgm:cxn modelId="{D4296109-AB87-4E4B-9377-3EB8F238159D}" type="presOf" srcId="{ABE3E8DF-7F67-4AEF-A67C-9717CBD17BC6}" destId="{153D74E5-2291-4265-B9EB-2FF97C50554D}" srcOrd="1" destOrd="0" presId="urn:microsoft.com/office/officeart/2005/8/layout/process2"/>
    <dgm:cxn modelId="{33FF990E-1102-4F7C-9BDE-127AAB392D57}" srcId="{2A7A9BF2-2FAA-41D3-9106-15380F53E37C}" destId="{31C80114-982D-45F0-B19D-0D675EA51BEC}" srcOrd="2" destOrd="0" parTransId="{A1F9E0E3-0943-4A9E-849C-71F1CD2E2C1A}" sibTransId="{95C9139D-9E43-4425-B55D-3227C3183ADB}"/>
    <dgm:cxn modelId="{611A7830-1DD2-4E40-820C-E0617AFFADC9}" type="presOf" srcId="{2A7A9BF2-2FAA-41D3-9106-15380F53E37C}" destId="{E66E2177-7A77-42EE-A3C4-F8CA3E27750F}" srcOrd="0" destOrd="0" presId="urn:microsoft.com/office/officeart/2005/8/layout/process2"/>
    <dgm:cxn modelId="{9D8D2432-0253-4D30-B1A3-68BBD82F5139}" type="presOf" srcId="{979AEE95-3003-4BCE-904A-AC8731E6B006}" destId="{1F0845CB-C36B-4093-8AE5-BE0406786ED5}" srcOrd="1" destOrd="0" presId="urn:microsoft.com/office/officeart/2005/8/layout/process2"/>
    <dgm:cxn modelId="{BFEAD83B-BE85-4A4C-A63A-EDAF83D6061C}" type="presOf" srcId="{B15A4BD6-F4CB-4E09-AD96-8971E0709648}" destId="{DB8B9B65-ABCA-4028-B1A8-02BA648CBCDC}" srcOrd="0" destOrd="0" presId="urn:microsoft.com/office/officeart/2005/8/layout/process2"/>
    <dgm:cxn modelId="{C7C01961-B3F6-45DB-A11B-DADB4BA35DBE}" type="presOf" srcId="{31C80114-982D-45F0-B19D-0D675EA51BEC}" destId="{D7226BB4-8C64-4730-B95A-2430E1247288}" srcOrd="0" destOrd="0" presId="urn:microsoft.com/office/officeart/2005/8/layout/process2"/>
    <dgm:cxn modelId="{098D3B47-3ECE-4A7F-A99F-42B52030C2E9}" type="presOf" srcId="{979AEE95-3003-4BCE-904A-AC8731E6B006}" destId="{0487E46F-4EF6-45A5-A80C-B132B5558B90}" srcOrd="0" destOrd="0" presId="urn:microsoft.com/office/officeart/2005/8/layout/process2"/>
    <dgm:cxn modelId="{1B3CA059-1205-4697-AFBF-2229A8CCB0A9}" type="presOf" srcId="{4E0F602B-E273-4E80-882B-AD05AA738197}" destId="{04028FAD-F53F-4D43-A462-DE5F86ADA0A3}" srcOrd="0" destOrd="0" presId="urn:microsoft.com/office/officeart/2005/8/layout/process2"/>
    <dgm:cxn modelId="{9062B159-3917-43E0-8DA5-52E89C2E95F6}" srcId="{2A7A9BF2-2FAA-41D3-9106-15380F53E37C}" destId="{4E0F602B-E273-4E80-882B-AD05AA738197}" srcOrd="1" destOrd="0" parTransId="{711C4D48-75E2-403E-ADBB-F786303ABF3F}" sibTransId="{ABE3E8DF-7F67-4AEF-A67C-9717CBD17BC6}"/>
    <dgm:cxn modelId="{63CD41BD-4202-4848-A055-61043CD8AD7F}" srcId="{2A7A9BF2-2FAA-41D3-9106-15380F53E37C}" destId="{B15A4BD6-F4CB-4E09-AD96-8971E0709648}" srcOrd="0" destOrd="0" parTransId="{079127A7-4551-45C5-AC68-790957F40B0F}" sibTransId="{979AEE95-3003-4BCE-904A-AC8731E6B006}"/>
    <dgm:cxn modelId="{1476054F-661A-481F-926D-F24BB384DFEF}" type="presParOf" srcId="{E66E2177-7A77-42EE-A3C4-F8CA3E27750F}" destId="{DB8B9B65-ABCA-4028-B1A8-02BA648CBCDC}" srcOrd="0" destOrd="0" presId="urn:microsoft.com/office/officeart/2005/8/layout/process2"/>
    <dgm:cxn modelId="{2E5F61F2-6792-42D1-9493-C97B1A4DBAF2}" type="presParOf" srcId="{E66E2177-7A77-42EE-A3C4-F8CA3E27750F}" destId="{0487E46F-4EF6-45A5-A80C-B132B5558B90}" srcOrd="1" destOrd="0" presId="urn:microsoft.com/office/officeart/2005/8/layout/process2"/>
    <dgm:cxn modelId="{7EE8E787-0CEF-4F2F-BAE1-FFD77CBB4F48}" type="presParOf" srcId="{0487E46F-4EF6-45A5-A80C-B132B5558B90}" destId="{1F0845CB-C36B-4093-8AE5-BE0406786ED5}" srcOrd="0" destOrd="0" presId="urn:microsoft.com/office/officeart/2005/8/layout/process2"/>
    <dgm:cxn modelId="{9F549F8E-45C3-4B55-B959-5388C5E73753}" type="presParOf" srcId="{E66E2177-7A77-42EE-A3C4-F8CA3E27750F}" destId="{04028FAD-F53F-4D43-A462-DE5F86ADA0A3}" srcOrd="2" destOrd="0" presId="urn:microsoft.com/office/officeart/2005/8/layout/process2"/>
    <dgm:cxn modelId="{10F1FE45-FAFA-432E-A87B-FBC969E8D0AC}" type="presParOf" srcId="{E66E2177-7A77-42EE-A3C4-F8CA3E27750F}" destId="{7FFB6702-8096-4EE8-B649-D87CDDB12098}" srcOrd="3" destOrd="0" presId="urn:microsoft.com/office/officeart/2005/8/layout/process2"/>
    <dgm:cxn modelId="{EA281F69-DB32-4D5B-8293-323DB413ADFE}" type="presParOf" srcId="{7FFB6702-8096-4EE8-B649-D87CDDB12098}" destId="{153D74E5-2291-4265-B9EB-2FF97C50554D}" srcOrd="0" destOrd="0" presId="urn:microsoft.com/office/officeart/2005/8/layout/process2"/>
    <dgm:cxn modelId="{67773070-51D4-4CE0-BD12-47AB22DC9BB5}" type="presParOf" srcId="{E66E2177-7A77-42EE-A3C4-F8CA3E27750F}" destId="{D7226BB4-8C64-4730-B95A-2430E124728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7A9BF2-2FAA-41D3-9106-15380F53E37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B15A4BD6-F4CB-4E09-AD96-8971E0709648}">
      <dgm:prSet phldrT="[Text]" custT="1"/>
      <dgm:spPr>
        <a:xfrm>
          <a:off x="1842094" y="661"/>
          <a:ext cx="4443811" cy="77390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40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Recall learning </a:t>
          </a:r>
        </a:p>
        <a:p>
          <a:pPr>
            <a:buNone/>
          </a:pPr>
          <a:r>
            <a:rPr lang="en-US" sz="2400" i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(past oriented)</a:t>
          </a:r>
        </a:p>
      </dgm:t>
    </dgm:pt>
    <dgm:pt modelId="{079127A7-4551-45C5-AC68-790957F40B0F}" type="parTrans" cxnId="{63CD41BD-4202-4848-A055-61043CD8AD7F}">
      <dgm:prSet/>
      <dgm:spPr/>
      <dgm:t>
        <a:bodyPr/>
        <a:lstStyle/>
        <a:p>
          <a:endParaRPr lang="en-US"/>
        </a:p>
      </dgm:t>
    </dgm:pt>
    <dgm:pt modelId="{979AEE95-3003-4BCE-904A-AC8731E6B006}" type="sibTrans" cxnId="{63CD41BD-4202-4848-A055-61043CD8AD7F}">
      <dgm:prSet/>
      <dgm:spPr>
        <a:xfrm rot="5400000">
          <a:off x="3918892" y="793915"/>
          <a:ext cx="290214" cy="348257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E0F602B-E273-4E80-882B-AD05AA738197}">
      <dgm:prSet phldrT="[Text]" custT="1"/>
      <dgm:spPr>
        <a:xfrm>
          <a:off x="1842094" y="1161520"/>
          <a:ext cx="4443811" cy="77390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40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Create &amp; implement plans </a:t>
          </a:r>
        </a:p>
        <a:p>
          <a:pPr>
            <a:buNone/>
          </a:pPr>
          <a:r>
            <a:rPr lang="en-US" sz="2400" i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(present oriented)</a:t>
          </a:r>
          <a:endParaRPr lang="en-US" sz="2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11C4D48-75E2-403E-ADBB-F786303ABF3F}" type="parTrans" cxnId="{9062B159-3917-43E0-8DA5-52E89C2E95F6}">
      <dgm:prSet/>
      <dgm:spPr/>
      <dgm:t>
        <a:bodyPr/>
        <a:lstStyle/>
        <a:p>
          <a:endParaRPr lang="en-US"/>
        </a:p>
      </dgm:t>
    </dgm:pt>
    <dgm:pt modelId="{ABE3E8DF-7F67-4AEF-A67C-9717CBD17BC6}" type="sibTrans" cxnId="{9062B159-3917-43E0-8DA5-52E89C2E95F6}">
      <dgm:prSet/>
      <dgm:spPr>
        <a:xfrm rot="5400000">
          <a:off x="3918892" y="1954774"/>
          <a:ext cx="290214" cy="348257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1C80114-982D-45F0-B19D-0D675EA51BEC}">
      <dgm:prSet custT="1"/>
      <dgm:spPr>
        <a:xfrm>
          <a:off x="1842094" y="2322380"/>
          <a:ext cx="4443811" cy="77390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40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Change plans &amp; plan strategy</a:t>
          </a:r>
        </a:p>
        <a:p>
          <a:pPr>
            <a:buNone/>
          </a:pPr>
          <a:r>
            <a:rPr lang="en-US" sz="2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(future oriented)</a:t>
          </a:r>
        </a:p>
      </dgm:t>
    </dgm:pt>
    <dgm:pt modelId="{A1F9E0E3-0943-4A9E-849C-71F1CD2E2C1A}" type="parTrans" cxnId="{33FF990E-1102-4F7C-9BDE-127AAB392D57}">
      <dgm:prSet/>
      <dgm:spPr/>
      <dgm:t>
        <a:bodyPr/>
        <a:lstStyle/>
        <a:p>
          <a:endParaRPr lang="en-US"/>
        </a:p>
      </dgm:t>
    </dgm:pt>
    <dgm:pt modelId="{95C9139D-9E43-4425-B55D-3227C3183ADB}" type="sibTrans" cxnId="{33FF990E-1102-4F7C-9BDE-127AAB392D57}">
      <dgm:prSet/>
      <dgm:spPr>
        <a:xfrm rot="5400000">
          <a:off x="3918892" y="3115634"/>
          <a:ext cx="290214" cy="348257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66E2177-7A77-42EE-A3C4-F8CA3E27750F}" type="pres">
      <dgm:prSet presAssocID="{2A7A9BF2-2FAA-41D3-9106-15380F53E37C}" presName="linearFlow" presStyleCnt="0">
        <dgm:presLayoutVars>
          <dgm:resizeHandles val="exact"/>
        </dgm:presLayoutVars>
      </dgm:prSet>
      <dgm:spPr/>
    </dgm:pt>
    <dgm:pt modelId="{DB8B9B65-ABCA-4028-B1A8-02BA648CBCDC}" type="pres">
      <dgm:prSet presAssocID="{B15A4BD6-F4CB-4E09-AD96-8971E0709648}" presName="node" presStyleLbl="node1" presStyleIdx="0" presStyleCnt="3" custScaleX="319003" custLinFactNeighborX="-21037" custLinFactNeighborY="-391">
        <dgm:presLayoutVars>
          <dgm:bulletEnabled val="1"/>
        </dgm:presLayoutVars>
      </dgm:prSet>
      <dgm:spPr/>
    </dgm:pt>
    <dgm:pt modelId="{0487E46F-4EF6-45A5-A80C-B132B5558B90}" type="pres">
      <dgm:prSet presAssocID="{979AEE95-3003-4BCE-904A-AC8731E6B006}" presName="sibTrans" presStyleLbl="sibTrans2D1" presStyleIdx="0" presStyleCnt="2"/>
      <dgm:spPr/>
    </dgm:pt>
    <dgm:pt modelId="{1F0845CB-C36B-4093-8AE5-BE0406786ED5}" type="pres">
      <dgm:prSet presAssocID="{979AEE95-3003-4BCE-904A-AC8731E6B006}" presName="connectorText" presStyleLbl="sibTrans2D1" presStyleIdx="0" presStyleCnt="2"/>
      <dgm:spPr/>
    </dgm:pt>
    <dgm:pt modelId="{04028FAD-F53F-4D43-A462-DE5F86ADA0A3}" type="pres">
      <dgm:prSet presAssocID="{4E0F602B-E273-4E80-882B-AD05AA738197}" presName="node" presStyleLbl="node1" presStyleIdx="1" presStyleCnt="3" custScaleX="319003">
        <dgm:presLayoutVars>
          <dgm:bulletEnabled val="1"/>
        </dgm:presLayoutVars>
      </dgm:prSet>
      <dgm:spPr/>
    </dgm:pt>
    <dgm:pt modelId="{7FFB6702-8096-4EE8-B649-D87CDDB12098}" type="pres">
      <dgm:prSet presAssocID="{ABE3E8DF-7F67-4AEF-A67C-9717CBD17BC6}" presName="sibTrans" presStyleLbl="sibTrans2D1" presStyleIdx="1" presStyleCnt="2"/>
      <dgm:spPr/>
    </dgm:pt>
    <dgm:pt modelId="{153D74E5-2291-4265-B9EB-2FF97C50554D}" type="pres">
      <dgm:prSet presAssocID="{ABE3E8DF-7F67-4AEF-A67C-9717CBD17BC6}" presName="connectorText" presStyleLbl="sibTrans2D1" presStyleIdx="1" presStyleCnt="2"/>
      <dgm:spPr/>
    </dgm:pt>
    <dgm:pt modelId="{D7226BB4-8C64-4730-B95A-2430E1247288}" type="pres">
      <dgm:prSet presAssocID="{31C80114-982D-45F0-B19D-0D675EA51BEC}" presName="node" presStyleLbl="node1" presStyleIdx="2" presStyleCnt="3" custScaleX="319003">
        <dgm:presLayoutVars>
          <dgm:bulletEnabled val="1"/>
        </dgm:presLayoutVars>
      </dgm:prSet>
      <dgm:spPr/>
    </dgm:pt>
  </dgm:ptLst>
  <dgm:cxnLst>
    <dgm:cxn modelId="{29D3EF00-C3A5-412A-A4CA-F3C6C3AFB82A}" type="presOf" srcId="{ABE3E8DF-7F67-4AEF-A67C-9717CBD17BC6}" destId="{7FFB6702-8096-4EE8-B649-D87CDDB12098}" srcOrd="0" destOrd="0" presId="urn:microsoft.com/office/officeart/2005/8/layout/process2"/>
    <dgm:cxn modelId="{D4296109-AB87-4E4B-9377-3EB8F238159D}" type="presOf" srcId="{ABE3E8DF-7F67-4AEF-A67C-9717CBD17BC6}" destId="{153D74E5-2291-4265-B9EB-2FF97C50554D}" srcOrd="1" destOrd="0" presId="urn:microsoft.com/office/officeart/2005/8/layout/process2"/>
    <dgm:cxn modelId="{33FF990E-1102-4F7C-9BDE-127AAB392D57}" srcId="{2A7A9BF2-2FAA-41D3-9106-15380F53E37C}" destId="{31C80114-982D-45F0-B19D-0D675EA51BEC}" srcOrd="2" destOrd="0" parTransId="{A1F9E0E3-0943-4A9E-849C-71F1CD2E2C1A}" sibTransId="{95C9139D-9E43-4425-B55D-3227C3183ADB}"/>
    <dgm:cxn modelId="{611A7830-1DD2-4E40-820C-E0617AFFADC9}" type="presOf" srcId="{2A7A9BF2-2FAA-41D3-9106-15380F53E37C}" destId="{E66E2177-7A77-42EE-A3C4-F8CA3E27750F}" srcOrd="0" destOrd="0" presId="urn:microsoft.com/office/officeart/2005/8/layout/process2"/>
    <dgm:cxn modelId="{9D8D2432-0253-4D30-B1A3-68BBD82F5139}" type="presOf" srcId="{979AEE95-3003-4BCE-904A-AC8731E6B006}" destId="{1F0845CB-C36B-4093-8AE5-BE0406786ED5}" srcOrd="1" destOrd="0" presId="urn:microsoft.com/office/officeart/2005/8/layout/process2"/>
    <dgm:cxn modelId="{BFEAD83B-BE85-4A4C-A63A-EDAF83D6061C}" type="presOf" srcId="{B15A4BD6-F4CB-4E09-AD96-8971E0709648}" destId="{DB8B9B65-ABCA-4028-B1A8-02BA648CBCDC}" srcOrd="0" destOrd="0" presId="urn:microsoft.com/office/officeart/2005/8/layout/process2"/>
    <dgm:cxn modelId="{C7C01961-B3F6-45DB-A11B-DADB4BA35DBE}" type="presOf" srcId="{31C80114-982D-45F0-B19D-0D675EA51BEC}" destId="{D7226BB4-8C64-4730-B95A-2430E1247288}" srcOrd="0" destOrd="0" presId="urn:microsoft.com/office/officeart/2005/8/layout/process2"/>
    <dgm:cxn modelId="{098D3B47-3ECE-4A7F-A99F-42B52030C2E9}" type="presOf" srcId="{979AEE95-3003-4BCE-904A-AC8731E6B006}" destId="{0487E46F-4EF6-45A5-A80C-B132B5558B90}" srcOrd="0" destOrd="0" presId="urn:microsoft.com/office/officeart/2005/8/layout/process2"/>
    <dgm:cxn modelId="{1B3CA059-1205-4697-AFBF-2229A8CCB0A9}" type="presOf" srcId="{4E0F602B-E273-4E80-882B-AD05AA738197}" destId="{04028FAD-F53F-4D43-A462-DE5F86ADA0A3}" srcOrd="0" destOrd="0" presId="urn:microsoft.com/office/officeart/2005/8/layout/process2"/>
    <dgm:cxn modelId="{9062B159-3917-43E0-8DA5-52E89C2E95F6}" srcId="{2A7A9BF2-2FAA-41D3-9106-15380F53E37C}" destId="{4E0F602B-E273-4E80-882B-AD05AA738197}" srcOrd="1" destOrd="0" parTransId="{711C4D48-75E2-403E-ADBB-F786303ABF3F}" sibTransId="{ABE3E8DF-7F67-4AEF-A67C-9717CBD17BC6}"/>
    <dgm:cxn modelId="{63CD41BD-4202-4848-A055-61043CD8AD7F}" srcId="{2A7A9BF2-2FAA-41D3-9106-15380F53E37C}" destId="{B15A4BD6-F4CB-4E09-AD96-8971E0709648}" srcOrd="0" destOrd="0" parTransId="{079127A7-4551-45C5-AC68-790957F40B0F}" sibTransId="{979AEE95-3003-4BCE-904A-AC8731E6B006}"/>
    <dgm:cxn modelId="{1476054F-661A-481F-926D-F24BB384DFEF}" type="presParOf" srcId="{E66E2177-7A77-42EE-A3C4-F8CA3E27750F}" destId="{DB8B9B65-ABCA-4028-B1A8-02BA648CBCDC}" srcOrd="0" destOrd="0" presId="urn:microsoft.com/office/officeart/2005/8/layout/process2"/>
    <dgm:cxn modelId="{2E5F61F2-6792-42D1-9493-C97B1A4DBAF2}" type="presParOf" srcId="{E66E2177-7A77-42EE-A3C4-F8CA3E27750F}" destId="{0487E46F-4EF6-45A5-A80C-B132B5558B90}" srcOrd="1" destOrd="0" presId="urn:microsoft.com/office/officeart/2005/8/layout/process2"/>
    <dgm:cxn modelId="{7EE8E787-0CEF-4F2F-BAE1-FFD77CBB4F48}" type="presParOf" srcId="{0487E46F-4EF6-45A5-A80C-B132B5558B90}" destId="{1F0845CB-C36B-4093-8AE5-BE0406786ED5}" srcOrd="0" destOrd="0" presId="urn:microsoft.com/office/officeart/2005/8/layout/process2"/>
    <dgm:cxn modelId="{9F549F8E-45C3-4B55-B959-5388C5E73753}" type="presParOf" srcId="{E66E2177-7A77-42EE-A3C4-F8CA3E27750F}" destId="{04028FAD-F53F-4D43-A462-DE5F86ADA0A3}" srcOrd="2" destOrd="0" presId="urn:microsoft.com/office/officeart/2005/8/layout/process2"/>
    <dgm:cxn modelId="{10F1FE45-FAFA-432E-A87B-FBC969E8D0AC}" type="presParOf" srcId="{E66E2177-7A77-42EE-A3C4-F8CA3E27750F}" destId="{7FFB6702-8096-4EE8-B649-D87CDDB12098}" srcOrd="3" destOrd="0" presId="urn:microsoft.com/office/officeart/2005/8/layout/process2"/>
    <dgm:cxn modelId="{EA281F69-DB32-4D5B-8293-323DB413ADFE}" type="presParOf" srcId="{7FFB6702-8096-4EE8-B649-D87CDDB12098}" destId="{153D74E5-2291-4265-B9EB-2FF97C50554D}" srcOrd="0" destOrd="0" presId="urn:microsoft.com/office/officeart/2005/8/layout/process2"/>
    <dgm:cxn modelId="{67773070-51D4-4CE0-BD12-47AB22DC9BB5}" type="presParOf" srcId="{E66E2177-7A77-42EE-A3C4-F8CA3E27750F}" destId="{D7226BB4-8C64-4730-B95A-2430E124728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B9B65-ABCA-4028-B1A8-02BA648CBCDC}">
      <dsp:nvSpPr>
        <dsp:cNvPr id="0" name=""/>
        <dsp:cNvSpPr/>
      </dsp:nvSpPr>
      <dsp:spPr>
        <a:xfrm>
          <a:off x="0" y="2645"/>
          <a:ext cx="8128000" cy="135334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Knowledge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(concepts, ideas and information)</a:t>
          </a:r>
        </a:p>
      </dsp:txBody>
      <dsp:txXfrm>
        <a:off x="39638" y="42283"/>
        <a:ext cx="8048724" cy="1274067"/>
      </dsp:txXfrm>
    </dsp:sp>
    <dsp:sp modelId="{0487E46F-4EF6-45A5-A80C-B132B5558B90}">
      <dsp:nvSpPr>
        <dsp:cNvPr id="0" name=""/>
        <dsp:cNvSpPr/>
      </dsp:nvSpPr>
      <dsp:spPr>
        <a:xfrm rot="5400000">
          <a:off x="3810248" y="1389823"/>
          <a:ext cx="507503" cy="609004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3881299" y="1440574"/>
        <a:ext cx="365402" cy="355252"/>
      </dsp:txXfrm>
    </dsp:sp>
    <dsp:sp modelId="{04028FAD-F53F-4D43-A462-DE5F86ADA0A3}">
      <dsp:nvSpPr>
        <dsp:cNvPr id="0" name=""/>
        <dsp:cNvSpPr/>
      </dsp:nvSpPr>
      <dsp:spPr>
        <a:xfrm>
          <a:off x="0" y="2032661"/>
          <a:ext cx="8128000" cy="135334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Behaviors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(how to implement knowledge)</a:t>
          </a:r>
          <a:endParaRPr lang="en-US" sz="2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638" y="2072299"/>
        <a:ext cx="8048724" cy="1274067"/>
      </dsp:txXfrm>
    </dsp:sp>
    <dsp:sp modelId="{7FFB6702-8096-4EE8-B649-D87CDDB12098}">
      <dsp:nvSpPr>
        <dsp:cNvPr id="0" name=""/>
        <dsp:cNvSpPr/>
      </dsp:nvSpPr>
      <dsp:spPr>
        <a:xfrm rot="5400000">
          <a:off x="3810248" y="3419839"/>
          <a:ext cx="507503" cy="609004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3881299" y="3470590"/>
        <a:ext cx="365402" cy="355252"/>
      </dsp:txXfrm>
    </dsp:sp>
    <dsp:sp modelId="{D7226BB4-8C64-4730-B95A-2430E1247288}">
      <dsp:nvSpPr>
        <dsp:cNvPr id="0" name=""/>
        <dsp:cNvSpPr/>
      </dsp:nvSpPr>
      <dsp:spPr>
        <a:xfrm>
          <a:off x="0" y="4062677"/>
          <a:ext cx="8128000" cy="135334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Attitude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(confidence to execute)</a:t>
          </a:r>
        </a:p>
      </dsp:txBody>
      <dsp:txXfrm>
        <a:off x="39638" y="4102315"/>
        <a:ext cx="8048724" cy="12740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B9B65-ABCA-4028-B1A8-02BA648CBCDC}">
      <dsp:nvSpPr>
        <dsp:cNvPr id="0" name=""/>
        <dsp:cNvSpPr/>
      </dsp:nvSpPr>
      <dsp:spPr>
        <a:xfrm>
          <a:off x="0" y="0"/>
          <a:ext cx="8128000" cy="135334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Recall learning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(past oriented)</a:t>
          </a:r>
        </a:p>
      </dsp:txBody>
      <dsp:txXfrm>
        <a:off x="39638" y="39638"/>
        <a:ext cx="8048724" cy="1274067"/>
      </dsp:txXfrm>
    </dsp:sp>
    <dsp:sp modelId="{0487E46F-4EF6-45A5-A80C-B132B5558B90}">
      <dsp:nvSpPr>
        <dsp:cNvPr id="0" name=""/>
        <dsp:cNvSpPr/>
      </dsp:nvSpPr>
      <dsp:spPr>
        <a:xfrm rot="5400000">
          <a:off x="3809255" y="1388500"/>
          <a:ext cx="509488" cy="609004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3881298" y="1438258"/>
        <a:ext cx="365402" cy="356642"/>
      </dsp:txXfrm>
    </dsp:sp>
    <dsp:sp modelId="{04028FAD-F53F-4D43-A462-DE5F86ADA0A3}">
      <dsp:nvSpPr>
        <dsp:cNvPr id="0" name=""/>
        <dsp:cNvSpPr/>
      </dsp:nvSpPr>
      <dsp:spPr>
        <a:xfrm>
          <a:off x="0" y="2032661"/>
          <a:ext cx="8128000" cy="135334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Create &amp; implement plans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(present oriented)</a:t>
          </a:r>
          <a:endParaRPr lang="en-US" sz="2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638" y="2072299"/>
        <a:ext cx="8048724" cy="1274067"/>
      </dsp:txXfrm>
    </dsp:sp>
    <dsp:sp modelId="{7FFB6702-8096-4EE8-B649-D87CDDB12098}">
      <dsp:nvSpPr>
        <dsp:cNvPr id="0" name=""/>
        <dsp:cNvSpPr/>
      </dsp:nvSpPr>
      <dsp:spPr>
        <a:xfrm rot="5400000">
          <a:off x="3810248" y="3419839"/>
          <a:ext cx="507503" cy="609004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3881299" y="3470590"/>
        <a:ext cx="365402" cy="355252"/>
      </dsp:txXfrm>
    </dsp:sp>
    <dsp:sp modelId="{D7226BB4-8C64-4730-B95A-2430E1247288}">
      <dsp:nvSpPr>
        <dsp:cNvPr id="0" name=""/>
        <dsp:cNvSpPr/>
      </dsp:nvSpPr>
      <dsp:spPr>
        <a:xfrm>
          <a:off x="0" y="4062677"/>
          <a:ext cx="8128000" cy="135334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Change plans &amp; plan strategy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(future oriented)</a:t>
          </a:r>
        </a:p>
      </dsp:txBody>
      <dsp:txXfrm>
        <a:off x="39638" y="4102315"/>
        <a:ext cx="8048724" cy="1274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F3CB4F-A176-2C43-99AA-7687642B818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E45CF7-7425-FD40-8218-CC60E76B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981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70F1C-6A58-4466-8084-1EDED8104B8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570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70F1C-6A58-4466-8084-1EDED8104B8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950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 algn="l" rtl="0" fontAlgn="base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040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 algn="l" rtl="0" fontAlgn="base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652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 algn="l" rtl="0" fontAlgn="base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383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70F1C-6A58-4466-8084-1EDED8104B8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88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 algn="l" rtl="0" fontAlgn="base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107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70F1C-6A58-4466-8084-1EDED8104B8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70F1C-6A58-4466-8084-1EDED8104B8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24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70F1C-6A58-4466-8084-1EDED8104B8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9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gi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8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4183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</p:spTree>
    <p:extLst>
      <p:ext uri="{BB962C8B-B14F-4D97-AF65-F5344CB8AC3E}">
        <p14:creationId xmlns:p14="http://schemas.microsoft.com/office/powerpoint/2010/main" val="4135217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47178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6868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7169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966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31361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345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7960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Red-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041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04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04739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962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397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7703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3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00415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693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528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6915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716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77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2840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  <a:noFill/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32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493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547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750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953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69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448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4190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06246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8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4766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5A96AA-219D-061E-DF5F-4CBFAF3BE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7298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3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3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399" y="5613399"/>
            <a:ext cx="3036959" cy="88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0118D-F9B2-8F07-E81B-DBF8212BE3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704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0E41FF-E248-1EA4-A943-0BC35D873C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6D0290-D344-59A7-3676-4BD06B9956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0E86D0F-5AC8-EAB7-4A47-FF7934D306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399" y="5613399"/>
            <a:ext cx="3036959" cy="886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45F9E-C4AF-EFE3-4260-8FB402B1D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42C7ED-03DB-B4BE-2EB5-A9BF582C8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3632200"/>
            <a:ext cx="6360160" cy="746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76284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0E41FF-E248-1EA4-A943-0BC35D873C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45F9E-C4AF-EFE3-4260-8FB402B1D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817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14D1A4-B8A5-DF79-B9CC-D092E0A05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EF5A5B-8A75-DC12-FF52-622110DC1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7298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3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3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338D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0399" y="5613399"/>
            <a:ext cx="3036958" cy="8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772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6D0290-D344-59A7-3676-4BD06B9956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42C7ED-03DB-B4BE-2EB5-A9BF582C8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3632200"/>
            <a:ext cx="6360160" cy="746125"/>
          </a:xfrm>
        </p:spPr>
        <p:txBody>
          <a:bodyPr/>
          <a:lstStyle>
            <a:lvl1pPr marL="0" indent="0">
              <a:buNone/>
              <a:defRPr>
                <a:solidFill>
                  <a:srgbClr val="00338D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D4C1B-2D3C-1536-3381-80862091B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FA580D-9CA5-7F7E-87AE-9083B0D675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74FED4-16E6-269E-D243-69847E91A8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0399" y="5613399"/>
            <a:ext cx="3036958" cy="8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795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4601"/>
            <a:ext cx="5953760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063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AB8C3-10A7-3743-807C-DDFA2E6F9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686"/>
            <a:ext cx="10515600" cy="47532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87B9AC-07B9-F245-A329-1B92B71C0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2F9647-778A-D94E-8B73-7BE69C3F4529}"/>
              </a:ext>
            </a:extLst>
          </p:cNvPr>
          <p:cNvCxnSpPr/>
          <p:nvPr userDrawn="1"/>
        </p:nvCxnSpPr>
        <p:spPr>
          <a:xfrm>
            <a:off x="838200" y="967695"/>
            <a:ext cx="4233530" cy="0"/>
          </a:xfrm>
          <a:prstGeom prst="line">
            <a:avLst/>
          </a:prstGeom>
          <a:ln w="28575">
            <a:solidFill>
              <a:srgbClr val="EB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F5E8020-BC79-B843-AB9E-3C1D932D7C3C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7B3A4A51-F7F9-CB41-8E7C-DE0C78AF6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19EA265-C2F5-5740-86F5-940817373821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22CB68-F27B-E842-8A11-C97CBE6D1670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DF2F50-8E7D-1B42-8761-21F808AD4C85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9502FCF6-3A21-C84B-B59E-4F93397DA7C5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888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4601"/>
            <a:ext cx="5953760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50" y="5613399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5033961"/>
            <a:ext cx="5953760" cy="579438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0" y="5740401"/>
            <a:ext cx="4310063" cy="5181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788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84743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4601"/>
            <a:ext cx="5953760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84D8DC-1635-9C4A-99B5-1D801E87941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0BF4C2-8310-3F45-BF88-A8A30439A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8" name="Picture 1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E476DA7-4AEC-5645-BC5E-9AAD3BAD5C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8CEFA6-9A7F-4F43-AA25-33A596E431D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A815A6F-6EC4-7640-8C07-D190169ED4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52400" y="6361642"/>
            <a:ext cx="114808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9D2149-6FA0-4B4E-8818-1AEC2B97CF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42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8294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3999" y="5613399"/>
            <a:ext cx="3036959" cy="8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876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4981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07170D-B158-3A4A-88B5-F8645712D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3999" y="5613399"/>
            <a:ext cx="3036959" cy="8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722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396DB-1F56-6D4A-BCDC-A5F1B4E3E7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18" y="1331088"/>
            <a:ext cx="11370019" cy="4845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74E8E-73DC-B94C-AC22-082FD083696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7F0D7D1-1430-0D43-B6B9-B46069553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165531-C215-804F-AE12-55E8E3E82EFF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5DA1B5-E441-0844-B645-78621A90868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E11239-27D7-A349-9313-6F72C8353D7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19">
            <a:extLst>
              <a:ext uri="{FF2B5EF4-FFF2-40B4-BE49-F238E27FC236}">
                <a16:creationId xmlns:a16="http://schemas.microsoft.com/office/drawing/2014/main" id="{FFB1BE5A-FAB0-9A45-A856-0089E4ECC20C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B15404F-B2E8-0C49-ADDD-0D23A833D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23795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A61BC02-E3A8-0FE0-C55B-81EFDFFC41CA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386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678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FF15D0BC-4DD3-8F0C-91D3-9F43F98E7FA6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8" name="Slice - Solid">
            <a:extLst>
              <a:ext uri="{FF2B5EF4-FFF2-40B4-BE49-F238E27FC236}">
                <a16:creationId xmlns:a16="http://schemas.microsoft.com/office/drawing/2014/main" id="{048419A5-D689-FFED-7D77-A8CA9BBA0F23}"/>
              </a:ext>
            </a:extLst>
          </p:cNvPr>
          <p:cNvSpPr/>
          <p:nvPr userDrawn="1"/>
        </p:nvSpPr>
        <p:spPr>
          <a:xfrm rot="10800000">
            <a:off x="0" y="-8023"/>
            <a:ext cx="1095049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6905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954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044DD407-FAA6-55B7-A0FF-5C2F0A021676}"/>
              </a:ext>
            </a:extLst>
          </p:cNvPr>
          <p:cNvSpPr/>
          <p:nvPr userDrawn="1"/>
        </p:nvSpPr>
        <p:spPr>
          <a:xfrm>
            <a:off x="3274927" y="-8022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208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7A83E1B-CD1D-6C88-BFCB-C60F7F0CA34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B4440424-12E7-D97F-CFF8-0C038676953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rgbClr val="0D2240">
                    <a:alpha val="44000"/>
                  </a:srgbClr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22C9D25-9EEB-411D-72E3-90C4194444B5}"/>
                </a:ext>
              </a:extLst>
            </p:cNvPr>
            <p:cNvSpPr/>
            <p:nvPr/>
          </p:nvSpPr>
          <p:spPr>
            <a:xfrm rot="16200000" flipV="1">
              <a:off x="-105115" y="105115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23D93AD-AFAF-1FB6-46B2-01C24332518D}"/>
                </a:ext>
              </a:extLst>
            </p:cNvPr>
            <p:cNvGrpSpPr/>
            <p:nvPr/>
          </p:nvGrpSpPr>
          <p:grpSpPr>
            <a:xfrm>
              <a:off x="4955038" y="0"/>
              <a:ext cx="1677492" cy="6858000"/>
              <a:chOff x="4955038" y="0"/>
              <a:chExt cx="1677492" cy="6858000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BD1EF664-F240-F597-F784-FEA0E449BB93}"/>
                  </a:ext>
                </a:extLst>
              </p:cNvPr>
              <p:cNvSpPr/>
              <p:nvPr/>
            </p:nvSpPr>
            <p:spPr>
              <a:xfrm>
                <a:off x="4955038" y="0"/>
                <a:ext cx="1360969" cy="6858000"/>
              </a:xfrm>
              <a:custGeom>
                <a:avLst/>
                <a:gdLst>
                  <a:gd name="connsiteX0" fmla="*/ 903769 w 1360969"/>
                  <a:gd name="connsiteY0" fmla="*/ 0 h 6858000"/>
                  <a:gd name="connsiteX1" fmla="*/ 1360969 w 1360969"/>
                  <a:gd name="connsiteY1" fmla="*/ 0 h 6858000"/>
                  <a:gd name="connsiteX2" fmla="*/ 457200 w 1360969"/>
                  <a:gd name="connsiteY2" fmla="*/ 6858000 h 6858000"/>
                  <a:gd name="connsiteX3" fmla="*/ 0 w 136096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0969" h="6858000">
                    <a:moveTo>
                      <a:pt x="903769" y="0"/>
                    </a:moveTo>
                    <a:lnTo>
                      <a:pt x="1360969" y="0"/>
                    </a:lnTo>
                    <a:lnTo>
                      <a:pt x="457200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rgbClr val="0D2240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4685" tIns="47343" rIns="94685" bIns="47343" rtlCol="0" anchor="ctr">
                <a:noAutofit/>
              </a:bodyPr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66774CC9-542D-F645-A1B9-0BE2E4B68180}"/>
                  </a:ext>
                </a:extLst>
              </p:cNvPr>
              <p:cNvSpPr/>
              <p:nvPr/>
            </p:nvSpPr>
            <p:spPr>
              <a:xfrm>
                <a:off x="5271561" y="0"/>
                <a:ext cx="1360969" cy="6858000"/>
              </a:xfrm>
              <a:custGeom>
                <a:avLst/>
                <a:gdLst>
                  <a:gd name="connsiteX0" fmla="*/ 903769 w 1360969"/>
                  <a:gd name="connsiteY0" fmla="*/ 0 h 6858000"/>
                  <a:gd name="connsiteX1" fmla="*/ 1360969 w 1360969"/>
                  <a:gd name="connsiteY1" fmla="*/ 0 h 6858000"/>
                  <a:gd name="connsiteX2" fmla="*/ 457200 w 1360969"/>
                  <a:gd name="connsiteY2" fmla="*/ 6858000 h 6858000"/>
                  <a:gd name="connsiteX3" fmla="*/ 0 w 136096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0969" h="6858000">
                    <a:moveTo>
                      <a:pt x="903769" y="0"/>
                    </a:moveTo>
                    <a:lnTo>
                      <a:pt x="1360969" y="0"/>
                    </a:lnTo>
                    <a:lnTo>
                      <a:pt x="457200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rgbClr val="0D2240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4685" tIns="47343" rIns="94685" bIns="47343" rtlCol="0" anchor="ctr">
                <a:noAutofit/>
              </a:bodyPr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</p:grpSp>
      </p:grp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275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676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2C74E7-5A3E-AFCA-DCD1-F30C658B7D2D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69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516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138AD2-EFC0-BE54-E28E-3B61CECDF92B}"/>
              </a:ext>
            </a:extLst>
          </p:cNvPr>
          <p:cNvGrpSpPr/>
          <p:nvPr userDrawn="1"/>
        </p:nvGrpSpPr>
        <p:grpSpPr>
          <a:xfrm>
            <a:off x="-165759" y="-8021"/>
            <a:ext cx="12357759" cy="6866021"/>
            <a:chOff x="-165759" y="-8021"/>
            <a:chExt cx="12357759" cy="6866021"/>
          </a:xfrm>
        </p:grpSpPr>
        <p:sp>
          <p:nvSpPr>
            <p:cNvPr id="7" name="Background - Solid">
              <a:extLst>
                <a:ext uri="{FF2B5EF4-FFF2-40B4-BE49-F238E27FC236}">
                  <a16:creationId xmlns:a16="http://schemas.microsoft.com/office/drawing/2014/main" id="{168D6320-8B75-EBD5-3113-8195718AED00}"/>
                </a:ext>
              </a:extLst>
            </p:cNvPr>
            <p:cNvSpPr/>
            <p:nvPr userDrawn="1"/>
          </p:nvSpPr>
          <p:spPr>
            <a:xfrm rot="10800000"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en-US" dirty="0">
                  <a:solidFill>
                    <a:schemeClr val="lt1">
                      <a:alpha val="44000"/>
                    </a:schemeClr>
                  </a:solidFill>
                </a:rPr>
                <a:t>aa</a:t>
              </a:r>
            </a:p>
          </p:txBody>
        </p:sp>
        <p:sp>
          <p:nvSpPr>
            <p:cNvPr id="8" name="Slice - Solid">
              <a:extLst>
                <a:ext uri="{FF2B5EF4-FFF2-40B4-BE49-F238E27FC236}">
                  <a16:creationId xmlns:a16="http://schemas.microsoft.com/office/drawing/2014/main" id="{585D9042-D4FA-CA8B-F235-4C1A902C1A7F}"/>
                </a:ext>
              </a:extLst>
            </p:cNvPr>
            <p:cNvSpPr/>
            <p:nvPr userDrawn="1"/>
          </p:nvSpPr>
          <p:spPr>
            <a:xfrm rot="10800000">
              <a:off x="-165759" y="-8021"/>
              <a:ext cx="11187128" cy="6866021"/>
            </a:xfrm>
            <a:custGeom>
              <a:avLst/>
              <a:gdLst>
                <a:gd name="connsiteX0" fmla="*/ 1588447 w 11187128"/>
                <a:gd name="connsiteY0" fmla="*/ 0 h 6866021"/>
                <a:gd name="connsiteX1" fmla="*/ 5139450 w 11187128"/>
                <a:gd name="connsiteY1" fmla="*/ 4711 h 6866021"/>
                <a:gd name="connsiteX2" fmla="*/ 5140539 w 11187128"/>
                <a:gd name="connsiteY2" fmla="*/ 0 h 6866021"/>
                <a:gd name="connsiteX3" fmla="*/ 11187128 w 11187128"/>
                <a:gd name="connsiteY3" fmla="*/ 8021 h 6866021"/>
                <a:gd name="connsiteX4" fmla="*/ 11187128 w 11187128"/>
                <a:gd name="connsiteY4" fmla="*/ 6866021 h 6866021"/>
                <a:gd name="connsiteX5" fmla="*/ 7635036 w 11187128"/>
                <a:gd name="connsiteY5" fmla="*/ 6866021 h 6866021"/>
                <a:gd name="connsiteX6" fmla="*/ 3552092 w 11187128"/>
                <a:gd name="connsiteY6" fmla="*/ 6866021 h 6866021"/>
                <a:gd name="connsiteX7" fmla="*/ 0 w 11187128"/>
                <a:gd name="connsiteY7" fmla="*/ 6866021 h 686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7128" h="6866021">
                  <a:moveTo>
                    <a:pt x="1588447" y="0"/>
                  </a:moveTo>
                  <a:lnTo>
                    <a:pt x="5139450" y="4711"/>
                  </a:lnTo>
                  <a:lnTo>
                    <a:pt x="5140539" y="0"/>
                  </a:lnTo>
                  <a:lnTo>
                    <a:pt x="11187128" y="8021"/>
                  </a:lnTo>
                  <a:lnTo>
                    <a:pt x="11187128" y="6866021"/>
                  </a:lnTo>
                  <a:lnTo>
                    <a:pt x="7635036" y="6866021"/>
                  </a:lnTo>
                  <a:lnTo>
                    <a:pt x="3552092" y="6866021"/>
                  </a:lnTo>
                  <a:lnTo>
                    <a:pt x="0" y="6866021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231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128937-A975-D8FD-7664-B71F4AA72669}"/>
              </a:ext>
            </a:extLst>
          </p:cNvPr>
          <p:cNvGrpSpPr/>
          <p:nvPr userDrawn="1"/>
        </p:nvGrpSpPr>
        <p:grpSpPr>
          <a:xfrm>
            <a:off x="0" y="-8022"/>
            <a:ext cx="12192000" cy="6866022"/>
            <a:chOff x="0" y="-8022"/>
            <a:chExt cx="12192000" cy="6866022"/>
          </a:xfrm>
        </p:grpSpPr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CF15B74C-0297-D31C-0C16-DF4A9001EF2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en-US" dirty="0">
                  <a:solidFill>
                    <a:schemeClr val="bg1">
                      <a:alpha val="44000"/>
                    </a:schemeClr>
                  </a:solidFill>
                </a:rPr>
                <a:t>aa</a:t>
              </a:r>
            </a:p>
          </p:txBody>
        </p:sp>
        <p:sp>
          <p:nvSpPr>
            <p:cNvPr id="9" name="Background - Solid">
              <a:extLst>
                <a:ext uri="{FF2B5EF4-FFF2-40B4-BE49-F238E27FC236}">
                  <a16:creationId xmlns:a16="http://schemas.microsoft.com/office/drawing/2014/main" id="{939BDFE8-86BC-5C3F-37C0-8EE684C2D623}"/>
                </a:ext>
              </a:extLst>
            </p:cNvPr>
            <p:cNvSpPr/>
            <p:nvPr/>
          </p:nvSpPr>
          <p:spPr>
            <a:xfrm>
              <a:off x="4556963" y="-8022"/>
              <a:ext cx="7635036" cy="6866021"/>
            </a:xfrm>
            <a:custGeom>
              <a:avLst/>
              <a:gdLst>
                <a:gd name="connsiteX0" fmla="*/ 0 w 6978316"/>
                <a:gd name="connsiteY0" fmla="*/ 0 h 6858000"/>
                <a:gd name="connsiteX1" fmla="*/ 6978316 w 6978316"/>
                <a:gd name="connsiteY1" fmla="*/ 0 h 6858000"/>
                <a:gd name="connsiteX2" fmla="*/ 6978316 w 6978316"/>
                <a:gd name="connsiteY2" fmla="*/ 6858000 h 6858000"/>
                <a:gd name="connsiteX3" fmla="*/ 0 w 6978316"/>
                <a:gd name="connsiteY3" fmla="*/ 6858000 h 6858000"/>
                <a:gd name="connsiteX4" fmla="*/ 0 w 6978316"/>
                <a:gd name="connsiteY4" fmla="*/ 0 h 6858000"/>
                <a:gd name="connsiteX0" fmla="*/ 3649579 w 6978316"/>
                <a:gd name="connsiteY0" fmla="*/ 0 h 6858000"/>
                <a:gd name="connsiteX1" fmla="*/ 6978316 w 6978316"/>
                <a:gd name="connsiteY1" fmla="*/ 0 h 6858000"/>
                <a:gd name="connsiteX2" fmla="*/ 6978316 w 6978316"/>
                <a:gd name="connsiteY2" fmla="*/ 6858000 h 6858000"/>
                <a:gd name="connsiteX3" fmla="*/ 0 w 6978316"/>
                <a:gd name="connsiteY3" fmla="*/ 6858000 h 6858000"/>
                <a:gd name="connsiteX4" fmla="*/ 3649579 w 6978316"/>
                <a:gd name="connsiteY4" fmla="*/ 0 h 6858000"/>
                <a:gd name="connsiteX0" fmla="*/ 505326 w 6978316"/>
                <a:gd name="connsiteY0" fmla="*/ 0 h 6866021"/>
                <a:gd name="connsiteX1" fmla="*/ 6978316 w 6978316"/>
                <a:gd name="connsiteY1" fmla="*/ 8021 h 6866021"/>
                <a:gd name="connsiteX2" fmla="*/ 6978316 w 6978316"/>
                <a:gd name="connsiteY2" fmla="*/ 6866021 h 6866021"/>
                <a:gd name="connsiteX3" fmla="*/ 0 w 6978316"/>
                <a:gd name="connsiteY3" fmla="*/ 6866021 h 6866021"/>
                <a:gd name="connsiteX4" fmla="*/ 505326 w 6978316"/>
                <a:gd name="connsiteY4" fmla="*/ 0 h 6866021"/>
                <a:gd name="connsiteX0" fmla="*/ 1700463 w 8173453"/>
                <a:gd name="connsiteY0" fmla="*/ 0 h 6866021"/>
                <a:gd name="connsiteX1" fmla="*/ 8173453 w 8173453"/>
                <a:gd name="connsiteY1" fmla="*/ 8021 h 6866021"/>
                <a:gd name="connsiteX2" fmla="*/ 8173453 w 8173453"/>
                <a:gd name="connsiteY2" fmla="*/ 6866021 h 6866021"/>
                <a:gd name="connsiteX3" fmla="*/ 0 w 8173453"/>
                <a:gd name="connsiteY3" fmla="*/ 6866021 h 6866021"/>
                <a:gd name="connsiteX4" fmla="*/ 1700463 w 8173453"/>
                <a:gd name="connsiteY4" fmla="*/ 0 h 686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3453" h="6866021">
                  <a:moveTo>
                    <a:pt x="1700463" y="0"/>
                  </a:moveTo>
                  <a:lnTo>
                    <a:pt x="8173453" y="8021"/>
                  </a:lnTo>
                  <a:lnTo>
                    <a:pt x="8173453" y="6866021"/>
                  </a:lnTo>
                  <a:lnTo>
                    <a:pt x="0" y="6866021"/>
                  </a:lnTo>
                  <a:lnTo>
                    <a:pt x="170046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en-US" dirty="0">
                  <a:solidFill>
                    <a:schemeClr val="lt1">
                      <a:alpha val="44000"/>
                    </a:schemeClr>
                  </a:solidFill>
                </a:rPr>
                <a:t>A,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883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128937-A975-D8FD-7664-B71F4AA72669}"/>
              </a:ext>
            </a:extLst>
          </p:cNvPr>
          <p:cNvGrpSpPr/>
          <p:nvPr userDrawn="1"/>
        </p:nvGrpSpPr>
        <p:grpSpPr>
          <a:xfrm>
            <a:off x="0" y="-8022"/>
            <a:ext cx="12192000" cy="6866022"/>
            <a:chOff x="0" y="-8022"/>
            <a:chExt cx="12192000" cy="6866022"/>
          </a:xfrm>
        </p:grpSpPr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CF15B74C-0297-D31C-0C16-DF4A9001EF2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en-US" dirty="0">
                  <a:solidFill>
                    <a:schemeClr val="bg1">
                      <a:alpha val="44000"/>
                    </a:schemeClr>
                  </a:solidFill>
                </a:rPr>
                <a:t>aa</a:t>
              </a:r>
            </a:p>
          </p:txBody>
        </p:sp>
        <p:sp>
          <p:nvSpPr>
            <p:cNvPr id="9" name="Background - Solid">
              <a:extLst>
                <a:ext uri="{FF2B5EF4-FFF2-40B4-BE49-F238E27FC236}">
                  <a16:creationId xmlns:a16="http://schemas.microsoft.com/office/drawing/2014/main" id="{939BDFE8-86BC-5C3F-37C0-8EE684C2D623}"/>
                </a:ext>
              </a:extLst>
            </p:cNvPr>
            <p:cNvSpPr/>
            <p:nvPr/>
          </p:nvSpPr>
          <p:spPr>
            <a:xfrm>
              <a:off x="4556963" y="-8022"/>
              <a:ext cx="7635036" cy="6866021"/>
            </a:xfrm>
            <a:custGeom>
              <a:avLst/>
              <a:gdLst>
                <a:gd name="connsiteX0" fmla="*/ 0 w 6978316"/>
                <a:gd name="connsiteY0" fmla="*/ 0 h 6858000"/>
                <a:gd name="connsiteX1" fmla="*/ 6978316 w 6978316"/>
                <a:gd name="connsiteY1" fmla="*/ 0 h 6858000"/>
                <a:gd name="connsiteX2" fmla="*/ 6978316 w 6978316"/>
                <a:gd name="connsiteY2" fmla="*/ 6858000 h 6858000"/>
                <a:gd name="connsiteX3" fmla="*/ 0 w 6978316"/>
                <a:gd name="connsiteY3" fmla="*/ 6858000 h 6858000"/>
                <a:gd name="connsiteX4" fmla="*/ 0 w 6978316"/>
                <a:gd name="connsiteY4" fmla="*/ 0 h 6858000"/>
                <a:gd name="connsiteX0" fmla="*/ 3649579 w 6978316"/>
                <a:gd name="connsiteY0" fmla="*/ 0 h 6858000"/>
                <a:gd name="connsiteX1" fmla="*/ 6978316 w 6978316"/>
                <a:gd name="connsiteY1" fmla="*/ 0 h 6858000"/>
                <a:gd name="connsiteX2" fmla="*/ 6978316 w 6978316"/>
                <a:gd name="connsiteY2" fmla="*/ 6858000 h 6858000"/>
                <a:gd name="connsiteX3" fmla="*/ 0 w 6978316"/>
                <a:gd name="connsiteY3" fmla="*/ 6858000 h 6858000"/>
                <a:gd name="connsiteX4" fmla="*/ 3649579 w 6978316"/>
                <a:gd name="connsiteY4" fmla="*/ 0 h 6858000"/>
                <a:gd name="connsiteX0" fmla="*/ 505326 w 6978316"/>
                <a:gd name="connsiteY0" fmla="*/ 0 h 6866021"/>
                <a:gd name="connsiteX1" fmla="*/ 6978316 w 6978316"/>
                <a:gd name="connsiteY1" fmla="*/ 8021 h 6866021"/>
                <a:gd name="connsiteX2" fmla="*/ 6978316 w 6978316"/>
                <a:gd name="connsiteY2" fmla="*/ 6866021 h 6866021"/>
                <a:gd name="connsiteX3" fmla="*/ 0 w 6978316"/>
                <a:gd name="connsiteY3" fmla="*/ 6866021 h 6866021"/>
                <a:gd name="connsiteX4" fmla="*/ 505326 w 6978316"/>
                <a:gd name="connsiteY4" fmla="*/ 0 h 6866021"/>
                <a:gd name="connsiteX0" fmla="*/ 1700463 w 8173453"/>
                <a:gd name="connsiteY0" fmla="*/ 0 h 6866021"/>
                <a:gd name="connsiteX1" fmla="*/ 8173453 w 8173453"/>
                <a:gd name="connsiteY1" fmla="*/ 8021 h 6866021"/>
                <a:gd name="connsiteX2" fmla="*/ 8173453 w 8173453"/>
                <a:gd name="connsiteY2" fmla="*/ 6866021 h 6866021"/>
                <a:gd name="connsiteX3" fmla="*/ 0 w 8173453"/>
                <a:gd name="connsiteY3" fmla="*/ 6866021 h 6866021"/>
                <a:gd name="connsiteX4" fmla="*/ 1700463 w 8173453"/>
                <a:gd name="connsiteY4" fmla="*/ 0 h 686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3453" h="6866021">
                  <a:moveTo>
                    <a:pt x="1700463" y="0"/>
                  </a:moveTo>
                  <a:lnTo>
                    <a:pt x="8173453" y="8021"/>
                  </a:lnTo>
                  <a:lnTo>
                    <a:pt x="8173453" y="6866021"/>
                  </a:lnTo>
                  <a:lnTo>
                    <a:pt x="0" y="6866021"/>
                  </a:lnTo>
                  <a:lnTo>
                    <a:pt x="170046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en-US" dirty="0">
                  <a:solidFill>
                    <a:schemeClr val="lt1">
                      <a:alpha val="44000"/>
                    </a:schemeClr>
                  </a:solidFill>
                </a:rPr>
                <a:t>A,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2CC58A6-5F92-59CD-4A41-EC1E5CFF5758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A41A12-ADBE-1BF1-2D37-B1E6CCA9FFE3}"/>
              </a:ext>
            </a:extLst>
          </p:cNvPr>
          <p:cNvGrpSpPr/>
          <p:nvPr userDrawn="1"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A192462-0168-F4E9-A5A5-90C5309E4D5B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211459F-DC91-A240-289F-9B885AAF5CD6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5222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B06EB3-25D1-F725-9205-EF747398575A}"/>
              </a:ext>
            </a:extLst>
          </p:cNvPr>
          <p:cNvSpPr/>
          <p:nvPr userDrawn="1"/>
        </p:nvSpPr>
        <p:spPr>
          <a:xfrm rot="10800000" flipV="1">
            <a:off x="0" y="3451034"/>
            <a:ext cx="12192000" cy="3428999"/>
          </a:xfrm>
          <a:custGeom>
            <a:avLst/>
            <a:gdLst>
              <a:gd name="connsiteX0" fmla="*/ 6858000 w 6858000"/>
              <a:gd name="connsiteY0" fmla="*/ 1978237 h 1978237"/>
              <a:gd name="connsiteX1" fmla="*/ 6858000 w 6858000"/>
              <a:gd name="connsiteY1" fmla="*/ 0 h 1978237"/>
              <a:gd name="connsiteX2" fmla="*/ 0 w 6858000"/>
              <a:gd name="connsiteY2" fmla="*/ 922089 h 1978237"/>
              <a:gd name="connsiteX3" fmla="*/ 0 w 6858000"/>
              <a:gd name="connsiteY3" fmla="*/ 1978237 h 1978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978237">
                <a:moveTo>
                  <a:pt x="6858000" y="1978237"/>
                </a:moveTo>
                <a:lnTo>
                  <a:pt x="6858000" y="0"/>
                </a:lnTo>
                <a:lnTo>
                  <a:pt x="0" y="922089"/>
                </a:lnTo>
                <a:lnTo>
                  <a:pt x="0" y="1978237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518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B09E638-0A33-BD8D-EF9D-131CE48AEBEC}"/>
              </a:ext>
            </a:extLst>
          </p:cNvPr>
          <p:cNvGrpSpPr/>
          <p:nvPr userDrawn="1"/>
        </p:nvGrpSpPr>
        <p:grpSpPr>
          <a:xfrm>
            <a:off x="0" y="-8022"/>
            <a:ext cx="12192000" cy="6866022"/>
            <a:chOff x="0" y="-8022"/>
            <a:chExt cx="12192000" cy="6866022"/>
          </a:xfrm>
        </p:grpSpPr>
        <p:sp>
          <p:nvSpPr>
            <p:cNvPr id="10" name="Background - Solid">
              <a:extLst>
                <a:ext uri="{FF2B5EF4-FFF2-40B4-BE49-F238E27FC236}">
                  <a16:creationId xmlns:a16="http://schemas.microsoft.com/office/drawing/2014/main" id="{925977B4-C602-8D6C-6A7B-44C765AFA37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6B00819-6582-02B3-44BE-19D404134C3B}"/>
                </a:ext>
              </a:extLst>
            </p:cNvPr>
            <p:cNvGrpSpPr/>
            <p:nvPr/>
          </p:nvGrpSpPr>
          <p:grpSpPr>
            <a:xfrm>
              <a:off x="2021885" y="-8022"/>
              <a:ext cx="10170115" cy="174639"/>
              <a:chOff x="2021885" y="-1574"/>
              <a:chExt cx="10417812" cy="268274"/>
            </a:xfrm>
          </p:grpSpPr>
          <p:sp>
            <p:nvSpPr>
              <p:cNvPr id="13" name="Background - Solid">
                <a:extLst>
                  <a:ext uri="{FF2B5EF4-FFF2-40B4-BE49-F238E27FC236}">
                    <a16:creationId xmlns:a16="http://schemas.microsoft.com/office/drawing/2014/main" id="{9FB2979B-AE0E-62B0-58A6-392A9C8CCD2F}"/>
                  </a:ext>
                </a:extLst>
              </p:cNvPr>
              <p:cNvSpPr/>
              <p:nvPr/>
            </p:nvSpPr>
            <p:spPr>
              <a:xfrm>
                <a:off x="2021885" y="-1574"/>
                <a:ext cx="1492331" cy="268274"/>
              </a:xfrm>
              <a:prstGeom prst="rect">
                <a:avLst/>
              </a:prstGeom>
              <a:solidFill>
                <a:srgbClr val="EBB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0EBC0316-CA05-9603-7866-F1A262439FBD}"/>
                  </a:ext>
                </a:extLst>
              </p:cNvPr>
              <p:cNvSpPr/>
              <p:nvPr/>
            </p:nvSpPr>
            <p:spPr>
              <a:xfrm>
                <a:off x="3509465" y="-1574"/>
                <a:ext cx="1492331" cy="268274"/>
              </a:xfrm>
              <a:prstGeom prst="rect">
                <a:avLst/>
              </a:prstGeom>
              <a:solidFill>
                <a:srgbClr val="407C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5" name="Background - Solid">
                <a:extLst>
                  <a:ext uri="{FF2B5EF4-FFF2-40B4-BE49-F238E27FC236}">
                    <a16:creationId xmlns:a16="http://schemas.microsoft.com/office/drawing/2014/main" id="{96467501-7C6D-9B2A-32CC-C6DB1BCABFE0}"/>
                  </a:ext>
                </a:extLst>
              </p:cNvPr>
              <p:cNvSpPr/>
              <p:nvPr/>
            </p:nvSpPr>
            <p:spPr>
              <a:xfrm>
                <a:off x="4997045" y="-1574"/>
                <a:ext cx="1492331" cy="268274"/>
              </a:xfrm>
              <a:prstGeom prst="rect">
                <a:avLst/>
              </a:prstGeom>
              <a:solidFill>
                <a:srgbClr val="FF5C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5DB76155-84F0-6B4E-A668-0536B0368C61}"/>
                  </a:ext>
                </a:extLst>
              </p:cNvPr>
              <p:cNvSpPr/>
              <p:nvPr/>
            </p:nvSpPr>
            <p:spPr>
              <a:xfrm>
                <a:off x="6484625" y="-1574"/>
                <a:ext cx="1492331" cy="268274"/>
              </a:xfrm>
              <a:prstGeom prst="rect">
                <a:avLst/>
              </a:prstGeom>
              <a:solidFill>
                <a:srgbClr val="B3B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73B0FF6D-C58F-FF65-7AD1-33FA94AE3B0B}"/>
                  </a:ext>
                </a:extLst>
              </p:cNvPr>
              <p:cNvSpPr/>
              <p:nvPr/>
            </p:nvSpPr>
            <p:spPr>
              <a:xfrm>
                <a:off x="7972205" y="-1574"/>
                <a:ext cx="1492331" cy="268274"/>
              </a:xfrm>
              <a:prstGeom prst="rect">
                <a:avLst/>
              </a:prstGeom>
              <a:solidFill>
                <a:srgbClr val="7A26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A9343DE0-2EBE-8273-5320-5F1D6DF68CF2}"/>
                  </a:ext>
                </a:extLst>
              </p:cNvPr>
              <p:cNvSpPr/>
              <p:nvPr/>
            </p:nvSpPr>
            <p:spPr>
              <a:xfrm>
                <a:off x="9459785" y="-1574"/>
                <a:ext cx="1492331" cy="268274"/>
              </a:xfrm>
              <a:prstGeom prst="rect">
                <a:avLst/>
              </a:prstGeom>
              <a:solidFill>
                <a:srgbClr val="00A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9" name="Background - Solid">
                <a:extLst>
                  <a:ext uri="{FF2B5EF4-FFF2-40B4-BE49-F238E27FC236}">
                    <a16:creationId xmlns:a16="http://schemas.microsoft.com/office/drawing/2014/main" id="{8EE76241-EBA0-A575-0972-5B5AE92858AD}"/>
                  </a:ext>
                </a:extLst>
              </p:cNvPr>
              <p:cNvSpPr/>
              <p:nvPr/>
            </p:nvSpPr>
            <p:spPr>
              <a:xfrm>
                <a:off x="10947366" y="-1574"/>
                <a:ext cx="1492331" cy="268274"/>
              </a:xfrm>
              <a:prstGeom prst="rect">
                <a:avLst/>
              </a:prstGeom>
              <a:solidFill>
                <a:srgbClr val="0033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</p:grp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83EC3B6-C230-EE19-4CEC-39EBF76C2AAC}"/>
                </a:ext>
              </a:extLst>
            </p:cNvPr>
            <p:cNvSpPr/>
            <p:nvPr/>
          </p:nvSpPr>
          <p:spPr>
            <a:xfrm>
              <a:off x="0" y="-8022"/>
              <a:ext cx="2193729" cy="6866022"/>
            </a:xfrm>
            <a:custGeom>
              <a:avLst/>
              <a:gdLst>
                <a:gd name="connsiteX0" fmla="*/ 372975 w 2193729"/>
                <a:gd name="connsiteY0" fmla="*/ 0 h 6866022"/>
                <a:gd name="connsiteX1" fmla="*/ 1774629 w 2193729"/>
                <a:gd name="connsiteY1" fmla="*/ 0 h 6866022"/>
                <a:gd name="connsiteX2" fmla="*/ 2193729 w 2193729"/>
                <a:gd name="connsiteY2" fmla="*/ 0 h 6866022"/>
                <a:gd name="connsiteX3" fmla="*/ 605282 w 2193729"/>
                <a:gd name="connsiteY3" fmla="*/ 6866021 h 6866022"/>
                <a:gd name="connsiteX4" fmla="*/ 469279 w 2193729"/>
                <a:gd name="connsiteY4" fmla="*/ 6865841 h 6866022"/>
                <a:gd name="connsiteX5" fmla="*/ 469279 w 2193729"/>
                <a:gd name="connsiteY5" fmla="*/ 6866022 h 6866022"/>
                <a:gd name="connsiteX6" fmla="*/ 0 w 2193729"/>
                <a:gd name="connsiteY6" fmla="*/ 6866022 h 6866022"/>
                <a:gd name="connsiteX7" fmla="*/ 0 w 2193729"/>
                <a:gd name="connsiteY7" fmla="*/ 8022 h 6866022"/>
                <a:gd name="connsiteX8" fmla="*/ 372975 w 2193729"/>
                <a:gd name="connsiteY8" fmla="*/ 8022 h 686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729" h="6866022">
                  <a:moveTo>
                    <a:pt x="372975" y="0"/>
                  </a:moveTo>
                  <a:lnTo>
                    <a:pt x="1774629" y="0"/>
                  </a:lnTo>
                  <a:lnTo>
                    <a:pt x="2193729" y="0"/>
                  </a:lnTo>
                  <a:lnTo>
                    <a:pt x="605282" y="6866021"/>
                  </a:lnTo>
                  <a:lnTo>
                    <a:pt x="469279" y="6865841"/>
                  </a:lnTo>
                  <a:lnTo>
                    <a:pt x="469279" y="6866022"/>
                  </a:lnTo>
                  <a:lnTo>
                    <a:pt x="0" y="6866022"/>
                  </a:lnTo>
                  <a:lnTo>
                    <a:pt x="0" y="8022"/>
                  </a:lnTo>
                  <a:lnTo>
                    <a:pt x="372975" y="80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118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925977B4-C602-8D6C-6A7B-44C765AFA3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83EC3B6-C230-EE19-4CEC-39EBF76C2AAC}"/>
              </a:ext>
            </a:extLst>
          </p:cNvPr>
          <p:cNvSpPr/>
          <p:nvPr/>
        </p:nvSpPr>
        <p:spPr>
          <a:xfrm>
            <a:off x="0" y="-8022"/>
            <a:ext cx="2193729" cy="6866022"/>
          </a:xfrm>
          <a:custGeom>
            <a:avLst/>
            <a:gdLst>
              <a:gd name="connsiteX0" fmla="*/ 372975 w 2193729"/>
              <a:gd name="connsiteY0" fmla="*/ 0 h 6866022"/>
              <a:gd name="connsiteX1" fmla="*/ 1774629 w 2193729"/>
              <a:gd name="connsiteY1" fmla="*/ 0 h 6866022"/>
              <a:gd name="connsiteX2" fmla="*/ 2193729 w 2193729"/>
              <a:gd name="connsiteY2" fmla="*/ 0 h 6866022"/>
              <a:gd name="connsiteX3" fmla="*/ 605282 w 2193729"/>
              <a:gd name="connsiteY3" fmla="*/ 6866021 h 6866022"/>
              <a:gd name="connsiteX4" fmla="*/ 469279 w 2193729"/>
              <a:gd name="connsiteY4" fmla="*/ 6865841 h 6866022"/>
              <a:gd name="connsiteX5" fmla="*/ 469279 w 2193729"/>
              <a:gd name="connsiteY5" fmla="*/ 6866022 h 6866022"/>
              <a:gd name="connsiteX6" fmla="*/ 0 w 2193729"/>
              <a:gd name="connsiteY6" fmla="*/ 6866022 h 6866022"/>
              <a:gd name="connsiteX7" fmla="*/ 0 w 2193729"/>
              <a:gd name="connsiteY7" fmla="*/ 8022 h 6866022"/>
              <a:gd name="connsiteX8" fmla="*/ 372975 w 2193729"/>
              <a:gd name="connsiteY8" fmla="*/ 8022 h 686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3729" h="6866022">
                <a:moveTo>
                  <a:pt x="372975" y="0"/>
                </a:moveTo>
                <a:lnTo>
                  <a:pt x="1774629" y="0"/>
                </a:lnTo>
                <a:lnTo>
                  <a:pt x="2193729" y="0"/>
                </a:lnTo>
                <a:lnTo>
                  <a:pt x="605282" y="6866021"/>
                </a:lnTo>
                <a:lnTo>
                  <a:pt x="469279" y="6865841"/>
                </a:lnTo>
                <a:lnTo>
                  <a:pt x="469279" y="6866022"/>
                </a:lnTo>
                <a:lnTo>
                  <a:pt x="0" y="6866022"/>
                </a:lnTo>
                <a:lnTo>
                  <a:pt x="0" y="8022"/>
                </a:lnTo>
                <a:lnTo>
                  <a:pt x="372975" y="80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227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FCA3B97-2395-2E49-3664-1A72163C8181}"/>
              </a:ext>
            </a:extLst>
          </p:cNvPr>
          <p:cNvSpPr/>
          <p:nvPr userDrawn="1"/>
        </p:nvSpPr>
        <p:spPr>
          <a:xfrm rot="10800000" flipV="1">
            <a:off x="0" y="3517136"/>
            <a:ext cx="12192000" cy="3428999"/>
          </a:xfrm>
          <a:custGeom>
            <a:avLst/>
            <a:gdLst>
              <a:gd name="connsiteX0" fmla="*/ 6858000 w 6858000"/>
              <a:gd name="connsiteY0" fmla="*/ 1978237 h 1978237"/>
              <a:gd name="connsiteX1" fmla="*/ 6858000 w 6858000"/>
              <a:gd name="connsiteY1" fmla="*/ 0 h 1978237"/>
              <a:gd name="connsiteX2" fmla="*/ 0 w 6858000"/>
              <a:gd name="connsiteY2" fmla="*/ 922089 h 1978237"/>
              <a:gd name="connsiteX3" fmla="*/ 0 w 6858000"/>
              <a:gd name="connsiteY3" fmla="*/ 1978237 h 1978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978237">
                <a:moveTo>
                  <a:pt x="6858000" y="1978237"/>
                </a:moveTo>
                <a:lnTo>
                  <a:pt x="6858000" y="0"/>
                </a:lnTo>
                <a:lnTo>
                  <a:pt x="0" y="922089"/>
                </a:lnTo>
                <a:lnTo>
                  <a:pt x="0" y="19782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90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7D4130B-DFAC-123A-76F8-6446387BA6A8}"/>
              </a:ext>
            </a:extLst>
          </p:cNvPr>
          <p:cNvSpPr/>
          <p:nvPr userDrawn="1"/>
        </p:nvSpPr>
        <p:spPr>
          <a:xfrm>
            <a:off x="3274927" y="-8022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0338D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358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12EB3CF-D9C7-6A43-9572-2FD29EB93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45D26-8C33-294E-98EE-70FFFD7130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991150-1FA1-B94F-9E36-C0849AD9E98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54B4AE-E7BB-FE47-8A11-B7A39D99E298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3C4CAAAC-B9EF-4240-A7A1-7A5F45378BB7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427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1E0CEC9-9D2F-5544-87AE-66A08FEBD4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818" y="346722"/>
            <a:ext cx="914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CAD6617-8761-4247-A702-E4F2A27BA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1163" y="1392238"/>
            <a:ext cx="5684837" cy="4879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12EB3CF-D9C7-6A43-9572-2FD29EB93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45D26-8C33-294E-98EE-70FFFD7130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991150-1FA1-B94F-9E36-C0849AD9E98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54B4AE-E7BB-FE47-8A11-B7A39D99E298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3C4CAAAC-B9EF-4240-A7A1-7A5F45378BB7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6BCC36-4B75-9949-9C55-D7B729C6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1193" y="450565"/>
            <a:ext cx="10515600" cy="70671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140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98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1E0CEC9-9D2F-5544-87AE-66A08FEBD4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818" y="346722"/>
            <a:ext cx="914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CAD6617-8761-4247-A702-E4F2A27BA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1163" y="1392238"/>
            <a:ext cx="5684837" cy="4879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12EB3CF-D9C7-6A43-9572-2FD29EB93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45D26-8C33-294E-98EE-70FFFD7130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991150-1FA1-B94F-9E36-C0849AD9E98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54B4AE-E7BB-FE47-8A11-B7A39D99E298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3C4CAAAC-B9EF-4240-A7A1-7A5F45378BB7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1A8763-65A3-F047-804A-2CB08763CBB5}"/>
              </a:ext>
            </a:extLst>
          </p:cNvPr>
          <p:cNvCxnSpPr>
            <a:cxnSpLocks/>
          </p:cNvCxnSpPr>
          <p:nvPr userDrawn="1"/>
        </p:nvCxnSpPr>
        <p:spPr>
          <a:xfrm>
            <a:off x="1529556" y="1063681"/>
            <a:ext cx="2743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E16BCC36-4B75-9949-9C55-D7B729C6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1193" y="450565"/>
            <a:ext cx="10515600" cy="70671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47345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BB8F37-0E51-C443-92E6-10DF3612109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5A6B55DA-FCD9-A84C-9BCE-A69F52E4E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315B66-EBD7-0A42-ACB2-9E41FC05845F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668BA2A-274A-4D46-995B-C2A36B15C76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F04690-718A-5840-8633-94801BEDE96B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0FBA4552-0C65-DD4B-AC3A-C53B06E838B2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D5F0FFC-64E5-984E-8312-ADD1A478E1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5755" y="1269612"/>
            <a:ext cx="4343884" cy="4830763"/>
          </a:xfrm>
          <a:ln w="28575"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0C04F88-9FFE-6240-A06C-F03D42D74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0945393-5477-1243-A015-0E69F058B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269612"/>
            <a:ext cx="5354255" cy="4907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06216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4981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37BEC2-1448-DD4F-8F95-1A8A3533D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B04884-5587-E646-B95E-69F79936CC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2344E1-B1E6-BC45-8AC1-C7ECFD9F89C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3568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0152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4981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37BEC2-1448-DD4F-8F95-1A8A3533DA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B04884-5587-E646-B95E-69F79936CC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2344E1-B1E6-BC45-8AC1-C7ECFD9F89C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3567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287B9AC-07B9-F245-A329-1B92B71C0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8" y="349353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91874-8CE8-5F47-8EF3-03585FB94A82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BC20C9-6EF0-5442-ACAB-2CF985941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8" name="Picture 1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BBF532C8-FF84-A542-999E-3EFDE15AD2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A72F3E-1932-A54E-A80A-FBE7218B1B0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73B7E7A-E455-B042-81D7-2FAA43EACBC8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E043BEB-992B-3E4E-ACC5-E80A78853D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18" y="1331088"/>
            <a:ext cx="11370019" cy="4845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9182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573375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1349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D5F0FFC-64E5-984E-8312-ADD1A478E1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5755" y="1269612"/>
            <a:ext cx="4343884" cy="4830763"/>
          </a:xfrm>
          <a:ln w="28575"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AB8A7-C066-5E41-BBDA-CCF82A34A4B4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0ABBF3-8D3A-8048-B567-9E8CFBCA8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4" name="Picture 1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D5E29FE-C5B9-8F49-A5F7-DB5CCE1CC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DE7CCE-6DF5-A240-9813-A2DDD35406DC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9">
            <a:extLst>
              <a:ext uri="{FF2B5EF4-FFF2-40B4-BE49-F238E27FC236}">
                <a16:creationId xmlns:a16="http://schemas.microsoft.com/office/drawing/2014/main" id="{90F736FC-6279-9244-87AC-84BC75B260D6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910C12B-5EB3-0B49-BCE4-52470ECDA2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BD13469-A7F6-7043-AAA8-D66315A3E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269612"/>
            <a:ext cx="5354255" cy="4907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36204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287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768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838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213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5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272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21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1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19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62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42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9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3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8149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27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63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87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766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603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12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808596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</p:spTree>
    <p:extLst>
      <p:ext uri="{BB962C8B-B14F-4D97-AF65-F5344CB8AC3E}">
        <p14:creationId xmlns:p14="http://schemas.microsoft.com/office/powerpoint/2010/main" val="2426405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0095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620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0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25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6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978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300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Red-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44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614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14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18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640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7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9942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426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36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1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03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23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191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  <a:noFill/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21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00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3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8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233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82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18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31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1339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183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15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455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00855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25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80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46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512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42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6180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330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9330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794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7311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on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869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87757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8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1219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4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41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666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50127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008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195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466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202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096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1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4450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39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3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50757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7979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41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5686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05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69073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343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86854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06.xml"/><Relationship Id="rId47" Type="http://schemas.openxmlformats.org/officeDocument/2006/relationships/slideLayout" Target="../slideLayouts/slideLayout111.xml"/><Relationship Id="rId50" Type="http://schemas.openxmlformats.org/officeDocument/2006/relationships/slideLayout" Target="../slideLayouts/slideLayout114.xml"/><Relationship Id="rId55" Type="http://schemas.openxmlformats.org/officeDocument/2006/relationships/slideLayout" Target="../slideLayouts/slideLayout119.xml"/><Relationship Id="rId6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53" Type="http://schemas.openxmlformats.org/officeDocument/2006/relationships/slideLayout" Target="../slideLayouts/slideLayout117.xml"/><Relationship Id="rId58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69.xml"/><Relationship Id="rId61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112.xml"/><Relationship Id="rId56" Type="http://schemas.openxmlformats.org/officeDocument/2006/relationships/slideLayout" Target="../slideLayouts/slideLayout120.xml"/><Relationship Id="rId64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46" Type="http://schemas.openxmlformats.org/officeDocument/2006/relationships/slideLayout" Target="../slideLayouts/slideLayout110.xml"/><Relationship Id="rId59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105.xml"/><Relationship Id="rId54" Type="http://schemas.openxmlformats.org/officeDocument/2006/relationships/slideLayout" Target="../slideLayouts/slideLayout118.xml"/><Relationship Id="rId6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49" Type="http://schemas.openxmlformats.org/officeDocument/2006/relationships/slideLayout" Target="../slideLayouts/slideLayout113.xml"/><Relationship Id="rId57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108.xml"/><Relationship Id="rId52" Type="http://schemas.openxmlformats.org/officeDocument/2006/relationships/slideLayout" Target="../slideLayouts/slideLayout116.xml"/><Relationship Id="rId60" Type="http://schemas.openxmlformats.org/officeDocument/2006/relationships/slideLayout" Target="../slideLayouts/slideLayout124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10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slideLayout" Target="../slideLayouts/slideLayout155.xml"/><Relationship Id="rId39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50.xml"/><Relationship Id="rId34" Type="http://schemas.openxmlformats.org/officeDocument/2006/relationships/slideLayout" Target="../slideLayouts/slideLayout163.xml"/><Relationship Id="rId42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8.xml"/><Relationship Id="rId41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32" Type="http://schemas.openxmlformats.org/officeDocument/2006/relationships/slideLayout" Target="../slideLayouts/slideLayout161.xml"/><Relationship Id="rId37" Type="http://schemas.openxmlformats.org/officeDocument/2006/relationships/slideLayout" Target="../slideLayouts/slideLayout166.xml"/><Relationship Id="rId40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36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31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4.xml"/><Relationship Id="rId43" Type="http://schemas.openxmlformats.org/officeDocument/2006/relationships/theme" Target="../theme/theme4.xml"/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33" Type="http://schemas.openxmlformats.org/officeDocument/2006/relationships/slideLayout" Target="../slideLayouts/slideLayout162.xml"/><Relationship Id="rId38" Type="http://schemas.openxmlformats.org/officeDocument/2006/relationships/slideLayout" Target="../slideLayouts/slideLayout1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3704" r:id="rId2"/>
    <p:sldLayoutId id="2147483693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  <p:sldLayoutId id="2147483834" r:id="rId56"/>
    <p:sldLayoutId id="2147483835" r:id="rId57"/>
    <p:sldLayoutId id="2147483836" r:id="rId58"/>
    <p:sldLayoutId id="2147483837" r:id="rId59"/>
    <p:sldLayoutId id="2147483838" r:id="rId60"/>
    <p:sldLayoutId id="2147483839" r:id="rId61"/>
    <p:sldLayoutId id="2147483840" r:id="rId62"/>
    <p:sldLayoutId id="2147483841" r:id="rId63"/>
    <p:sldLayoutId id="2147483923" r:id="rId64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1800" kern="1200" cap="all" spc="10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4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7" r:id="rId31"/>
    <p:sldLayoutId id="2147483958" r:id="rId32"/>
    <p:sldLayoutId id="2147483959" r:id="rId33"/>
    <p:sldLayoutId id="2147483960" r:id="rId34"/>
    <p:sldLayoutId id="2147483961" r:id="rId35"/>
    <p:sldLayoutId id="2147483962" r:id="rId36"/>
    <p:sldLayoutId id="2147483963" r:id="rId37"/>
    <p:sldLayoutId id="2147483964" r:id="rId38"/>
    <p:sldLayoutId id="2147483965" r:id="rId39"/>
    <p:sldLayoutId id="2147483966" r:id="rId40"/>
    <p:sldLayoutId id="2147483967" r:id="rId41"/>
    <p:sldLayoutId id="2147483968" r:id="rId42"/>
    <p:sldLayoutId id="2147483969" r:id="rId43"/>
    <p:sldLayoutId id="2147483970" r:id="rId44"/>
    <p:sldLayoutId id="2147483971" r:id="rId45"/>
    <p:sldLayoutId id="2147483972" r:id="rId46"/>
    <p:sldLayoutId id="2147483973" r:id="rId47"/>
    <p:sldLayoutId id="2147483974" r:id="rId48"/>
    <p:sldLayoutId id="2147483975" r:id="rId49"/>
    <p:sldLayoutId id="2147483976" r:id="rId50"/>
    <p:sldLayoutId id="2147483977" r:id="rId51"/>
    <p:sldLayoutId id="2147483978" r:id="rId52"/>
    <p:sldLayoutId id="2147483979" r:id="rId53"/>
    <p:sldLayoutId id="2147483980" r:id="rId54"/>
    <p:sldLayoutId id="2147483981" r:id="rId55"/>
    <p:sldLayoutId id="2147483982" r:id="rId56"/>
    <p:sldLayoutId id="2147483983" r:id="rId57"/>
    <p:sldLayoutId id="2147483984" r:id="rId58"/>
    <p:sldLayoutId id="2147483985" r:id="rId59"/>
    <p:sldLayoutId id="2147483986" r:id="rId60"/>
    <p:sldLayoutId id="2147483987" r:id="rId61"/>
    <p:sldLayoutId id="2147483988" r:id="rId62"/>
    <p:sldLayoutId id="2147483989" r:id="rId63"/>
    <p:sldLayoutId id="2147483990" r:id="rId64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1800" kern="1200" cap="all" spc="10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14649-83B4-8745-8674-A80B6CEF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68DBA-BE93-ED4B-8B0E-8754AA553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7AA36-8170-524F-8849-827E080C2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361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D2149-6FA0-4B4E-8818-1AEC2B97C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3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  <p:sldLayoutId id="2147484080" r:id="rId18"/>
    <p:sldLayoutId id="2147484081" r:id="rId19"/>
    <p:sldLayoutId id="2147484082" r:id="rId20"/>
    <p:sldLayoutId id="2147484083" r:id="rId21"/>
    <p:sldLayoutId id="2147484084" r:id="rId22"/>
    <p:sldLayoutId id="2147484085" r:id="rId23"/>
    <p:sldLayoutId id="2147484086" r:id="rId24"/>
    <p:sldLayoutId id="2147484087" r:id="rId25"/>
    <p:sldLayoutId id="2147484088" r:id="rId26"/>
    <p:sldLayoutId id="2147484089" r:id="rId27"/>
    <p:sldLayoutId id="2147484090" r:id="rId28"/>
    <p:sldLayoutId id="2147484091" r:id="rId29"/>
    <p:sldLayoutId id="2147484092" r:id="rId30"/>
    <p:sldLayoutId id="2147484093" r:id="rId31"/>
    <p:sldLayoutId id="2147484094" r:id="rId32"/>
    <p:sldLayoutId id="2147484095" r:id="rId33"/>
    <p:sldLayoutId id="2147484096" r:id="rId34"/>
    <p:sldLayoutId id="2147484097" r:id="rId35"/>
    <p:sldLayoutId id="2147484098" r:id="rId36"/>
    <p:sldLayoutId id="2147484099" r:id="rId37"/>
    <p:sldLayoutId id="2147484100" r:id="rId38"/>
    <p:sldLayoutId id="2147484101" r:id="rId39"/>
    <p:sldLayoutId id="2147484102" r:id="rId40"/>
    <p:sldLayoutId id="2147484103" r:id="rId41"/>
    <p:sldLayoutId id="2147484169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5">
            <a:extLst>
              <a:ext uri="{FF2B5EF4-FFF2-40B4-BE49-F238E27FC236}">
                <a16:creationId xmlns:a16="http://schemas.microsoft.com/office/drawing/2014/main" id="{E415E176-E02C-0946-9594-C71AA8551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399" y="1320801"/>
            <a:ext cx="7659757" cy="2387600"/>
          </a:xfrm>
        </p:spPr>
        <p:txBody>
          <a:bodyPr>
            <a:noAutofit/>
          </a:bodyPr>
          <a:lstStyle/>
          <a:p>
            <a:r>
              <a:rPr lang="en-US" dirty="0"/>
              <a:t>LCIF Volunteer Training 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6DDC8-A5F0-4644-A02D-1D1A01AA1A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762" y="3630274"/>
            <a:ext cx="8362830" cy="5794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Knowledge, Skills and Attitude Competencies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6995A-642C-4A42-B308-4F848C27F4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399" y="4890262"/>
            <a:ext cx="10950756" cy="518160"/>
          </a:xfrm>
        </p:spPr>
        <p:txBody>
          <a:bodyPr/>
          <a:lstStyle/>
          <a:p>
            <a:r>
              <a:rPr lang="en-US" dirty="0"/>
              <a:t>Overview of the materials shared in 2021-2022 and 2022-2023 CA IV Volunteer trainings </a:t>
            </a:r>
          </a:p>
        </p:txBody>
      </p:sp>
    </p:spTree>
    <p:extLst>
      <p:ext uri="{BB962C8B-B14F-4D97-AF65-F5344CB8AC3E}">
        <p14:creationId xmlns:p14="http://schemas.microsoft.com/office/powerpoint/2010/main" val="25001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2892" y="718289"/>
            <a:ext cx="359133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666" y="5383285"/>
            <a:ext cx="1612725" cy="122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E04C6-3D66-1EFE-450D-78273BE650E3}"/>
              </a:ext>
            </a:extLst>
          </p:cNvPr>
          <p:cNvSpPr txBox="1"/>
          <p:nvPr/>
        </p:nvSpPr>
        <p:spPr>
          <a:xfrm>
            <a:off x="579002" y="74238"/>
            <a:ext cx="10866215" cy="1096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Skills: </a:t>
            </a:r>
            <a:r>
              <a:rPr lang="en-US" sz="2800" b="1" i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Behaviors to adopt and customize to local context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1C2F9B-E52F-126D-A50E-1B1EFC4C21F3}"/>
              </a:ext>
            </a:extLst>
          </p:cNvPr>
          <p:cNvSpPr txBox="1"/>
          <p:nvPr/>
        </p:nvSpPr>
        <p:spPr>
          <a:xfrm>
            <a:off x="191675" y="792813"/>
            <a:ext cx="9549095" cy="6065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as a team: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Communicating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Setting goals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yourself, your volunteer team, and when to ask for help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staff support activities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with other volunteer leaders</a:t>
            </a:r>
          </a:p>
          <a:p>
            <a:pPr marL="1828800" lvl="3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DGs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 coordinators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Profiling clubs based on donation approaches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orytelling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 Coordinator activities</a:t>
            </a:r>
          </a:p>
        </p:txBody>
      </p:sp>
    </p:spTree>
    <p:extLst>
      <p:ext uri="{BB962C8B-B14F-4D97-AF65-F5344CB8AC3E}">
        <p14:creationId xmlns:p14="http://schemas.microsoft.com/office/powerpoint/2010/main" val="63602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920317" y="1717507"/>
            <a:ext cx="359133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666" y="5383285"/>
            <a:ext cx="1612725" cy="122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E04C6-3D66-1EFE-450D-78273BE650E3}"/>
              </a:ext>
            </a:extLst>
          </p:cNvPr>
          <p:cNvSpPr txBox="1"/>
          <p:nvPr/>
        </p:nvSpPr>
        <p:spPr>
          <a:xfrm>
            <a:off x="762176" y="-59121"/>
            <a:ext cx="10866215" cy="1557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Attitude</a:t>
            </a:r>
            <a:r>
              <a:rPr lang="en-US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evidence and empowerment of learned materials, to support volunteers and their ability to support their teams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9C587-D845-1288-8FF1-BD5064BF535C}"/>
              </a:ext>
            </a:extLst>
          </p:cNvPr>
          <p:cNvSpPr txBox="1"/>
          <p:nvPr/>
        </p:nvSpPr>
        <p:spPr>
          <a:xfrm>
            <a:off x="347143" y="1871457"/>
            <a:ext cx="10737908" cy="283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Confidence: 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roles as leaders, the mission of LCIF, and in oneself to perform tasks in local context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Enthusiasm: 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representing and supporting the foundation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Reflective practice: 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improvement of approach and resilience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 building: 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learning, sharing, and support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Leadership: 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supporting service through LCIF in local context </a:t>
            </a:r>
          </a:p>
        </p:txBody>
      </p:sp>
    </p:spTree>
    <p:extLst>
      <p:ext uri="{BB962C8B-B14F-4D97-AF65-F5344CB8AC3E}">
        <p14:creationId xmlns:p14="http://schemas.microsoft.com/office/powerpoint/2010/main" val="59026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AB9209CB-4412-104C-A047-E9D9A640BC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1BC040-650B-2F4B-9E69-9FCE0CCBD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130EC2-67A7-DE47-B664-08795BBC88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3640E1C-E9E3-60D0-AC98-3AEA6E24E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323757"/>
              </p:ext>
            </p:extLst>
          </p:nvPr>
        </p:nvGraphicFramePr>
        <p:xfrm>
          <a:off x="1772272" y="12164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itle 4">
            <a:extLst>
              <a:ext uri="{FF2B5EF4-FFF2-40B4-BE49-F238E27FC236}">
                <a16:creationId xmlns:a16="http://schemas.microsoft.com/office/drawing/2014/main" id="{75677B7B-CDE7-339C-CDC7-27557FBCFAB9}"/>
              </a:ext>
            </a:extLst>
          </p:cNvPr>
          <p:cNvSpPr txBox="1">
            <a:spLocks/>
          </p:cNvSpPr>
          <p:nvPr/>
        </p:nvSpPr>
        <p:spPr>
          <a:xfrm>
            <a:off x="410819" y="328550"/>
            <a:ext cx="10991472" cy="665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EFFFF"/>
                </a:solidFill>
              </a:rPr>
              <a:t>Types of learning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D667A-6B3D-63B5-3382-209FCCE36C5C}"/>
              </a:ext>
            </a:extLst>
          </p:cNvPr>
          <p:cNvCxnSpPr>
            <a:cxnSpLocks/>
          </p:cNvCxnSpPr>
          <p:nvPr/>
        </p:nvCxnSpPr>
        <p:spPr>
          <a:xfrm>
            <a:off x="535643" y="944144"/>
            <a:ext cx="2743200" cy="0"/>
          </a:xfrm>
          <a:prstGeom prst="line">
            <a:avLst/>
          </a:prstGeom>
          <a:noFill/>
          <a:ln w="38100" cap="flat" cmpd="sng" algn="ctr">
            <a:solidFill>
              <a:srgbClr val="EBB700"/>
            </a:solidFill>
            <a:prstDash val="solid"/>
            <a:miter lim="800000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DD4F84B-08FF-3308-55FC-4949EB0C0D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666" y="5383285"/>
            <a:ext cx="1612725" cy="12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AB9209CB-4412-104C-A047-E9D9A640BC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1BC040-650B-2F4B-9E69-9FCE0CCBD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130EC2-67A7-DE47-B664-08795BBC88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3640E1C-E9E3-60D0-AC98-3AEA6E24E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7674107"/>
              </p:ext>
            </p:extLst>
          </p:nvPr>
        </p:nvGraphicFramePr>
        <p:xfrm>
          <a:off x="1778000" y="117397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itle 4">
            <a:extLst>
              <a:ext uri="{FF2B5EF4-FFF2-40B4-BE49-F238E27FC236}">
                <a16:creationId xmlns:a16="http://schemas.microsoft.com/office/drawing/2014/main" id="{75677B7B-CDE7-339C-CDC7-27557FBCFAB9}"/>
              </a:ext>
            </a:extLst>
          </p:cNvPr>
          <p:cNvSpPr txBox="1">
            <a:spLocks/>
          </p:cNvSpPr>
          <p:nvPr/>
        </p:nvSpPr>
        <p:spPr>
          <a:xfrm>
            <a:off x="410819" y="328550"/>
            <a:ext cx="10991472" cy="665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EFFFF"/>
                </a:solidFill>
              </a:rPr>
              <a:t>Stages of material mastery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D667A-6B3D-63B5-3382-209FCCE36C5C}"/>
              </a:ext>
            </a:extLst>
          </p:cNvPr>
          <p:cNvCxnSpPr>
            <a:cxnSpLocks/>
          </p:cNvCxnSpPr>
          <p:nvPr/>
        </p:nvCxnSpPr>
        <p:spPr>
          <a:xfrm>
            <a:off x="535643" y="944144"/>
            <a:ext cx="2743200" cy="0"/>
          </a:xfrm>
          <a:prstGeom prst="line">
            <a:avLst/>
          </a:prstGeom>
          <a:noFill/>
          <a:ln w="38100" cap="flat" cmpd="sng" algn="ctr">
            <a:solidFill>
              <a:srgbClr val="EBB700"/>
            </a:solidFill>
            <a:prstDash val="solid"/>
            <a:miter lim="800000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D57BABE-0B54-6AEA-11C8-32D0EE67265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666" y="5383285"/>
            <a:ext cx="1612725" cy="12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AB9209CB-4412-104C-A047-E9D9A640BCB5}"/>
              </a:ext>
            </a:extLst>
          </p:cNvPr>
          <p:cNvSpPr/>
          <p:nvPr/>
        </p:nvSpPr>
        <p:spPr>
          <a:xfrm>
            <a:off x="0" y="-71402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1BC040-650B-2F4B-9E69-9FCE0CCBD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130EC2-67A7-DE47-B664-08795BBC88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75677B7B-CDE7-339C-CDC7-27557FBCFAB9}"/>
              </a:ext>
            </a:extLst>
          </p:cNvPr>
          <p:cNvSpPr txBox="1">
            <a:spLocks/>
          </p:cNvSpPr>
          <p:nvPr/>
        </p:nvSpPr>
        <p:spPr>
          <a:xfrm>
            <a:off x="410819" y="328549"/>
            <a:ext cx="10991472" cy="99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Knowledge: 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Ideas to learn and repeat; and through which to interpret questions, concerns and current events</a:t>
            </a:r>
            <a:r>
              <a:rPr lang="en-US" sz="28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D667A-6B3D-63B5-3382-209FCCE36C5C}"/>
              </a:ext>
            </a:extLst>
          </p:cNvPr>
          <p:cNvCxnSpPr>
            <a:cxnSpLocks/>
          </p:cNvCxnSpPr>
          <p:nvPr/>
        </p:nvCxnSpPr>
        <p:spPr>
          <a:xfrm>
            <a:off x="535643" y="1208541"/>
            <a:ext cx="2743200" cy="0"/>
          </a:xfrm>
          <a:prstGeom prst="line">
            <a:avLst/>
          </a:prstGeom>
          <a:noFill/>
          <a:ln w="38100" cap="flat" cmpd="sng" algn="ctr">
            <a:solidFill>
              <a:srgbClr val="EBB700"/>
            </a:solidFill>
            <a:prstDash val="solid"/>
            <a:miter lim="800000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5BEBC40-D806-B708-D56C-8F977E99FD11}"/>
              </a:ext>
            </a:extLst>
          </p:cNvPr>
          <p:cNvSpPr txBox="1"/>
          <p:nvPr/>
        </p:nvSpPr>
        <p:spPr>
          <a:xfrm>
            <a:off x="125834" y="1234661"/>
            <a:ext cx="11357147" cy="3862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LCIF’s value as a steward of donations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of the Lion community of humanitarians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 structures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kern="100" dirty="0">
                <a:solidFill>
                  <a:srgbClr val="FE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 Understanding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Partnerships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LCIF’s mission 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AF1FE-4782-AA5C-2838-C407AF2B71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666" y="5383285"/>
            <a:ext cx="1612725" cy="12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5621" y="818098"/>
            <a:ext cx="359133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666" y="5383285"/>
            <a:ext cx="1612725" cy="122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E04C6-3D66-1EFE-450D-78273BE650E3}"/>
              </a:ext>
            </a:extLst>
          </p:cNvPr>
          <p:cNvSpPr txBox="1"/>
          <p:nvPr/>
        </p:nvSpPr>
        <p:spPr>
          <a:xfrm>
            <a:off x="325003" y="205554"/>
            <a:ext cx="10866215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Knowledge: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ABCA-693B-065B-D30D-D6A1A73FB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03" y="897740"/>
            <a:ext cx="9992210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AB9209CB-4412-104C-A047-E9D9A640BC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1BC040-650B-2F4B-9E69-9FCE0CCBD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130EC2-67A7-DE47-B664-08795BBC88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75677B7B-CDE7-339C-CDC7-27557FBCFAB9}"/>
              </a:ext>
            </a:extLst>
          </p:cNvPr>
          <p:cNvSpPr txBox="1">
            <a:spLocks/>
          </p:cNvSpPr>
          <p:nvPr/>
        </p:nvSpPr>
        <p:spPr>
          <a:xfrm>
            <a:off x="403425" y="43736"/>
            <a:ext cx="10991472" cy="665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D667A-6B3D-63B5-3382-209FCCE36C5C}"/>
              </a:ext>
            </a:extLst>
          </p:cNvPr>
          <p:cNvCxnSpPr>
            <a:cxnSpLocks/>
          </p:cNvCxnSpPr>
          <p:nvPr/>
        </p:nvCxnSpPr>
        <p:spPr>
          <a:xfrm>
            <a:off x="535643" y="708758"/>
            <a:ext cx="2743200" cy="0"/>
          </a:xfrm>
          <a:prstGeom prst="line">
            <a:avLst/>
          </a:prstGeom>
          <a:noFill/>
          <a:ln w="38100" cap="flat" cmpd="sng" algn="ctr">
            <a:solidFill>
              <a:srgbClr val="EBB700"/>
            </a:solidFill>
            <a:prstDash val="solid"/>
            <a:miter lim="800000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5BEBC40-D806-B708-D56C-8F977E99FD11}"/>
              </a:ext>
            </a:extLst>
          </p:cNvPr>
          <p:cNvSpPr txBox="1"/>
          <p:nvPr/>
        </p:nvSpPr>
        <p:spPr>
          <a:xfrm>
            <a:off x="-1" y="857430"/>
            <a:ext cx="11357147" cy="5143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of the Lion community of humanitarians: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LCIF’s mission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Grants as community empowerment, not aid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Recognition as a way of saying “thanks”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call to serve that unites our community of Lions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 Areas and their case for support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impact and grant examples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nuances of serving disasters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LCIF’s global scope and impact 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partnerships</a:t>
            </a:r>
          </a:p>
          <a:p>
            <a:pPr marL="1371600" marR="0" lvl="2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LCIF’s value to Mission 1.5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AF1FE-4782-AA5C-2838-C407AF2B71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666" y="5383285"/>
            <a:ext cx="1612725" cy="12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5621" y="818098"/>
            <a:ext cx="359133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666" y="5383285"/>
            <a:ext cx="1612725" cy="122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E04C6-3D66-1EFE-450D-78273BE650E3}"/>
              </a:ext>
            </a:extLst>
          </p:cNvPr>
          <p:cNvSpPr txBox="1"/>
          <p:nvPr/>
        </p:nvSpPr>
        <p:spPr>
          <a:xfrm>
            <a:off x="325003" y="205554"/>
            <a:ext cx="10866215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Knowledge: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86B03-BDB9-9877-5E7D-4C27724E0E1E}"/>
              </a:ext>
            </a:extLst>
          </p:cNvPr>
          <p:cNvSpPr txBox="1"/>
          <p:nvPr/>
        </p:nvSpPr>
        <p:spPr>
          <a:xfrm>
            <a:off x="-170055" y="998304"/>
            <a:ext cx="7774497" cy="329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Team structures:</a:t>
            </a:r>
          </a:p>
          <a:p>
            <a:pPr marL="1485900" marR="0" lvl="2" indent="-5715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 descriptions</a:t>
            </a:r>
          </a:p>
          <a:p>
            <a:pPr marL="1485900" marR="0" lvl="2" indent="-5715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Volunteer structure for LCI/LCIF</a:t>
            </a:r>
          </a:p>
          <a:p>
            <a:pPr lvl="1">
              <a:lnSpc>
                <a:spcPct val="107000"/>
              </a:lnSpc>
            </a:pPr>
            <a:r>
              <a:rPr lang="en-US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Projects:</a:t>
            </a:r>
            <a:endParaRPr lang="en-US" sz="2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5900" marR="0" lvl="2" indent="-5715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Types</a:t>
            </a:r>
          </a:p>
          <a:p>
            <a:pPr marL="1485900" marR="0" lvl="2" indent="-5715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</a:p>
          <a:p>
            <a:pPr marL="1485900" marR="0" lvl="2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37005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42999" y="909207"/>
            <a:ext cx="359133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666" y="5383285"/>
            <a:ext cx="1612725" cy="122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E04C6-3D66-1EFE-450D-78273BE650E3}"/>
              </a:ext>
            </a:extLst>
          </p:cNvPr>
          <p:cNvSpPr txBox="1"/>
          <p:nvPr/>
        </p:nvSpPr>
        <p:spPr>
          <a:xfrm>
            <a:off x="515925" y="233865"/>
            <a:ext cx="10866215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Knowledge: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FDA9E-ABB9-8FD7-7375-4E4E59416AC9}"/>
              </a:ext>
            </a:extLst>
          </p:cNvPr>
          <p:cNvSpPr txBox="1"/>
          <p:nvPr/>
        </p:nvSpPr>
        <p:spPr>
          <a:xfrm>
            <a:off x="-344773" y="1051647"/>
            <a:ext cx="8334530" cy="4682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 Understanding:</a:t>
            </a:r>
          </a:p>
          <a:p>
            <a:pPr marL="1828800" lvl="3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Recognition 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Types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Delivery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Donation processing</a:t>
            </a: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MJF credit</a:t>
            </a: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Processing </a:t>
            </a:r>
            <a:r>
              <a:rPr lang="en-US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ime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Designated vs undesignated </a:t>
            </a: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Auditing and transparency</a:t>
            </a: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Understanding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Monthly Reports</a:t>
            </a:r>
          </a:p>
        </p:txBody>
      </p:sp>
    </p:spTree>
    <p:extLst>
      <p:ext uri="{BB962C8B-B14F-4D97-AF65-F5344CB8AC3E}">
        <p14:creationId xmlns:p14="http://schemas.microsoft.com/office/powerpoint/2010/main" val="32667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75543" y="840583"/>
            <a:ext cx="359133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666" y="5383285"/>
            <a:ext cx="1612725" cy="122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E04C6-3D66-1EFE-450D-78273BE650E3}"/>
              </a:ext>
            </a:extLst>
          </p:cNvPr>
          <p:cNvSpPr txBox="1"/>
          <p:nvPr/>
        </p:nvSpPr>
        <p:spPr>
          <a:xfrm>
            <a:off x="454878" y="137864"/>
            <a:ext cx="10866215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Knowledge: </a:t>
            </a:r>
            <a:r>
              <a:rPr lang="en-US" sz="2800" b="1" i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 understanding cont.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5E6E2A-8197-A4A1-1A29-AA2158F266CC}"/>
              </a:ext>
            </a:extLst>
          </p:cNvPr>
          <p:cNvSpPr txBox="1"/>
          <p:nvPr/>
        </p:nvSpPr>
        <p:spPr>
          <a:xfrm>
            <a:off x="-389745" y="862954"/>
            <a:ext cx="9732467" cy="698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indent="-457200">
              <a:lnSpc>
                <a:spcPct val="107000"/>
              </a:lnSpc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 Understanding </a:t>
            </a:r>
            <a:r>
              <a:rPr lang="en-US" sz="2800" b="1" i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continued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828800" lvl="3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 support</a:t>
            </a: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Flyers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LCIF’s Website</a:t>
            </a: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Stories of Pride</a:t>
            </a: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CIF Day Website</a:t>
            </a: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LCIF </a:t>
            </a:r>
            <a:r>
              <a:rPr lang="en-US" sz="2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playlist</a:t>
            </a:r>
          </a:p>
          <a:p>
            <a:pPr marL="1828800" lvl="3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 tools</a:t>
            </a: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Donations Dashboard</a:t>
            </a:r>
          </a:p>
          <a:p>
            <a:pPr marL="2286000" lvl="4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MyLCI reports</a:t>
            </a:r>
          </a:p>
          <a:p>
            <a:pPr lvl="3">
              <a:lnSpc>
                <a:spcPct val="107000"/>
              </a:lnSpc>
            </a:pP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28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ppt/theme/theme2.xml><?xml version="1.0" encoding="utf-8"?>
<a:theme xmlns:a="http://schemas.openxmlformats.org/drawingml/2006/main" name="2_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ppt/theme/theme3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LCIF">
      <a:dk1>
        <a:srgbClr val="555659"/>
      </a:dk1>
      <a:lt1>
        <a:srgbClr val="FEFFFF"/>
      </a:lt1>
      <a:dk2>
        <a:srgbClr val="00338D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51383</TotalTime>
  <Words>401</Words>
  <Application>Microsoft Office PowerPoint</Application>
  <PresentationFormat>Widescreen</PresentationFormat>
  <Paragraphs>98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Century Gothic</vt:lpstr>
      <vt:lpstr>Segoe UI</vt:lpstr>
      <vt:lpstr>Segoe UI Semibold</vt:lpstr>
      <vt:lpstr>Wingdings</vt:lpstr>
      <vt:lpstr>Theme1</vt:lpstr>
      <vt:lpstr>2_Theme1</vt:lpstr>
      <vt:lpstr>Blue Page Number</vt:lpstr>
      <vt:lpstr>Office Theme</vt:lpstr>
      <vt:lpstr>LCIF Volunteer Training 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Lebeck, Lara</dc:creator>
  <cp:lastModifiedBy>Zipprich, Ellen</cp:lastModifiedBy>
  <cp:revision>4075</cp:revision>
  <cp:lastPrinted>2021-08-02T14:24:19Z</cp:lastPrinted>
  <dcterms:created xsi:type="dcterms:W3CDTF">2020-08-19T15:32:31Z</dcterms:created>
  <dcterms:modified xsi:type="dcterms:W3CDTF">2023-12-07T19:57:34Z</dcterms:modified>
</cp:coreProperties>
</file>