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2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3.xml" ContentType="application/vnd.openxmlformats-officedocument.theme+xml"/>
  <Override PartName="/ppt/slideLayouts/slideLayout170.xml" ContentType="application/vnd.openxmlformats-officedocument.presentationml.slideLayout+xml"/>
  <Override PartName="/ppt/theme/theme4.xml" ContentType="application/vnd.openxmlformats-officedocument.theme+xml"/>
  <Override PartName="/ppt/slideLayouts/slideLayout1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8" r:id="rId1"/>
    <p:sldMasterId id="2147483779" r:id="rId2"/>
    <p:sldMasterId id="2147483926" r:id="rId3"/>
    <p:sldMasterId id="2147483679" r:id="rId4"/>
    <p:sldMasterId id="2147484063" r:id="rId5"/>
  </p:sldMasterIdLst>
  <p:notesMasterIdLst>
    <p:notesMasterId r:id="rId21"/>
  </p:notesMasterIdLst>
  <p:sldIdLst>
    <p:sldId id="2377" r:id="rId6"/>
    <p:sldId id="2378" r:id="rId7"/>
    <p:sldId id="2379" r:id="rId8"/>
    <p:sldId id="2380" r:id="rId9"/>
    <p:sldId id="2381" r:id="rId10"/>
    <p:sldId id="2382" r:id="rId11"/>
    <p:sldId id="2383" r:id="rId12"/>
    <p:sldId id="2384" r:id="rId13"/>
    <p:sldId id="2385" r:id="rId14"/>
    <p:sldId id="2386" r:id="rId15"/>
    <p:sldId id="2387" r:id="rId16"/>
    <p:sldId id="2388" r:id="rId17"/>
    <p:sldId id="2389" r:id="rId18"/>
    <p:sldId id="2390" r:id="rId19"/>
    <p:sldId id="2391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23E649-A166-7220-E93D-0BA76244FEE1}" name="Emily Johnson" initials="EJ" userId="0bAjUSrBw5qyGrgAjXwAC3mRQgyXtT3q1XbtXugmSpI=" providerId="None"/>
  <p188:author id="{1418B17B-DBB9-0A33-0B79-188CC4B487FF}" name="Lerner, Caryn" initials="LC" userId="S::clerner@lionsclubs.org::9adff42e-bc91-41c4-9a17-e29a396e89cb" providerId="AD"/>
  <p188:author id="{2073948F-ECF8-EC0E-45C9-12A1A936BDE5}" name="Mary Campbell" initials="MC" userId="0pN06XNj2aWyyD+4CajdWg6rjvu+rj42kDA1Dg+9PME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rner, Caryn" initials="LC" lastIdx="23" clrIdx="0">
    <p:extLst>
      <p:ext uri="{19B8F6BF-5375-455C-9EA6-DF929625EA0E}">
        <p15:presenceInfo xmlns:p15="http://schemas.microsoft.com/office/powerpoint/2012/main" userId="S::clerner@lionsclubs.org::9adff42e-bc91-41c4-9a17-e29a396e89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000000"/>
    <a:srgbClr val="0D2240"/>
    <a:srgbClr val="009383"/>
    <a:srgbClr val="00AB68"/>
    <a:srgbClr val="407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B2FBC8-6C3E-446A-9200-07CBF70BCAD5}" v="4" dt="2022-10-07T11:02:54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97"/>
    <p:restoredTop sz="70340" autoAdjust="0"/>
  </p:normalViewPr>
  <p:slideViewPr>
    <p:cSldViewPr snapToGrid="0" snapToObjects="1">
      <p:cViewPr varScale="1">
        <p:scale>
          <a:sx n="88" d="100"/>
          <a:sy n="88" d="100"/>
        </p:scale>
        <p:origin x="2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F3CB4F-A176-2C43-99AA-7687642B8183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E45CF7-7425-FD40-8218-CC60E76B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63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07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373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008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04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66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pause here for questions from</a:t>
            </a:r>
            <a:r>
              <a:rPr lang="en-US" baseline="0" dirty="0"/>
              <a:t> our District Coordinators, or to hear comments from them on this idea so far.  We want to hear your thoughts.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45CF7-7425-FD40-8218-CC60E76BE5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9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08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96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75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46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8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66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3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84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gi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gi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gi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gi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5A96AA-219D-061E-DF5F-4CBFAF3BEB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3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7298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3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3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399" y="5613399"/>
            <a:ext cx="3036959" cy="886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10118D-F9B2-8F07-E81B-DBF8212BE3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92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44601"/>
            <a:ext cx="5953760" cy="2387600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ADAA-28AA-3746-BBED-0A52E4A39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478"/>
            <a:ext cx="4572000" cy="7769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84D8DC-1635-9C4A-99B5-1D801E87941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0BF4C2-8310-3F45-BF88-A8A30439A6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8" name="Picture 1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8E476DA7-4AEC-5645-BC5E-9AAD3BAD5C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8CEFA6-9A7F-4F43-AA25-33A596E431D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A815A6F-6EC4-7640-8C07-D190169ED4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52400" y="6361642"/>
            <a:ext cx="114808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9D2149-6FA0-4B4E-8818-1AEC2B97CF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glass&#10;&#10;Description automatically generated">
            <a:extLst>
              <a:ext uri="{FF2B5EF4-FFF2-40B4-BE49-F238E27FC236}">
                <a16:creationId xmlns:a16="http://schemas.microsoft.com/office/drawing/2014/main" id="{AB5113BD-7857-7644-9348-F00190265A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550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865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82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188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Map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449D-517E-7341-A77E-201DF9818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18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5AEE6-DC3F-5349-8290-E320FA6B1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18DF74A-BC56-9A48-A87A-86FD4ECEA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8B32DCC-C169-6242-A663-729B7647A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316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39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750DF2-3393-5544-8CED-BA62DB2BC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476AB-9595-3945-82FD-3FFD7BA4E6E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1339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3CD42D-FF1A-0C47-8231-7E899959E7A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ABA9C3-B604-9240-A0AD-A85DB7C7F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C30ABBF-2E74-FC4C-B25D-B2CE07E7D2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AFF672-4880-0248-871D-56B0BED9A0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9">
            <a:extLst>
              <a:ext uri="{FF2B5EF4-FFF2-40B4-BE49-F238E27FC236}">
                <a16:creationId xmlns:a16="http://schemas.microsoft.com/office/drawing/2014/main" id="{0F46DA33-1B5C-0B4A-A918-EB6397868ADB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14C3AC-72BD-E543-B9D2-0ECB6D607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8E4F99F-BC94-DA4B-940F-63D0F0D9F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1834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157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2455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00855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82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39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3999" y="5613399"/>
            <a:ext cx="3036959" cy="8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258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8003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512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421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ght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16180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Purp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73302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Gree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59330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Oran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67944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Yello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73118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on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8690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Dark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8775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4981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ADAA-28AA-3746-BBED-0A52E4A39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478"/>
            <a:ext cx="4572000" cy="7769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A picture containing glass&#10;&#10;Description automatically generated">
            <a:extLst>
              <a:ext uri="{FF2B5EF4-FFF2-40B4-BE49-F238E27FC236}">
                <a16:creationId xmlns:a16="http://schemas.microsoft.com/office/drawing/2014/main" id="{AB5113BD-7857-7644-9348-F00190265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207170D-B158-3A4A-88B5-F8645712D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3999" y="5613399"/>
            <a:ext cx="3036959" cy="8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921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816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440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41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666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2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501277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008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195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4663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202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09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396DB-1F56-6D4A-BCDC-A5F1B4E3E7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0818" y="1331088"/>
            <a:ext cx="11370019" cy="4845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F74E8E-73DC-B94C-AC22-082FD083696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A7F0D7D1-1430-0D43-B6B9-B46069553A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165531-C215-804F-AE12-55E8E3E82EFF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5DA1B5-E441-0844-B645-78621A908683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4E11239-27D7-A349-9313-6F72C8353D73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lide Number Placeholder 19">
            <a:extLst>
              <a:ext uri="{FF2B5EF4-FFF2-40B4-BE49-F238E27FC236}">
                <a16:creationId xmlns:a16="http://schemas.microsoft.com/office/drawing/2014/main" id="{FFB1BE5A-FAB0-9A45-A856-0089E4ECC20C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B15404F-B2E8-0C49-ADDD-0D23A833D5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45022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112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39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9374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50757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7979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41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45686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05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69073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34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A61BC02-E3A8-0FE0-C55B-81EFDFFC41CA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76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938963" y="4144963"/>
            <a:ext cx="4375150" cy="889000"/>
          </a:xfrm>
        </p:spPr>
        <p:txBody>
          <a:bodyPr>
            <a:normAutofit/>
          </a:bodyPr>
          <a:lstStyle>
            <a:lvl1pPr marL="0" indent="0" algn="ctr">
              <a:buNone/>
              <a:defRPr sz="1800" b="1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8685477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</p:spTree>
    <p:extLst>
      <p:ext uri="{BB962C8B-B14F-4D97-AF65-F5344CB8AC3E}">
        <p14:creationId xmlns:p14="http://schemas.microsoft.com/office/powerpoint/2010/main" val="413521794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47178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16868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87169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966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31361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345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7960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Red-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04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3985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10489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9629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397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7703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03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5004151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693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5287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69155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71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FF15D0BC-4DD3-8F0C-91D3-9F43F98E7FA6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8" name="Slice - Solid">
            <a:extLst>
              <a:ext uri="{FF2B5EF4-FFF2-40B4-BE49-F238E27FC236}">
                <a16:creationId xmlns:a16="http://schemas.microsoft.com/office/drawing/2014/main" id="{048419A5-D689-FFED-7D77-A8CA9BBA0F23}"/>
              </a:ext>
            </a:extLst>
          </p:cNvPr>
          <p:cNvSpPr/>
          <p:nvPr userDrawn="1"/>
        </p:nvSpPr>
        <p:spPr>
          <a:xfrm rot="10800000">
            <a:off x="0" y="-8023"/>
            <a:ext cx="1095049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6905" y="6397623"/>
            <a:ext cx="1378746" cy="4025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503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1774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  <a:noFill/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323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4937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547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7505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9538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8695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Map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449D-517E-7341-A77E-201DF9818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18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5AEE6-DC3F-5349-8290-E320FA6B1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18DF74A-BC56-9A48-A87A-86FD4ECEA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8B32DCC-C169-6242-A663-729B7647A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448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39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750DF2-3393-5544-8CED-BA62DB2BC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476AB-9595-3945-82FD-3FFD7BA4E6E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41903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3CD42D-FF1A-0C47-8231-7E899959E7A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ABA9C3-B604-9240-A0AD-A85DB7C7F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C30ABBF-2E74-FC4C-B25D-B2CE07E7D2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AFF672-4880-0248-871D-56B0BED9A0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9">
            <a:extLst>
              <a:ext uri="{FF2B5EF4-FFF2-40B4-BE49-F238E27FC236}">
                <a16:creationId xmlns:a16="http://schemas.microsoft.com/office/drawing/2014/main" id="{0F46DA33-1B5C-0B4A-A918-EB6397868ADB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14C3AC-72BD-E543-B9D2-0ECB6D607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8E4F99F-BC94-DA4B-940F-63D0F0D9F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0624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044DD407-FAA6-55B7-A0FF-5C2F0A021676}"/>
              </a:ext>
            </a:extLst>
          </p:cNvPr>
          <p:cNvSpPr/>
          <p:nvPr userDrawn="1"/>
        </p:nvSpPr>
        <p:spPr>
          <a:xfrm>
            <a:off x="3274927" y="-8022"/>
            <a:ext cx="5642146" cy="6866021"/>
          </a:xfrm>
          <a:custGeom>
            <a:avLst/>
            <a:gdLst>
              <a:gd name="connsiteX0" fmla="*/ 1588447 w 5642146"/>
              <a:gd name="connsiteY0" fmla="*/ 0 h 6866021"/>
              <a:gd name="connsiteX1" fmla="*/ 5642146 w 5642146"/>
              <a:gd name="connsiteY1" fmla="*/ 5377 h 6866021"/>
              <a:gd name="connsiteX2" fmla="*/ 4054943 w 5642146"/>
              <a:gd name="connsiteY2" fmla="*/ 6866021 h 6866021"/>
              <a:gd name="connsiteX3" fmla="*/ 0 w 5642146"/>
              <a:gd name="connsiteY3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2146" h="6866021">
                <a:moveTo>
                  <a:pt x="1588447" y="0"/>
                </a:moveTo>
                <a:lnTo>
                  <a:pt x="5642146" y="5377"/>
                </a:lnTo>
                <a:lnTo>
                  <a:pt x="4054943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8034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879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39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750DF2-3393-5544-8CED-BA62DB2BC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476AB-9595-3945-82FD-3FFD7BA4E6E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241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7A83E1B-CD1D-6C88-BFCB-C60F7F0CA341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Background - Solid">
              <a:extLst>
                <a:ext uri="{FF2B5EF4-FFF2-40B4-BE49-F238E27FC236}">
                  <a16:creationId xmlns:a16="http://schemas.microsoft.com/office/drawing/2014/main" id="{B4440424-12E7-D97F-CFF8-0C038676953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rgbClr val="0D2240">
                    <a:alpha val="44000"/>
                  </a:srgbClr>
                </a:solidFill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22C9D25-9EEB-411D-72E3-90C4194444B5}"/>
                </a:ext>
              </a:extLst>
            </p:cNvPr>
            <p:cNvSpPr/>
            <p:nvPr/>
          </p:nvSpPr>
          <p:spPr>
            <a:xfrm rot="16200000" flipV="1">
              <a:off x="-105115" y="105115"/>
              <a:ext cx="6858000" cy="6647770"/>
            </a:xfrm>
            <a:custGeom>
              <a:avLst/>
              <a:gdLst>
                <a:gd name="connsiteX0" fmla="*/ 0 w 6858000"/>
                <a:gd name="connsiteY0" fmla="*/ 922089 h 6647770"/>
                <a:gd name="connsiteX1" fmla="*/ 0 w 6858000"/>
                <a:gd name="connsiteY1" fmla="*/ 2959412 h 6647770"/>
                <a:gd name="connsiteX2" fmla="*/ 0 w 6858000"/>
                <a:gd name="connsiteY2" fmla="*/ 4610448 h 6647770"/>
                <a:gd name="connsiteX3" fmla="*/ 0 w 6858000"/>
                <a:gd name="connsiteY3" fmla="*/ 6647770 h 6647770"/>
                <a:gd name="connsiteX4" fmla="*/ 6858000 w 6858000"/>
                <a:gd name="connsiteY4" fmla="*/ 6647770 h 6647770"/>
                <a:gd name="connsiteX5" fmla="*/ 6858000 w 6858000"/>
                <a:gd name="connsiteY5" fmla="*/ 4610448 h 6647770"/>
                <a:gd name="connsiteX6" fmla="*/ 6858000 w 6858000"/>
                <a:gd name="connsiteY6" fmla="*/ 2037322 h 6647770"/>
                <a:gd name="connsiteX7" fmla="*/ 6858000 w 6858000"/>
                <a:gd name="connsiteY7" fmla="*/ 0 h 66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647770">
                  <a:moveTo>
                    <a:pt x="0" y="922089"/>
                  </a:moveTo>
                  <a:lnTo>
                    <a:pt x="0" y="2959412"/>
                  </a:lnTo>
                  <a:lnTo>
                    <a:pt x="0" y="4610448"/>
                  </a:lnTo>
                  <a:lnTo>
                    <a:pt x="0" y="6647770"/>
                  </a:lnTo>
                  <a:lnTo>
                    <a:pt x="6858000" y="6647770"/>
                  </a:lnTo>
                  <a:lnTo>
                    <a:pt x="6858000" y="4610448"/>
                  </a:lnTo>
                  <a:lnTo>
                    <a:pt x="6858000" y="2037322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23D93AD-AFAF-1FB6-46B2-01C24332518D}"/>
                </a:ext>
              </a:extLst>
            </p:cNvPr>
            <p:cNvGrpSpPr/>
            <p:nvPr/>
          </p:nvGrpSpPr>
          <p:grpSpPr>
            <a:xfrm>
              <a:off x="4955038" y="0"/>
              <a:ext cx="1677492" cy="6858000"/>
              <a:chOff x="4955038" y="0"/>
              <a:chExt cx="1677492" cy="6858000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BD1EF664-F240-F597-F784-FEA0E449BB93}"/>
                  </a:ext>
                </a:extLst>
              </p:cNvPr>
              <p:cNvSpPr/>
              <p:nvPr/>
            </p:nvSpPr>
            <p:spPr>
              <a:xfrm>
                <a:off x="4955038" y="0"/>
                <a:ext cx="1360969" cy="6858000"/>
              </a:xfrm>
              <a:custGeom>
                <a:avLst/>
                <a:gdLst>
                  <a:gd name="connsiteX0" fmla="*/ 903769 w 1360969"/>
                  <a:gd name="connsiteY0" fmla="*/ 0 h 6858000"/>
                  <a:gd name="connsiteX1" fmla="*/ 1360969 w 1360969"/>
                  <a:gd name="connsiteY1" fmla="*/ 0 h 6858000"/>
                  <a:gd name="connsiteX2" fmla="*/ 457200 w 1360969"/>
                  <a:gd name="connsiteY2" fmla="*/ 6858000 h 6858000"/>
                  <a:gd name="connsiteX3" fmla="*/ 0 w 1360969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0969" h="6858000">
                    <a:moveTo>
                      <a:pt x="903769" y="0"/>
                    </a:moveTo>
                    <a:lnTo>
                      <a:pt x="1360969" y="0"/>
                    </a:lnTo>
                    <a:lnTo>
                      <a:pt x="457200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rgbClr val="0D2240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4685" tIns="47343" rIns="94685" bIns="47343" rtlCol="0" anchor="ctr">
                <a:noAutofit/>
              </a:bodyPr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66774CC9-542D-F645-A1B9-0BE2E4B68180}"/>
                  </a:ext>
                </a:extLst>
              </p:cNvPr>
              <p:cNvSpPr/>
              <p:nvPr/>
            </p:nvSpPr>
            <p:spPr>
              <a:xfrm>
                <a:off x="5271561" y="0"/>
                <a:ext cx="1360969" cy="6858000"/>
              </a:xfrm>
              <a:custGeom>
                <a:avLst/>
                <a:gdLst>
                  <a:gd name="connsiteX0" fmla="*/ 903769 w 1360969"/>
                  <a:gd name="connsiteY0" fmla="*/ 0 h 6858000"/>
                  <a:gd name="connsiteX1" fmla="*/ 1360969 w 1360969"/>
                  <a:gd name="connsiteY1" fmla="*/ 0 h 6858000"/>
                  <a:gd name="connsiteX2" fmla="*/ 457200 w 1360969"/>
                  <a:gd name="connsiteY2" fmla="*/ 6858000 h 6858000"/>
                  <a:gd name="connsiteX3" fmla="*/ 0 w 1360969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0969" h="6858000">
                    <a:moveTo>
                      <a:pt x="903769" y="0"/>
                    </a:moveTo>
                    <a:lnTo>
                      <a:pt x="1360969" y="0"/>
                    </a:lnTo>
                    <a:lnTo>
                      <a:pt x="457200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rgbClr val="0D2240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4685" tIns="47343" rIns="94685" bIns="47343" rtlCol="0" anchor="ctr">
                <a:noAutofit/>
              </a:bodyPr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</p:grpSp>
      </p:grp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60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97697" y="6397623"/>
            <a:ext cx="1378746" cy="4025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rgbClr val="00338D"/>
                </a:solidFill>
              </a:rPr>
              <a:pPr/>
              <a:t>‹#›</a:t>
            </a:fld>
            <a:endParaRPr lang="en-US" sz="14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6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0E41FF-E248-1EA4-A943-0BC35D873C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36D0290-D344-59A7-3676-4BD06B9956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3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0E86D0F-5AC8-EAB7-4A47-FF7934D306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399" y="5613399"/>
            <a:ext cx="3036959" cy="886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45F9E-C4AF-EFE3-4260-8FB402B1D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42C7ED-03DB-B4BE-2EB5-A9BF582C8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3632200"/>
            <a:ext cx="6360160" cy="7461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5087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2C74E7-5A3E-AFCA-DCD1-F30C658B7D2D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97697" y="6397623"/>
            <a:ext cx="1378746" cy="4025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rgbClr val="00338D"/>
                </a:solidFill>
              </a:rPr>
              <a:pPr/>
              <a:t>‹#›</a:t>
            </a:fld>
            <a:endParaRPr lang="en-US" sz="14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96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138AD2-EFC0-BE54-E28E-3B61CECDF92B}"/>
              </a:ext>
            </a:extLst>
          </p:cNvPr>
          <p:cNvGrpSpPr/>
          <p:nvPr userDrawn="1"/>
        </p:nvGrpSpPr>
        <p:grpSpPr>
          <a:xfrm>
            <a:off x="-165759" y="-8021"/>
            <a:ext cx="12357759" cy="6866021"/>
            <a:chOff x="-165759" y="-8021"/>
            <a:chExt cx="12357759" cy="6866021"/>
          </a:xfrm>
        </p:grpSpPr>
        <p:sp>
          <p:nvSpPr>
            <p:cNvPr id="7" name="Background - Solid">
              <a:extLst>
                <a:ext uri="{FF2B5EF4-FFF2-40B4-BE49-F238E27FC236}">
                  <a16:creationId xmlns:a16="http://schemas.microsoft.com/office/drawing/2014/main" id="{168D6320-8B75-EBD5-3113-8195718AED00}"/>
                </a:ext>
              </a:extLst>
            </p:cNvPr>
            <p:cNvSpPr/>
            <p:nvPr userDrawn="1"/>
          </p:nvSpPr>
          <p:spPr>
            <a:xfrm rot="10800000"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r>
                <a:rPr lang="en-US" dirty="0">
                  <a:solidFill>
                    <a:schemeClr val="lt1">
                      <a:alpha val="44000"/>
                    </a:schemeClr>
                  </a:solidFill>
                </a:rPr>
                <a:t>aa</a:t>
              </a:r>
            </a:p>
          </p:txBody>
        </p:sp>
        <p:sp>
          <p:nvSpPr>
            <p:cNvPr id="8" name="Slice - Solid">
              <a:extLst>
                <a:ext uri="{FF2B5EF4-FFF2-40B4-BE49-F238E27FC236}">
                  <a16:creationId xmlns:a16="http://schemas.microsoft.com/office/drawing/2014/main" id="{585D9042-D4FA-CA8B-F235-4C1A902C1A7F}"/>
                </a:ext>
              </a:extLst>
            </p:cNvPr>
            <p:cNvSpPr/>
            <p:nvPr userDrawn="1"/>
          </p:nvSpPr>
          <p:spPr>
            <a:xfrm rot="10800000">
              <a:off x="-165759" y="-8021"/>
              <a:ext cx="11187128" cy="6866021"/>
            </a:xfrm>
            <a:custGeom>
              <a:avLst/>
              <a:gdLst>
                <a:gd name="connsiteX0" fmla="*/ 1588447 w 11187128"/>
                <a:gd name="connsiteY0" fmla="*/ 0 h 6866021"/>
                <a:gd name="connsiteX1" fmla="*/ 5139450 w 11187128"/>
                <a:gd name="connsiteY1" fmla="*/ 4711 h 6866021"/>
                <a:gd name="connsiteX2" fmla="*/ 5140539 w 11187128"/>
                <a:gd name="connsiteY2" fmla="*/ 0 h 6866021"/>
                <a:gd name="connsiteX3" fmla="*/ 11187128 w 11187128"/>
                <a:gd name="connsiteY3" fmla="*/ 8021 h 6866021"/>
                <a:gd name="connsiteX4" fmla="*/ 11187128 w 11187128"/>
                <a:gd name="connsiteY4" fmla="*/ 6866021 h 6866021"/>
                <a:gd name="connsiteX5" fmla="*/ 7635036 w 11187128"/>
                <a:gd name="connsiteY5" fmla="*/ 6866021 h 6866021"/>
                <a:gd name="connsiteX6" fmla="*/ 3552092 w 11187128"/>
                <a:gd name="connsiteY6" fmla="*/ 6866021 h 6866021"/>
                <a:gd name="connsiteX7" fmla="*/ 0 w 11187128"/>
                <a:gd name="connsiteY7" fmla="*/ 6866021 h 686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87128" h="6866021">
                  <a:moveTo>
                    <a:pt x="1588447" y="0"/>
                  </a:moveTo>
                  <a:lnTo>
                    <a:pt x="5139450" y="4711"/>
                  </a:lnTo>
                  <a:lnTo>
                    <a:pt x="5140539" y="0"/>
                  </a:lnTo>
                  <a:lnTo>
                    <a:pt x="11187128" y="8021"/>
                  </a:lnTo>
                  <a:lnTo>
                    <a:pt x="11187128" y="6866021"/>
                  </a:lnTo>
                  <a:lnTo>
                    <a:pt x="7635036" y="6866021"/>
                  </a:lnTo>
                  <a:lnTo>
                    <a:pt x="3552092" y="6866021"/>
                  </a:lnTo>
                  <a:lnTo>
                    <a:pt x="0" y="6866021"/>
                  </a:lnTo>
                  <a:close/>
                </a:path>
              </a:pathLst>
            </a:cu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97697" y="6397623"/>
            <a:ext cx="1378746" cy="4025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rgbClr val="00338D"/>
                </a:solidFill>
              </a:rPr>
              <a:pPr/>
              <a:t>‹#›</a:t>
            </a:fld>
            <a:endParaRPr lang="en-US" sz="14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94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E128937-A975-D8FD-7664-B71F4AA72669}"/>
              </a:ext>
            </a:extLst>
          </p:cNvPr>
          <p:cNvGrpSpPr/>
          <p:nvPr userDrawn="1"/>
        </p:nvGrpSpPr>
        <p:grpSpPr>
          <a:xfrm>
            <a:off x="0" y="-8022"/>
            <a:ext cx="12192000" cy="6866022"/>
            <a:chOff x="0" y="-8022"/>
            <a:chExt cx="12192000" cy="6866022"/>
          </a:xfrm>
        </p:grpSpPr>
        <p:sp>
          <p:nvSpPr>
            <p:cNvPr id="8" name="Background - Solid">
              <a:extLst>
                <a:ext uri="{FF2B5EF4-FFF2-40B4-BE49-F238E27FC236}">
                  <a16:creationId xmlns:a16="http://schemas.microsoft.com/office/drawing/2014/main" id="{CF15B74C-0297-D31C-0C16-DF4A9001EF2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r>
                <a:rPr lang="en-US" dirty="0">
                  <a:solidFill>
                    <a:schemeClr val="bg1">
                      <a:alpha val="44000"/>
                    </a:schemeClr>
                  </a:solidFill>
                </a:rPr>
                <a:t>aa</a:t>
              </a:r>
            </a:p>
          </p:txBody>
        </p:sp>
        <p:sp>
          <p:nvSpPr>
            <p:cNvPr id="9" name="Background - Solid">
              <a:extLst>
                <a:ext uri="{FF2B5EF4-FFF2-40B4-BE49-F238E27FC236}">
                  <a16:creationId xmlns:a16="http://schemas.microsoft.com/office/drawing/2014/main" id="{939BDFE8-86BC-5C3F-37C0-8EE684C2D623}"/>
                </a:ext>
              </a:extLst>
            </p:cNvPr>
            <p:cNvSpPr/>
            <p:nvPr/>
          </p:nvSpPr>
          <p:spPr>
            <a:xfrm>
              <a:off x="4556963" y="-8022"/>
              <a:ext cx="7635036" cy="6866021"/>
            </a:xfrm>
            <a:custGeom>
              <a:avLst/>
              <a:gdLst>
                <a:gd name="connsiteX0" fmla="*/ 0 w 6978316"/>
                <a:gd name="connsiteY0" fmla="*/ 0 h 6858000"/>
                <a:gd name="connsiteX1" fmla="*/ 6978316 w 6978316"/>
                <a:gd name="connsiteY1" fmla="*/ 0 h 6858000"/>
                <a:gd name="connsiteX2" fmla="*/ 6978316 w 6978316"/>
                <a:gd name="connsiteY2" fmla="*/ 6858000 h 6858000"/>
                <a:gd name="connsiteX3" fmla="*/ 0 w 6978316"/>
                <a:gd name="connsiteY3" fmla="*/ 6858000 h 6858000"/>
                <a:gd name="connsiteX4" fmla="*/ 0 w 6978316"/>
                <a:gd name="connsiteY4" fmla="*/ 0 h 6858000"/>
                <a:gd name="connsiteX0" fmla="*/ 3649579 w 6978316"/>
                <a:gd name="connsiteY0" fmla="*/ 0 h 6858000"/>
                <a:gd name="connsiteX1" fmla="*/ 6978316 w 6978316"/>
                <a:gd name="connsiteY1" fmla="*/ 0 h 6858000"/>
                <a:gd name="connsiteX2" fmla="*/ 6978316 w 6978316"/>
                <a:gd name="connsiteY2" fmla="*/ 6858000 h 6858000"/>
                <a:gd name="connsiteX3" fmla="*/ 0 w 6978316"/>
                <a:gd name="connsiteY3" fmla="*/ 6858000 h 6858000"/>
                <a:gd name="connsiteX4" fmla="*/ 3649579 w 6978316"/>
                <a:gd name="connsiteY4" fmla="*/ 0 h 6858000"/>
                <a:gd name="connsiteX0" fmla="*/ 505326 w 6978316"/>
                <a:gd name="connsiteY0" fmla="*/ 0 h 6866021"/>
                <a:gd name="connsiteX1" fmla="*/ 6978316 w 6978316"/>
                <a:gd name="connsiteY1" fmla="*/ 8021 h 6866021"/>
                <a:gd name="connsiteX2" fmla="*/ 6978316 w 6978316"/>
                <a:gd name="connsiteY2" fmla="*/ 6866021 h 6866021"/>
                <a:gd name="connsiteX3" fmla="*/ 0 w 6978316"/>
                <a:gd name="connsiteY3" fmla="*/ 6866021 h 6866021"/>
                <a:gd name="connsiteX4" fmla="*/ 505326 w 6978316"/>
                <a:gd name="connsiteY4" fmla="*/ 0 h 6866021"/>
                <a:gd name="connsiteX0" fmla="*/ 1700463 w 8173453"/>
                <a:gd name="connsiteY0" fmla="*/ 0 h 6866021"/>
                <a:gd name="connsiteX1" fmla="*/ 8173453 w 8173453"/>
                <a:gd name="connsiteY1" fmla="*/ 8021 h 6866021"/>
                <a:gd name="connsiteX2" fmla="*/ 8173453 w 8173453"/>
                <a:gd name="connsiteY2" fmla="*/ 6866021 h 6866021"/>
                <a:gd name="connsiteX3" fmla="*/ 0 w 8173453"/>
                <a:gd name="connsiteY3" fmla="*/ 6866021 h 6866021"/>
                <a:gd name="connsiteX4" fmla="*/ 1700463 w 8173453"/>
                <a:gd name="connsiteY4" fmla="*/ 0 h 686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3453" h="6866021">
                  <a:moveTo>
                    <a:pt x="1700463" y="0"/>
                  </a:moveTo>
                  <a:lnTo>
                    <a:pt x="8173453" y="8021"/>
                  </a:lnTo>
                  <a:lnTo>
                    <a:pt x="8173453" y="6866021"/>
                  </a:lnTo>
                  <a:lnTo>
                    <a:pt x="0" y="6866021"/>
                  </a:lnTo>
                  <a:lnTo>
                    <a:pt x="170046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r>
                <a:rPr lang="en-US" dirty="0">
                  <a:solidFill>
                    <a:schemeClr val="lt1">
                      <a:alpha val="44000"/>
                    </a:schemeClr>
                  </a:solidFill>
                </a:rPr>
                <a:t>A,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97697" y="6397623"/>
            <a:ext cx="1378746" cy="4025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rgbClr val="00338D"/>
                </a:solidFill>
              </a:rPr>
              <a:pPr/>
              <a:t>‹#›</a:t>
            </a:fld>
            <a:endParaRPr lang="en-US" sz="14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26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E128937-A975-D8FD-7664-B71F4AA72669}"/>
              </a:ext>
            </a:extLst>
          </p:cNvPr>
          <p:cNvGrpSpPr/>
          <p:nvPr userDrawn="1"/>
        </p:nvGrpSpPr>
        <p:grpSpPr>
          <a:xfrm>
            <a:off x="0" y="-8022"/>
            <a:ext cx="12192000" cy="6866022"/>
            <a:chOff x="0" y="-8022"/>
            <a:chExt cx="12192000" cy="6866022"/>
          </a:xfrm>
        </p:grpSpPr>
        <p:sp>
          <p:nvSpPr>
            <p:cNvPr id="8" name="Background - Solid">
              <a:extLst>
                <a:ext uri="{FF2B5EF4-FFF2-40B4-BE49-F238E27FC236}">
                  <a16:creationId xmlns:a16="http://schemas.microsoft.com/office/drawing/2014/main" id="{CF15B74C-0297-D31C-0C16-DF4A9001EF2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r>
                <a:rPr lang="en-US" dirty="0">
                  <a:solidFill>
                    <a:schemeClr val="bg1">
                      <a:alpha val="44000"/>
                    </a:schemeClr>
                  </a:solidFill>
                </a:rPr>
                <a:t>aa</a:t>
              </a:r>
            </a:p>
          </p:txBody>
        </p:sp>
        <p:sp>
          <p:nvSpPr>
            <p:cNvPr id="9" name="Background - Solid">
              <a:extLst>
                <a:ext uri="{FF2B5EF4-FFF2-40B4-BE49-F238E27FC236}">
                  <a16:creationId xmlns:a16="http://schemas.microsoft.com/office/drawing/2014/main" id="{939BDFE8-86BC-5C3F-37C0-8EE684C2D623}"/>
                </a:ext>
              </a:extLst>
            </p:cNvPr>
            <p:cNvSpPr/>
            <p:nvPr/>
          </p:nvSpPr>
          <p:spPr>
            <a:xfrm>
              <a:off x="4556963" y="-8022"/>
              <a:ext cx="7635036" cy="6866021"/>
            </a:xfrm>
            <a:custGeom>
              <a:avLst/>
              <a:gdLst>
                <a:gd name="connsiteX0" fmla="*/ 0 w 6978316"/>
                <a:gd name="connsiteY0" fmla="*/ 0 h 6858000"/>
                <a:gd name="connsiteX1" fmla="*/ 6978316 w 6978316"/>
                <a:gd name="connsiteY1" fmla="*/ 0 h 6858000"/>
                <a:gd name="connsiteX2" fmla="*/ 6978316 w 6978316"/>
                <a:gd name="connsiteY2" fmla="*/ 6858000 h 6858000"/>
                <a:gd name="connsiteX3" fmla="*/ 0 w 6978316"/>
                <a:gd name="connsiteY3" fmla="*/ 6858000 h 6858000"/>
                <a:gd name="connsiteX4" fmla="*/ 0 w 6978316"/>
                <a:gd name="connsiteY4" fmla="*/ 0 h 6858000"/>
                <a:gd name="connsiteX0" fmla="*/ 3649579 w 6978316"/>
                <a:gd name="connsiteY0" fmla="*/ 0 h 6858000"/>
                <a:gd name="connsiteX1" fmla="*/ 6978316 w 6978316"/>
                <a:gd name="connsiteY1" fmla="*/ 0 h 6858000"/>
                <a:gd name="connsiteX2" fmla="*/ 6978316 w 6978316"/>
                <a:gd name="connsiteY2" fmla="*/ 6858000 h 6858000"/>
                <a:gd name="connsiteX3" fmla="*/ 0 w 6978316"/>
                <a:gd name="connsiteY3" fmla="*/ 6858000 h 6858000"/>
                <a:gd name="connsiteX4" fmla="*/ 3649579 w 6978316"/>
                <a:gd name="connsiteY4" fmla="*/ 0 h 6858000"/>
                <a:gd name="connsiteX0" fmla="*/ 505326 w 6978316"/>
                <a:gd name="connsiteY0" fmla="*/ 0 h 6866021"/>
                <a:gd name="connsiteX1" fmla="*/ 6978316 w 6978316"/>
                <a:gd name="connsiteY1" fmla="*/ 8021 h 6866021"/>
                <a:gd name="connsiteX2" fmla="*/ 6978316 w 6978316"/>
                <a:gd name="connsiteY2" fmla="*/ 6866021 h 6866021"/>
                <a:gd name="connsiteX3" fmla="*/ 0 w 6978316"/>
                <a:gd name="connsiteY3" fmla="*/ 6866021 h 6866021"/>
                <a:gd name="connsiteX4" fmla="*/ 505326 w 6978316"/>
                <a:gd name="connsiteY4" fmla="*/ 0 h 6866021"/>
                <a:gd name="connsiteX0" fmla="*/ 1700463 w 8173453"/>
                <a:gd name="connsiteY0" fmla="*/ 0 h 6866021"/>
                <a:gd name="connsiteX1" fmla="*/ 8173453 w 8173453"/>
                <a:gd name="connsiteY1" fmla="*/ 8021 h 6866021"/>
                <a:gd name="connsiteX2" fmla="*/ 8173453 w 8173453"/>
                <a:gd name="connsiteY2" fmla="*/ 6866021 h 6866021"/>
                <a:gd name="connsiteX3" fmla="*/ 0 w 8173453"/>
                <a:gd name="connsiteY3" fmla="*/ 6866021 h 6866021"/>
                <a:gd name="connsiteX4" fmla="*/ 1700463 w 8173453"/>
                <a:gd name="connsiteY4" fmla="*/ 0 h 686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3453" h="6866021">
                  <a:moveTo>
                    <a:pt x="1700463" y="0"/>
                  </a:moveTo>
                  <a:lnTo>
                    <a:pt x="8173453" y="8021"/>
                  </a:lnTo>
                  <a:lnTo>
                    <a:pt x="8173453" y="6866021"/>
                  </a:lnTo>
                  <a:lnTo>
                    <a:pt x="0" y="6866021"/>
                  </a:lnTo>
                  <a:lnTo>
                    <a:pt x="170046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r>
                <a:rPr lang="en-US" dirty="0">
                  <a:solidFill>
                    <a:schemeClr val="lt1">
                      <a:alpha val="44000"/>
                    </a:schemeClr>
                  </a:solidFill>
                </a:rPr>
                <a:t>A,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97697" y="6397623"/>
            <a:ext cx="1378746" cy="4025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rgbClr val="00338D"/>
                </a:solidFill>
              </a:rPr>
              <a:pPr/>
              <a:t>‹#›</a:t>
            </a:fld>
            <a:endParaRPr lang="en-US" sz="1400" dirty="0">
              <a:solidFill>
                <a:srgbClr val="00338D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2CC58A6-5F92-59CD-4A41-EC1E5CFF5758}"/>
              </a:ext>
            </a:extLst>
          </p:cNvPr>
          <p:cNvSpPr/>
          <p:nvPr userDrawn="1"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A41A12-ADBE-1BF1-2D37-B1E6CCA9FFE3}"/>
              </a:ext>
            </a:extLst>
          </p:cNvPr>
          <p:cNvGrpSpPr/>
          <p:nvPr userDrawn="1"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A192462-0168-F4E9-A5A5-90C5309E4D5B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211459F-DC91-A240-289F-9B885AAF5CD6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538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B06EB3-25D1-F725-9205-EF747398575A}"/>
              </a:ext>
            </a:extLst>
          </p:cNvPr>
          <p:cNvSpPr/>
          <p:nvPr userDrawn="1"/>
        </p:nvSpPr>
        <p:spPr>
          <a:xfrm rot="10800000" flipV="1">
            <a:off x="0" y="3451034"/>
            <a:ext cx="12192000" cy="3428999"/>
          </a:xfrm>
          <a:custGeom>
            <a:avLst/>
            <a:gdLst>
              <a:gd name="connsiteX0" fmla="*/ 6858000 w 6858000"/>
              <a:gd name="connsiteY0" fmla="*/ 1978237 h 1978237"/>
              <a:gd name="connsiteX1" fmla="*/ 6858000 w 6858000"/>
              <a:gd name="connsiteY1" fmla="*/ 0 h 1978237"/>
              <a:gd name="connsiteX2" fmla="*/ 0 w 6858000"/>
              <a:gd name="connsiteY2" fmla="*/ 922089 h 1978237"/>
              <a:gd name="connsiteX3" fmla="*/ 0 w 6858000"/>
              <a:gd name="connsiteY3" fmla="*/ 1978237 h 1978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978237">
                <a:moveTo>
                  <a:pt x="6858000" y="1978237"/>
                </a:moveTo>
                <a:lnTo>
                  <a:pt x="6858000" y="0"/>
                </a:lnTo>
                <a:lnTo>
                  <a:pt x="0" y="922089"/>
                </a:lnTo>
                <a:lnTo>
                  <a:pt x="0" y="1978237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89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B09E638-0A33-BD8D-EF9D-131CE48AEBEC}"/>
              </a:ext>
            </a:extLst>
          </p:cNvPr>
          <p:cNvGrpSpPr/>
          <p:nvPr userDrawn="1"/>
        </p:nvGrpSpPr>
        <p:grpSpPr>
          <a:xfrm>
            <a:off x="0" y="-8022"/>
            <a:ext cx="12192000" cy="6866022"/>
            <a:chOff x="0" y="-8022"/>
            <a:chExt cx="12192000" cy="6866022"/>
          </a:xfrm>
        </p:grpSpPr>
        <p:sp>
          <p:nvSpPr>
            <p:cNvPr id="10" name="Background - Solid">
              <a:extLst>
                <a:ext uri="{FF2B5EF4-FFF2-40B4-BE49-F238E27FC236}">
                  <a16:creationId xmlns:a16="http://schemas.microsoft.com/office/drawing/2014/main" id="{925977B4-C602-8D6C-6A7B-44C765AFA37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6B00819-6582-02B3-44BE-19D404134C3B}"/>
                </a:ext>
              </a:extLst>
            </p:cNvPr>
            <p:cNvGrpSpPr/>
            <p:nvPr/>
          </p:nvGrpSpPr>
          <p:grpSpPr>
            <a:xfrm>
              <a:off x="2021885" y="-8022"/>
              <a:ext cx="10170115" cy="174639"/>
              <a:chOff x="2021885" y="-1574"/>
              <a:chExt cx="10417812" cy="268274"/>
            </a:xfrm>
          </p:grpSpPr>
          <p:sp>
            <p:nvSpPr>
              <p:cNvPr id="13" name="Background - Solid">
                <a:extLst>
                  <a:ext uri="{FF2B5EF4-FFF2-40B4-BE49-F238E27FC236}">
                    <a16:creationId xmlns:a16="http://schemas.microsoft.com/office/drawing/2014/main" id="{9FB2979B-AE0E-62B0-58A6-392A9C8CCD2F}"/>
                  </a:ext>
                </a:extLst>
              </p:cNvPr>
              <p:cNvSpPr/>
              <p:nvPr/>
            </p:nvSpPr>
            <p:spPr>
              <a:xfrm>
                <a:off x="2021885" y="-1574"/>
                <a:ext cx="1492331" cy="268274"/>
              </a:xfrm>
              <a:prstGeom prst="rect">
                <a:avLst/>
              </a:prstGeom>
              <a:solidFill>
                <a:srgbClr val="EBB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  <p:sp>
            <p:nvSpPr>
              <p:cNvPr id="14" name="Background - Solid">
                <a:extLst>
                  <a:ext uri="{FF2B5EF4-FFF2-40B4-BE49-F238E27FC236}">
                    <a16:creationId xmlns:a16="http://schemas.microsoft.com/office/drawing/2014/main" id="{0EBC0316-CA05-9603-7866-F1A262439FBD}"/>
                  </a:ext>
                </a:extLst>
              </p:cNvPr>
              <p:cNvSpPr/>
              <p:nvPr/>
            </p:nvSpPr>
            <p:spPr>
              <a:xfrm>
                <a:off x="3509465" y="-1574"/>
                <a:ext cx="1492331" cy="268274"/>
              </a:xfrm>
              <a:prstGeom prst="rect">
                <a:avLst/>
              </a:prstGeom>
              <a:solidFill>
                <a:srgbClr val="407C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  <p:sp>
            <p:nvSpPr>
              <p:cNvPr id="15" name="Background - Solid">
                <a:extLst>
                  <a:ext uri="{FF2B5EF4-FFF2-40B4-BE49-F238E27FC236}">
                    <a16:creationId xmlns:a16="http://schemas.microsoft.com/office/drawing/2014/main" id="{96467501-7C6D-9B2A-32CC-C6DB1BCABFE0}"/>
                  </a:ext>
                </a:extLst>
              </p:cNvPr>
              <p:cNvSpPr/>
              <p:nvPr/>
            </p:nvSpPr>
            <p:spPr>
              <a:xfrm>
                <a:off x="4997045" y="-1574"/>
                <a:ext cx="1492331" cy="268274"/>
              </a:xfrm>
              <a:prstGeom prst="rect">
                <a:avLst/>
              </a:prstGeom>
              <a:solidFill>
                <a:srgbClr val="FF5C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  <p:sp>
            <p:nvSpPr>
              <p:cNvPr id="16" name="Background - Solid">
                <a:extLst>
                  <a:ext uri="{FF2B5EF4-FFF2-40B4-BE49-F238E27FC236}">
                    <a16:creationId xmlns:a16="http://schemas.microsoft.com/office/drawing/2014/main" id="{5DB76155-84F0-6B4E-A668-0536B0368C61}"/>
                  </a:ext>
                </a:extLst>
              </p:cNvPr>
              <p:cNvSpPr/>
              <p:nvPr/>
            </p:nvSpPr>
            <p:spPr>
              <a:xfrm>
                <a:off x="6484625" y="-1574"/>
                <a:ext cx="1492331" cy="268274"/>
              </a:xfrm>
              <a:prstGeom prst="rect">
                <a:avLst/>
              </a:prstGeom>
              <a:solidFill>
                <a:srgbClr val="B3B2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  <p:sp>
            <p:nvSpPr>
              <p:cNvPr id="17" name="Background - Solid">
                <a:extLst>
                  <a:ext uri="{FF2B5EF4-FFF2-40B4-BE49-F238E27FC236}">
                    <a16:creationId xmlns:a16="http://schemas.microsoft.com/office/drawing/2014/main" id="{73B0FF6D-C58F-FF65-7AD1-33FA94AE3B0B}"/>
                  </a:ext>
                </a:extLst>
              </p:cNvPr>
              <p:cNvSpPr/>
              <p:nvPr/>
            </p:nvSpPr>
            <p:spPr>
              <a:xfrm>
                <a:off x="7972205" y="-1574"/>
                <a:ext cx="1492331" cy="268274"/>
              </a:xfrm>
              <a:prstGeom prst="rect">
                <a:avLst/>
              </a:prstGeom>
              <a:solidFill>
                <a:srgbClr val="7A26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A9343DE0-2EBE-8273-5320-5F1D6DF68CF2}"/>
                  </a:ext>
                </a:extLst>
              </p:cNvPr>
              <p:cNvSpPr/>
              <p:nvPr/>
            </p:nvSpPr>
            <p:spPr>
              <a:xfrm>
                <a:off x="9459785" y="-1574"/>
                <a:ext cx="1492331" cy="268274"/>
              </a:xfrm>
              <a:prstGeom prst="rect">
                <a:avLst/>
              </a:prstGeom>
              <a:solidFill>
                <a:srgbClr val="00AC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  <p:sp>
            <p:nvSpPr>
              <p:cNvPr id="19" name="Background - Solid">
                <a:extLst>
                  <a:ext uri="{FF2B5EF4-FFF2-40B4-BE49-F238E27FC236}">
                    <a16:creationId xmlns:a16="http://schemas.microsoft.com/office/drawing/2014/main" id="{8EE76241-EBA0-A575-0972-5B5AE92858AD}"/>
                  </a:ext>
                </a:extLst>
              </p:cNvPr>
              <p:cNvSpPr/>
              <p:nvPr/>
            </p:nvSpPr>
            <p:spPr>
              <a:xfrm>
                <a:off x="10947366" y="-1574"/>
                <a:ext cx="1492331" cy="268274"/>
              </a:xfrm>
              <a:prstGeom prst="rect">
                <a:avLst/>
              </a:prstGeom>
              <a:solidFill>
                <a:srgbClr val="0033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</a:endParaRPr>
              </a:p>
            </p:txBody>
          </p:sp>
        </p:grp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83EC3B6-C230-EE19-4CEC-39EBF76C2AAC}"/>
                </a:ext>
              </a:extLst>
            </p:cNvPr>
            <p:cNvSpPr/>
            <p:nvPr/>
          </p:nvSpPr>
          <p:spPr>
            <a:xfrm>
              <a:off x="0" y="-8022"/>
              <a:ext cx="2193729" cy="6866022"/>
            </a:xfrm>
            <a:custGeom>
              <a:avLst/>
              <a:gdLst>
                <a:gd name="connsiteX0" fmla="*/ 372975 w 2193729"/>
                <a:gd name="connsiteY0" fmla="*/ 0 h 6866022"/>
                <a:gd name="connsiteX1" fmla="*/ 1774629 w 2193729"/>
                <a:gd name="connsiteY1" fmla="*/ 0 h 6866022"/>
                <a:gd name="connsiteX2" fmla="*/ 2193729 w 2193729"/>
                <a:gd name="connsiteY2" fmla="*/ 0 h 6866022"/>
                <a:gd name="connsiteX3" fmla="*/ 605282 w 2193729"/>
                <a:gd name="connsiteY3" fmla="*/ 6866021 h 6866022"/>
                <a:gd name="connsiteX4" fmla="*/ 469279 w 2193729"/>
                <a:gd name="connsiteY4" fmla="*/ 6865841 h 6866022"/>
                <a:gd name="connsiteX5" fmla="*/ 469279 w 2193729"/>
                <a:gd name="connsiteY5" fmla="*/ 6866022 h 6866022"/>
                <a:gd name="connsiteX6" fmla="*/ 0 w 2193729"/>
                <a:gd name="connsiteY6" fmla="*/ 6866022 h 6866022"/>
                <a:gd name="connsiteX7" fmla="*/ 0 w 2193729"/>
                <a:gd name="connsiteY7" fmla="*/ 8022 h 6866022"/>
                <a:gd name="connsiteX8" fmla="*/ 372975 w 2193729"/>
                <a:gd name="connsiteY8" fmla="*/ 8022 h 686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3729" h="6866022">
                  <a:moveTo>
                    <a:pt x="372975" y="0"/>
                  </a:moveTo>
                  <a:lnTo>
                    <a:pt x="1774629" y="0"/>
                  </a:lnTo>
                  <a:lnTo>
                    <a:pt x="2193729" y="0"/>
                  </a:lnTo>
                  <a:lnTo>
                    <a:pt x="605282" y="6866021"/>
                  </a:lnTo>
                  <a:lnTo>
                    <a:pt x="469279" y="6865841"/>
                  </a:lnTo>
                  <a:lnTo>
                    <a:pt x="469279" y="6866022"/>
                  </a:lnTo>
                  <a:lnTo>
                    <a:pt x="0" y="6866022"/>
                  </a:lnTo>
                  <a:lnTo>
                    <a:pt x="0" y="8022"/>
                  </a:lnTo>
                  <a:lnTo>
                    <a:pt x="372975" y="80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00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925977B4-C602-8D6C-6A7B-44C765AFA3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83EC3B6-C230-EE19-4CEC-39EBF76C2AAC}"/>
              </a:ext>
            </a:extLst>
          </p:cNvPr>
          <p:cNvSpPr/>
          <p:nvPr/>
        </p:nvSpPr>
        <p:spPr>
          <a:xfrm>
            <a:off x="0" y="-8022"/>
            <a:ext cx="2193729" cy="6866022"/>
          </a:xfrm>
          <a:custGeom>
            <a:avLst/>
            <a:gdLst>
              <a:gd name="connsiteX0" fmla="*/ 372975 w 2193729"/>
              <a:gd name="connsiteY0" fmla="*/ 0 h 6866022"/>
              <a:gd name="connsiteX1" fmla="*/ 1774629 w 2193729"/>
              <a:gd name="connsiteY1" fmla="*/ 0 h 6866022"/>
              <a:gd name="connsiteX2" fmla="*/ 2193729 w 2193729"/>
              <a:gd name="connsiteY2" fmla="*/ 0 h 6866022"/>
              <a:gd name="connsiteX3" fmla="*/ 605282 w 2193729"/>
              <a:gd name="connsiteY3" fmla="*/ 6866021 h 6866022"/>
              <a:gd name="connsiteX4" fmla="*/ 469279 w 2193729"/>
              <a:gd name="connsiteY4" fmla="*/ 6865841 h 6866022"/>
              <a:gd name="connsiteX5" fmla="*/ 469279 w 2193729"/>
              <a:gd name="connsiteY5" fmla="*/ 6866022 h 6866022"/>
              <a:gd name="connsiteX6" fmla="*/ 0 w 2193729"/>
              <a:gd name="connsiteY6" fmla="*/ 6866022 h 6866022"/>
              <a:gd name="connsiteX7" fmla="*/ 0 w 2193729"/>
              <a:gd name="connsiteY7" fmla="*/ 8022 h 6866022"/>
              <a:gd name="connsiteX8" fmla="*/ 372975 w 2193729"/>
              <a:gd name="connsiteY8" fmla="*/ 8022 h 686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3729" h="6866022">
                <a:moveTo>
                  <a:pt x="372975" y="0"/>
                </a:moveTo>
                <a:lnTo>
                  <a:pt x="1774629" y="0"/>
                </a:lnTo>
                <a:lnTo>
                  <a:pt x="2193729" y="0"/>
                </a:lnTo>
                <a:lnTo>
                  <a:pt x="605282" y="6866021"/>
                </a:lnTo>
                <a:lnTo>
                  <a:pt x="469279" y="6865841"/>
                </a:lnTo>
                <a:lnTo>
                  <a:pt x="469279" y="6866022"/>
                </a:lnTo>
                <a:lnTo>
                  <a:pt x="0" y="6866022"/>
                </a:lnTo>
                <a:lnTo>
                  <a:pt x="0" y="8022"/>
                </a:lnTo>
                <a:lnTo>
                  <a:pt x="372975" y="80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21" name="Picture 2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64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7FCA3B97-2395-2E49-3664-1A72163C8181}"/>
              </a:ext>
            </a:extLst>
          </p:cNvPr>
          <p:cNvSpPr/>
          <p:nvPr userDrawn="1"/>
        </p:nvSpPr>
        <p:spPr>
          <a:xfrm rot="10800000" flipV="1">
            <a:off x="0" y="3517136"/>
            <a:ext cx="12192000" cy="3428999"/>
          </a:xfrm>
          <a:custGeom>
            <a:avLst/>
            <a:gdLst>
              <a:gd name="connsiteX0" fmla="*/ 6858000 w 6858000"/>
              <a:gd name="connsiteY0" fmla="*/ 1978237 h 1978237"/>
              <a:gd name="connsiteX1" fmla="*/ 6858000 w 6858000"/>
              <a:gd name="connsiteY1" fmla="*/ 0 h 1978237"/>
              <a:gd name="connsiteX2" fmla="*/ 0 w 6858000"/>
              <a:gd name="connsiteY2" fmla="*/ 922089 h 1978237"/>
              <a:gd name="connsiteX3" fmla="*/ 0 w 6858000"/>
              <a:gd name="connsiteY3" fmla="*/ 1978237 h 1978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978237">
                <a:moveTo>
                  <a:pt x="6858000" y="1978237"/>
                </a:moveTo>
                <a:lnTo>
                  <a:pt x="6858000" y="0"/>
                </a:lnTo>
                <a:lnTo>
                  <a:pt x="0" y="922089"/>
                </a:lnTo>
                <a:lnTo>
                  <a:pt x="0" y="19782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97697" y="6397623"/>
            <a:ext cx="1378746" cy="4025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rgbClr val="00338D"/>
                </a:solidFill>
              </a:rPr>
              <a:pPr/>
              <a:t>‹#›</a:t>
            </a:fld>
            <a:endParaRPr lang="en-US" sz="14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96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6E3E91B-59FC-D55B-C19B-241890F09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97697" y="6397623"/>
            <a:ext cx="1378746" cy="40259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3C14B-EC70-7CC8-517B-7897B16696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B3777-B2BE-8512-985A-CFE1B822AE0D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FA39A9-2187-F0CE-CA1F-EDCE8EB79BC2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19">
            <a:extLst>
              <a:ext uri="{FF2B5EF4-FFF2-40B4-BE49-F238E27FC236}">
                <a16:creationId xmlns:a16="http://schemas.microsoft.com/office/drawing/2014/main" id="{AF989D7D-83CA-F60B-0A61-9BCF5232A604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rgbClr val="00338D"/>
                </a:solidFill>
              </a:rPr>
              <a:pPr/>
              <a:t>‹#›</a:t>
            </a:fld>
            <a:endParaRPr lang="en-US" sz="1400" dirty="0">
              <a:solidFill>
                <a:srgbClr val="00338D"/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7D4130B-DFAC-123A-76F8-6446387BA6A8}"/>
              </a:ext>
            </a:extLst>
          </p:cNvPr>
          <p:cNvSpPr/>
          <p:nvPr userDrawn="1"/>
        </p:nvSpPr>
        <p:spPr>
          <a:xfrm>
            <a:off x="3274927" y="-8022"/>
            <a:ext cx="5642146" cy="6866021"/>
          </a:xfrm>
          <a:custGeom>
            <a:avLst/>
            <a:gdLst>
              <a:gd name="connsiteX0" fmla="*/ 1588447 w 5642146"/>
              <a:gd name="connsiteY0" fmla="*/ 0 h 6866021"/>
              <a:gd name="connsiteX1" fmla="*/ 5642146 w 5642146"/>
              <a:gd name="connsiteY1" fmla="*/ 5377 h 6866021"/>
              <a:gd name="connsiteX2" fmla="*/ 4054943 w 5642146"/>
              <a:gd name="connsiteY2" fmla="*/ 6866021 h 6866021"/>
              <a:gd name="connsiteX3" fmla="*/ 0 w 5642146"/>
              <a:gd name="connsiteY3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2146" h="6866021">
                <a:moveTo>
                  <a:pt x="1588447" y="0"/>
                </a:moveTo>
                <a:lnTo>
                  <a:pt x="5642146" y="5377"/>
                </a:lnTo>
                <a:lnTo>
                  <a:pt x="4054943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0338D">
              <a:alpha val="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77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12EB3CF-D9C7-6A43-9572-2FD29EB93B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045D26-8C33-294E-98EE-70FFFD7130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0991150-1FA1-B94F-9E36-C0849AD9E98A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54B4AE-E7BB-FE47-8A11-B7A39D99E298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19">
            <a:extLst>
              <a:ext uri="{FF2B5EF4-FFF2-40B4-BE49-F238E27FC236}">
                <a16:creationId xmlns:a16="http://schemas.microsoft.com/office/drawing/2014/main" id="{3C4CAAAC-B9EF-4240-A7A1-7A5F45378BB7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12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0E41FF-E248-1EA4-A943-0BC35D873C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45F9E-C4AF-EFE3-4260-8FB402B1D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13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1E0CEC9-9D2F-5544-87AE-66A08FEBD4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0818" y="346722"/>
            <a:ext cx="9144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CAD6617-8761-4247-A702-E4F2A27BA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1163" y="1392238"/>
            <a:ext cx="5684837" cy="4879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12EB3CF-D9C7-6A43-9572-2FD29EB93B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045D26-8C33-294E-98EE-70FFFD7130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0991150-1FA1-B94F-9E36-C0849AD9E98A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54B4AE-E7BB-FE47-8A11-B7A39D99E298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19">
            <a:extLst>
              <a:ext uri="{FF2B5EF4-FFF2-40B4-BE49-F238E27FC236}">
                <a16:creationId xmlns:a16="http://schemas.microsoft.com/office/drawing/2014/main" id="{3C4CAAAC-B9EF-4240-A7A1-7A5F45378BB7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6BCC36-4B75-9949-9C55-D7B729C66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1193" y="450565"/>
            <a:ext cx="10515600" cy="706714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19257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1E0CEC9-9D2F-5544-87AE-66A08FEBD4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0818" y="346722"/>
            <a:ext cx="9144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CAD6617-8761-4247-A702-E4F2A27BA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1163" y="1392238"/>
            <a:ext cx="5684837" cy="4879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12EB3CF-D9C7-6A43-9572-2FD29EB93B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045D26-8C33-294E-98EE-70FFFD7130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0991150-1FA1-B94F-9E36-C0849AD9E98A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54B4AE-E7BB-FE47-8A11-B7A39D99E298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19">
            <a:extLst>
              <a:ext uri="{FF2B5EF4-FFF2-40B4-BE49-F238E27FC236}">
                <a16:creationId xmlns:a16="http://schemas.microsoft.com/office/drawing/2014/main" id="{3C4CAAAC-B9EF-4240-A7A1-7A5F45378BB7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1A8763-65A3-F047-804A-2CB08763CBB5}"/>
              </a:ext>
            </a:extLst>
          </p:cNvPr>
          <p:cNvCxnSpPr>
            <a:cxnSpLocks/>
          </p:cNvCxnSpPr>
          <p:nvPr userDrawn="1"/>
        </p:nvCxnSpPr>
        <p:spPr>
          <a:xfrm>
            <a:off x="1529556" y="1063681"/>
            <a:ext cx="27432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E16BCC36-4B75-9949-9C55-D7B729C66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1193" y="450565"/>
            <a:ext cx="10515600" cy="706714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9251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BB8F37-0E51-C443-92E6-10DF3612109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5A6B55DA-FCD9-A84C-9BCE-A69F52E4E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4315B66-EBD7-0A42-ACB2-9E41FC05845F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668BA2A-274A-4D46-995B-C2A36B15C76A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AF04690-718A-5840-8633-94801BEDE96B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19">
            <a:extLst>
              <a:ext uri="{FF2B5EF4-FFF2-40B4-BE49-F238E27FC236}">
                <a16:creationId xmlns:a16="http://schemas.microsoft.com/office/drawing/2014/main" id="{0FBA4552-0C65-DD4B-AC3A-C53B06E838B2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D5F0FFC-64E5-984E-8312-ADD1A478E1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5755" y="1269612"/>
            <a:ext cx="4343884" cy="4830763"/>
          </a:xfrm>
          <a:ln w="28575"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0C04F88-9FFE-6240-A06C-F03D42D74C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0945393-5477-1243-A015-0E69F058B0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269612"/>
            <a:ext cx="5354255" cy="49073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36219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4981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ADAA-28AA-3746-BBED-0A52E4A39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478"/>
            <a:ext cx="4572000" cy="7769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37BEC2-1448-DD4F-8F95-1A8A3533DA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B04884-5587-E646-B95E-69F79936CC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2344E1-B1E6-BC45-8AC1-C7ECFD9F89C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161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39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750DF2-3393-5544-8CED-BA62DB2BC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476AB-9595-3945-82FD-3FFD7BA4E6E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497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4981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ADAA-28AA-3746-BBED-0A52E4A39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478"/>
            <a:ext cx="4572000" cy="7769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A picture containing glass&#10;&#10;Description automatically generated">
            <a:extLst>
              <a:ext uri="{FF2B5EF4-FFF2-40B4-BE49-F238E27FC236}">
                <a16:creationId xmlns:a16="http://schemas.microsoft.com/office/drawing/2014/main" id="{AB5113BD-7857-7644-9348-F00190265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37BEC2-1448-DD4F-8F95-1A8A3533DA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B04884-5587-E646-B95E-69F79936CC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2344E1-B1E6-BC45-8AC1-C7ECFD9F89C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975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287B9AC-07B9-F245-A329-1B92B71C0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8" y="349353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991874-8CE8-5F47-8EF3-03585FB94A82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BC20C9-6EF0-5442-ACAB-2CF985941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8" name="Picture 1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BBF532C8-FF84-A542-999E-3EFDE15AD2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A72F3E-1932-A54E-A80A-FBE7218B1B0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73B7E7A-E455-B042-81D7-2FAA43EACBC8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E043BEB-992B-3E4E-ACC5-E80A78853D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0818" y="1331088"/>
            <a:ext cx="11370019" cy="4845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6652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3CD42D-FF1A-0C47-8231-7E899959E7A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ABA9C3-B604-9240-A0AD-A85DB7C7F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C30ABBF-2E74-FC4C-B25D-B2CE07E7D2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AFF672-4880-0248-871D-56B0BED9A0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9">
            <a:extLst>
              <a:ext uri="{FF2B5EF4-FFF2-40B4-BE49-F238E27FC236}">
                <a16:creationId xmlns:a16="http://schemas.microsoft.com/office/drawing/2014/main" id="{0F46DA33-1B5C-0B4A-A918-EB6397868ADB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14C3AC-72BD-E543-B9D2-0ECB6D607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8E4F99F-BC94-DA4B-940F-63D0F0D9F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883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9643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D5F0FFC-64E5-984E-8312-ADD1A478E1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5755" y="1269612"/>
            <a:ext cx="4343884" cy="4830763"/>
          </a:xfrm>
          <a:ln w="28575"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7AB8A7-C066-5E41-BBDA-CCF82A34A4B4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0ABBF3-8D3A-8048-B567-9E8CFBCA8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4" name="Picture 13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AD5E29FE-C5B9-8F49-A5F7-DB5CCE1CC9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DE7CCE-6DF5-A240-9813-A2DDD35406DC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9">
            <a:extLst>
              <a:ext uri="{FF2B5EF4-FFF2-40B4-BE49-F238E27FC236}">
                <a16:creationId xmlns:a16="http://schemas.microsoft.com/office/drawing/2014/main" id="{90F736FC-6279-9244-87AC-84BC75B260D6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910C12B-5EB3-0B49-BCE4-52470ECDA2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BD13469-A7F6-7043-AAA8-D66315A3E1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269612"/>
            <a:ext cx="5354255" cy="49073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47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14D1A4-B8A5-DF79-B9CC-D092E0A05D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EF5A5B-8A75-DC12-FF52-622110DC1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3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7298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3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3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00338D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0399" y="5613399"/>
            <a:ext cx="3036958" cy="8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172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- Campaign 100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84422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73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80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7211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631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252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994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23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14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ght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4121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6D0290-D344-59A7-3676-4BD06B9956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3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42C7ED-03DB-B4BE-2EB5-A9BF582C8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3632200"/>
            <a:ext cx="6360160" cy="746125"/>
          </a:xfrm>
        </p:spPr>
        <p:txBody>
          <a:bodyPr/>
          <a:lstStyle>
            <a:lvl1pPr marL="0" indent="0">
              <a:buNone/>
              <a:defRPr>
                <a:solidFill>
                  <a:srgbClr val="00338D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AD4C1B-2D3C-1536-3381-80862091B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FA580D-9CA5-7F7E-87AE-9083B0D675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74FED4-16E6-269E-D243-69847E91A8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0399" y="5613399"/>
            <a:ext cx="3036958" cy="8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41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Purp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4450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Gree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0418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Oran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04739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Yello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2840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24766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Dark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98294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516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798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768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3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44601"/>
            <a:ext cx="5953760" cy="2387600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ADAA-28AA-3746-BBED-0A52E4A39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478"/>
            <a:ext cx="4572000" cy="7769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A picture containing glass&#10;&#10;Description automatically generated">
            <a:extLst>
              <a:ext uri="{FF2B5EF4-FFF2-40B4-BE49-F238E27FC236}">
                <a16:creationId xmlns:a16="http://schemas.microsoft.com/office/drawing/2014/main" id="{AB5113BD-7857-7644-9348-F00190265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921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2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27224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716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195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62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18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423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991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36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8149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AB8C3-10A7-3743-807C-DDFA2E6F9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686"/>
            <a:ext cx="10515600" cy="47532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87B9AC-07B9-F245-A329-1B92B71C0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2F9647-778A-D94E-8B73-7BE69C3F4529}"/>
              </a:ext>
            </a:extLst>
          </p:cNvPr>
          <p:cNvCxnSpPr/>
          <p:nvPr userDrawn="1"/>
        </p:nvCxnSpPr>
        <p:spPr>
          <a:xfrm>
            <a:off x="838200" y="967695"/>
            <a:ext cx="4233530" cy="0"/>
          </a:xfrm>
          <a:prstGeom prst="line">
            <a:avLst/>
          </a:prstGeom>
          <a:ln w="28575">
            <a:solidFill>
              <a:srgbClr val="EB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F5E8020-BC79-B843-AB9E-3C1D932D7C3C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7B3A4A51-F7F9-CB41-8E7C-DE0C78AF6F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19EA265-C2F5-5740-86F5-940817373821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22CB68-F27B-E842-8A11-C97CBE6D1670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7DF2F50-8E7D-1B42-8761-21F808AD4C85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9502FCF6-3A21-C84B-B59E-4F93397DA7C5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022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0275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877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67662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66031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12399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10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938963" y="4144963"/>
            <a:ext cx="4375150" cy="889000"/>
          </a:xfrm>
        </p:spPr>
        <p:txBody>
          <a:bodyPr>
            <a:normAutofit/>
          </a:bodyPr>
          <a:lstStyle>
            <a:lvl1pPr marL="0" indent="0" algn="ctr">
              <a:buNone/>
              <a:defRPr sz="1800" b="1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808596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</p:spTree>
    <p:extLst>
      <p:ext uri="{BB962C8B-B14F-4D97-AF65-F5344CB8AC3E}">
        <p14:creationId xmlns:p14="http://schemas.microsoft.com/office/powerpoint/2010/main" val="24264054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00954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5620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44601"/>
            <a:ext cx="5953760" cy="2387600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ADAA-28AA-3746-BBED-0A52E4A39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478"/>
            <a:ext cx="4572000" cy="7769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50" y="5613399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5033961"/>
            <a:ext cx="5953760" cy="579438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4000" y="5740401"/>
            <a:ext cx="4310063" cy="5181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258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035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163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9782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27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13006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Red-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447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6148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143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182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7640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3348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775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426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8368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14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030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230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8191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  <a:noFill/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21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00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3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47" Type="http://schemas.openxmlformats.org/officeDocument/2006/relationships/slideLayout" Target="../slideLayouts/slideLayout88.xml"/><Relationship Id="rId50" Type="http://schemas.openxmlformats.org/officeDocument/2006/relationships/slideLayout" Target="../slideLayouts/slideLayout91.xml"/><Relationship Id="rId55" Type="http://schemas.openxmlformats.org/officeDocument/2006/relationships/slideLayout" Target="../slideLayouts/slideLayout96.xml"/><Relationship Id="rId6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45" Type="http://schemas.openxmlformats.org/officeDocument/2006/relationships/slideLayout" Target="../slideLayouts/slideLayout86.xml"/><Relationship Id="rId53" Type="http://schemas.openxmlformats.org/officeDocument/2006/relationships/slideLayout" Target="../slideLayouts/slideLayout94.xml"/><Relationship Id="rId58" Type="http://schemas.openxmlformats.org/officeDocument/2006/relationships/slideLayout" Target="../slideLayouts/slideLayout99.xml"/><Relationship Id="rId5" Type="http://schemas.openxmlformats.org/officeDocument/2006/relationships/slideLayout" Target="../slideLayouts/slideLayout46.xml"/><Relationship Id="rId61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slideLayout" Target="../slideLayouts/slideLayout84.xml"/><Relationship Id="rId48" Type="http://schemas.openxmlformats.org/officeDocument/2006/relationships/slideLayout" Target="../slideLayouts/slideLayout89.xml"/><Relationship Id="rId56" Type="http://schemas.openxmlformats.org/officeDocument/2006/relationships/slideLayout" Target="../slideLayouts/slideLayout97.xml"/><Relationship Id="rId64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92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Relationship Id="rId46" Type="http://schemas.openxmlformats.org/officeDocument/2006/relationships/slideLayout" Target="../slideLayouts/slideLayout87.xml"/><Relationship Id="rId59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82.xml"/><Relationship Id="rId54" Type="http://schemas.openxmlformats.org/officeDocument/2006/relationships/slideLayout" Target="../slideLayouts/slideLayout95.xml"/><Relationship Id="rId6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49" Type="http://schemas.openxmlformats.org/officeDocument/2006/relationships/slideLayout" Target="../slideLayouts/slideLayout90.xml"/><Relationship Id="rId57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72.xml"/><Relationship Id="rId44" Type="http://schemas.openxmlformats.org/officeDocument/2006/relationships/slideLayout" Target="../slideLayouts/slideLayout85.xml"/><Relationship Id="rId52" Type="http://schemas.openxmlformats.org/officeDocument/2006/relationships/slideLayout" Target="../slideLayouts/slideLayout93.xml"/><Relationship Id="rId60" Type="http://schemas.openxmlformats.org/officeDocument/2006/relationships/slideLayout" Target="../slideLayouts/slideLayout101.xml"/><Relationship Id="rId65" Type="http://schemas.openxmlformats.org/officeDocument/2006/relationships/theme" Target="../theme/theme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80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26.xml"/><Relationship Id="rId34" Type="http://schemas.openxmlformats.org/officeDocument/2006/relationships/slideLayout" Target="../slideLayouts/slideLayout139.xml"/><Relationship Id="rId42" Type="http://schemas.openxmlformats.org/officeDocument/2006/relationships/slideLayout" Target="../slideLayouts/slideLayout147.xml"/><Relationship Id="rId47" Type="http://schemas.openxmlformats.org/officeDocument/2006/relationships/slideLayout" Target="../slideLayouts/slideLayout152.xml"/><Relationship Id="rId50" Type="http://schemas.openxmlformats.org/officeDocument/2006/relationships/slideLayout" Target="../slideLayouts/slideLayout155.xml"/><Relationship Id="rId55" Type="http://schemas.openxmlformats.org/officeDocument/2006/relationships/slideLayout" Target="../slideLayouts/slideLayout160.xml"/><Relationship Id="rId6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9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29.xml"/><Relationship Id="rId32" Type="http://schemas.openxmlformats.org/officeDocument/2006/relationships/slideLayout" Target="../slideLayouts/slideLayout137.xml"/><Relationship Id="rId37" Type="http://schemas.openxmlformats.org/officeDocument/2006/relationships/slideLayout" Target="../slideLayouts/slideLayout142.xml"/><Relationship Id="rId40" Type="http://schemas.openxmlformats.org/officeDocument/2006/relationships/slideLayout" Target="../slideLayouts/slideLayout145.xml"/><Relationship Id="rId45" Type="http://schemas.openxmlformats.org/officeDocument/2006/relationships/slideLayout" Target="../slideLayouts/slideLayout150.xml"/><Relationship Id="rId53" Type="http://schemas.openxmlformats.org/officeDocument/2006/relationships/slideLayout" Target="../slideLayouts/slideLayout158.xml"/><Relationship Id="rId58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10.xml"/><Relationship Id="rId61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slideLayout" Target="../slideLayouts/slideLayout132.xml"/><Relationship Id="rId30" Type="http://schemas.openxmlformats.org/officeDocument/2006/relationships/slideLayout" Target="../slideLayouts/slideLayout135.xml"/><Relationship Id="rId35" Type="http://schemas.openxmlformats.org/officeDocument/2006/relationships/slideLayout" Target="../slideLayouts/slideLayout140.xml"/><Relationship Id="rId43" Type="http://schemas.openxmlformats.org/officeDocument/2006/relationships/slideLayout" Target="../slideLayouts/slideLayout148.xml"/><Relationship Id="rId48" Type="http://schemas.openxmlformats.org/officeDocument/2006/relationships/slideLayout" Target="../slideLayouts/slideLayout153.xml"/><Relationship Id="rId56" Type="http://schemas.openxmlformats.org/officeDocument/2006/relationships/slideLayout" Target="../slideLayouts/slideLayout161.xml"/><Relationship Id="rId64" Type="http://schemas.openxmlformats.org/officeDocument/2006/relationships/slideLayout" Target="../slideLayouts/slideLayout169.xml"/><Relationship Id="rId8" Type="http://schemas.openxmlformats.org/officeDocument/2006/relationships/slideLayout" Target="../slideLayouts/slideLayout113.xml"/><Relationship Id="rId51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30.xml"/><Relationship Id="rId33" Type="http://schemas.openxmlformats.org/officeDocument/2006/relationships/slideLayout" Target="../slideLayouts/slideLayout138.xml"/><Relationship Id="rId38" Type="http://schemas.openxmlformats.org/officeDocument/2006/relationships/slideLayout" Target="../slideLayouts/slideLayout143.xml"/><Relationship Id="rId46" Type="http://schemas.openxmlformats.org/officeDocument/2006/relationships/slideLayout" Target="../slideLayouts/slideLayout151.xml"/><Relationship Id="rId59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25.xml"/><Relationship Id="rId41" Type="http://schemas.openxmlformats.org/officeDocument/2006/relationships/slideLayout" Target="../slideLayouts/slideLayout146.xml"/><Relationship Id="rId54" Type="http://schemas.openxmlformats.org/officeDocument/2006/relationships/slideLayout" Target="../slideLayouts/slideLayout159.xml"/><Relationship Id="rId6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28" Type="http://schemas.openxmlformats.org/officeDocument/2006/relationships/slideLayout" Target="../slideLayouts/slideLayout133.xml"/><Relationship Id="rId36" Type="http://schemas.openxmlformats.org/officeDocument/2006/relationships/slideLayout" Target="../slideLayouts/slideLayout141.xml"/><Relationship Id="rId49" Type="http://schemas.openxmlformats.org/officeDocument/2006/relationships/slideLayout" Target="../slideLayouts/slideLayout154.xml"/><Relationship Id="rId57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15.xml"/><Relationship Id="rId31" Type="http://schemas.openxmlformats.org/officeDocument/2006/relationships/slideLayout" Target="../slideLayouts/slideLayout136.xml"/><Relationship Id="rId44" Type="http://schemas.openxmlformats.org/officeDocument/2006/relationships/slideLayout" Target="../slideLayouts/slideLayout149.xml"/><Relationship Id="rId52" Type="http://schemas.openxmlformats.org/officeDocument/2006/relationships/slideLayout" Target="../slideLayouts/slideLayout157.xml"/><Relationship Id="rId60" Type="http://schemas.openxmlformats.org/officeDocument/2006/relationships/slideLayout" Target="../slideLayouts/slideLayout165.xml"/><Relationship Id="rId65" Type="http://schemas.openxmlformats.org/officeDocument/2006/relationships/theme" Target="../theme/theme3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9" Type="http://schemas.openxmlformats.org/officeDocument/2006/relationships/slideLayout" Target="../slideLayouts/slideLayout14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514649-83B4-8745-8674-A80B6CEFA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68DBA-BE93-ED4B-8B0E-8754AA553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7AA36-8170-524F-8849-827E080C2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3616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D2149-6FA0-4B4E-8818-1AEC2B97C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7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90" r:id="rId3"/>
    <p:sldLayoutId id="2147483673" r:id="rId4"/>
    <p:sldLayoutId id="2147483674" r:id="rId5"/>
    <p:sldLayoutId id="2147483909" r:id="rId6"/>
    <p:sldLayoutId id="2147483908" r:id="rId7"/>
    <p:sldLayoutId id="2147483907" r:id="rId8"/>
    <p:sldLayoutId id="2147483666" r:id="rId9"/>
    <p:sldLayoutId id="2147484056" r:id="rId10"/>
    <p:sldLayoutId id="2147483649" r:id="rId11"/>
    <p:sldLayoutId id="2147484057" r:id="rId12"/>
    <p:sldLayoutId id="2147483650" r:id="rId13"/>
    <p:sldLayoutId id="2147483675" r:id="rId14"/>
    <p:sldLayoutId id="2147484060" r:id="rId15"/>
    <p:sldLayoutId id="2147483687" r:id="rId16"/>
    <p:sldLayoutId id="2147483682" r:id="rId17"/>
    <p:sldLayoutId id="2147484062" r:id="rId18"/>
    <p:sldLayoutId id="2147483676" r:id="rId19"/>
    <p:sldLayoutId id="2147483689" r:id="rId20"/>
    <p:sldLayoutId id="2147483686" r:id="rId21"/>
    <p:sldLayoutId id="2147483684" r:id="rId22"/>
    <p:sldLayoutId id="2147483688" r:id="rId23"/>
    <p:sldLayoutId id="2147483677" r:id="rId24"/>
    <p:sldLayoutId id="2147483681" r:id="rId25"/>
    <p:sldLayoutId id="2147483685" r:id="rId26"/>
    <p:sldLayoutId id="2147484059" r:id="rId27"/>
    <p:sldLayoutId id="2147483683" r:id="rId28"/>
    <p:sldLayoutId id="2147483658" r:id="rId29"/>
    <p:sldLayoutId id="2147483667" r:id="rId30"/>
    <p:sldLayoutId id="2147483761" r:id="rId31"/>
    <p:sldLayoutId id="2147483724" r:id="rId32"/>
    <p:sldLayoutId id="2147483669" r:id="rId33"/>
    <p:sldLayoutId id="2147483725" r:id="rId34"/>
    <p:sldLayoutId id="2147483726" r:id="rId35"/>
    <p:sldLayoutId id="2147483727" r:id="rId36"/>
    <p:sldLayoutId id="2147483728" r:id="rId37"/>
    <p:sldLayoutId id="2147483672" r:id="rId38"/>
    <p:sldLayoutId id="2147483730" r:id="rId39"/>
    <p:sldLayoutId id="2147483924" r:id="rId40"/>
    <p:sldLayoutId id="2147483925" r:id="rId4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CBE9B-B053-4247-9135-508EDFC7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375921"/>
            <a:ext cx="11337925" cy="6035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A8757-FD40-A348-8CED-87C9C197C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213" y="1447800"/>
            <a:ext cx="11337925" cy="4879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106D3-85BB-4F45-82F7-1B63EA31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B5F44-B557-3941-A253-880F88576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7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3704" r:id="rId2"/>
    <p:sldLayoutId id="2147483693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  <p:sldLayoutId id="2147483802" r:id="rId26"/>
    <p:sldLayoutId id="2147483803" r:id="rId27"/>
    <p:sldLayoutId id="2147483804" r:id="rId28"/>
    <p:sldLayoutId id="2147483805" r:id="rId29"/>
    <p:sldLayoutId id="2147483806" r:id="rId30"/>
    <p:sldLayoutId id="2147483807" r:id="rId31"/>
    <p:sldLayoutId id="2147483808" r:id="rId32"/>
    <p:sldLayoutId id="2147483809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  <p:sldLayoutId id="2147483834" r:id="rId56"/>
    <p:sldLayoutId id="2147483835" r:id="rId57"/>
    <p:sldLayoutId id="2147483836" r:id="rId58"/>
    <p:sldLayoutId id="2147483837" r:id="rId59"/>
    <p:sldLayoutId id="2147483838" r:id="rId60"/>
    <p:sldLayoutId id="2147483839" r:id="rId61"/>
    <p:sldLayoutId id="2147483840" r:id="rId62"/>
    <p:sldLayoutId id="2147483841" r:id="rId63"/>
    <p:sldLayoutId id="2147483923" r:id="rId64"/>
  </p:sldLayoutIdLst>
  <p:hf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1800" kern="1200" cap="all" spc="10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71">
          <p15:clr>
            <a:srgbClr val="F26B43"/>
          </p15:clr>
        </p15:guide>
        <p15:guide id="4" pos="7413">
          <p15:clr>
            <a:srgbClr val="F26B43"/>
          </p15:clr>
        </p15:guide>
        <p15:guide id="6" orient="horz" pos="2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9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CBE9B-B053-4247-9135-508EDFC7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375921"/>
            <a:ext cx="11337925" cy="6035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A8757-FD40-A348-8CED-87C9C197C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213" y="1447800"/>
            <a:ext cx="11337925" cy="4879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106D3-85BB-4F45-82F7-1B63EA31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B5F44-B557-3941-A253-880F88576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4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  <p:sldLayoutId id="2147483952" r:id="rId26"/>
    <p:sldLayoutId id="2147483953" r:id="rId27"/>
    <p:sldLayoutId id="2147483954" r:id="rId28"/>
    <p:sldLayoutId id="2147483955" r:id="rId29"/>
    <p:sldLayoutId id="2147483956" r:id="rId30"/>
    <p:sldLayoutId id="2147483957" r:id="rId31"/>
    <p:sldLayoutId id="2147483958" r:id="rId32"/>
    <p:sldLayoutId id="2147483959" r:id="rId33"/>
    <p:sldLayoutId id="2147483960" r:id="rId34"/>
    <p:sldLayoutId id="2147483961" r:id="rId35"/>
    <p:sldLayoutId id="2147483962" r:id="rId36"/>
    <p:sldLayoutId id="2147483963" r:id="rId37"/>
    <p:sldLayoutId id="2147483964" r:id="rId38"/>
    <p:sldLayoutId id="2147483965" r:id="rId39"/>
    <p:sldLayoutId id="2147483966" r:id="rId40"/>
    <p:sldLayoutId id="2147483967" r:id="rId41"/>
    <p:sldLayoutId id="2147483968" r:id="rId42"/>
    <p:sldLayoutId id="2147483969" r:id="rId43"/>
    <p:sldLayoutId id="2147483970" r:id="rId44"/>
    <p:sldLayoutId id="2147483971" r:id="rId45"/>
    <p:sldLayoutId id="2147483972" r:id="rId46"/>
    <p:sldLayoutId id="2147483973" r:id="rId47"/>
    <p:sldLayoutId id="2147483974" r:id="rId48"/>
    <p:sldLayoutId id="2147483975" r:id="rId49"/>
    <p:sldLayoutId id="2147483976" r:id="rId50"/>
    <p:sldLayoutId id="2147483977" r:id="rId51"/>
    <p:sldLayoutId id="2147483978" r:id="rId52"/>
    <p:sldLayoutId id="2147483979" r:id="rId53"/>
    <p:sldLayoutId id="2147483980" r:id="rId54"/>
    <p:sldLayoutId id="2147483981" r:id="rId55"/>
    <p:sldLayoutId id="2147483982" r:id="rId56"/>
    <p:sldLayoutId id="2147483983" r:id="rId57"/>
    <p:sldLayoutId id="2147483984" r:id="rId58"/>
    <p:sldLayoutId id="2147483985" r:id="rId59"/>
    <p:sldLayoutId id="2147483986" r:id="rId60"/>
    <p:sldLayoutId id="2147483987" r:id="rId61"/>
    <p:sldLayoutId id="2147483988" r:id="rId62"/>
    <p:sldLayoutId id="2147483989" r:id="rId63"/>
    <p:sldLayoutId id="2147483990" r:id="rId64"/>
  </p:sldLayoutIdLst>
  <p:hf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1800" kern="1200" cap="all" spc="10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71">
          <p15:clr>
            <a:srgbClr val="F26B43"/>
          </p15:clr>
        </p15:guide>
        <p15:guide id="4" pos="7413">
          <p15:clr>
            <a:srgbClr val="F26B43"/>
          </p15:clr>
        </p15:guide>
        <p15:guide id="6" orient="horz" pos="2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9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826AE-1BAE-4759-A611-8B9B2C702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4EE11-8478-4813-A8DC-83BCBD237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4E91C-52A4-476C-B933-3156DD6F3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8A81E-A4E6-4436-96C7-A9BCB58E23CA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94C80-0D67-4244-B317-B95D42B7F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36881-9667-4DE7-8322-DF0BE1F42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C0051-88A3-4DFA-A5D5-85BF43E25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8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BCE0B6-C5DD-9769-6C63-3F348E7CD0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399" y="4447869"/>
            <a:ext cx="6360160" cy="7461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Europa Forum </a:t>
            </a:r>
            <a:r>
              <a:rPr lang="en-US" dirty="0" err="1">
                <a:latin typeface="Arial"/>
                <a:cs typeface="Arial"/>
              </a:rPr>
              <a:t>Zagre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0FBCDB-268E-351A-C6B1-DAE7B1EC2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674" r="-13674"/>
          <a:stretch/>
        </p:blipFill>
        <p:spPr>
          <a:xfrm>
            <a:off x="6801491" y="403534"/>
            <a:ext cx="6291293" cy="645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8151F960-D48A-FB58-7374-E82FC4119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399" y="0"/>
            <a:ext cx="7659757" cy="3720736"/>
          </a:xfrm>
        </p:spPr>
        <p:txBody>
          <a:bodyPr>
            <a:normAutofit fontScale="90000"/>
          </a:bodyPr>
          <a:lstStyle/>
          <a:p>
            <a:br>
              <a:rPr lang="en-US" sz="6000" dirty="0">
                <a:latin typeface="Arial"/>
                <a:cs typeface="Arial"/>
              </a:rPr>
            </a:br>
            <a:br>
              <a:rPr lang="en-US" sz="2000" dirty="0">
                <a:latin typeface="Arial"/>
                <a:cs typeface="Arial"/>
              </a:rPr>
            </a:br>
            <a:r>
              <a:rPr lang="en-US" sz="6000" dirty="0">
                <a:latin typeface="Arial"/>
                <a:cs typeface="Arial"/>
              </a:rPr>
              <a:t>Lions Ukraine </a:t>
            </a:r>
            <a:br>
              <a:rPr lang="en-US" sz="6000" dirty="0">
                <a:latin typeface="Arial"/>
                <a:cs typeface="Arial"/>
              </a:rPr>
            </a:br>
            <a:r>
              <a:rPr lang="en-US" sz="6000" dirty="0">
                <a:latin typeface="Arial"/>
                <a:cs typeface="Arial"/>
              </a:rPr>
              <a:t>Task Force</a:t>
            </a:r>
            <a:br>
              <a:rPr lang="en-US" sz="6000" dirty="0">
                <a:latin typeface="Arial"/>
                <a:cs typeface="Arial"/>
              </a:rPr>
            </a:br>
            <a:br>
              <a:rPr lang="en-US" sz="6000" dirty="0">
                <a:latin typeface="Arial"/>
                <a:cs typeface="Arial"/>
              </a:rPr>
            </a:br>
            <a:r>
              <a:rPr lang="en-US" sz="4000" dirty="0" err="1">
                <a:latin typeface="Arial"/>
                <a:cs typeface="Arial"/>
              </a:rPr>
              <a:t>lcifday.eu</a:t>
            </a:r>
            <a:endParaRPr lang="en-US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83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726D7EE-14DA-9EA2-AF38-5CF123037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12835"/>
            <a:ext cx="10930759" cy="749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8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4B73FD08-506B-8C4D-BD1B-8AB5F2E98D51}"/>
              </a:ext>
            </a:extLst>
          </p:cNvPr>
          <p:cNvSpPr txBox="1">
            <a:spLocks/>
          </p:cNvSpPr>
          <p:nvPr/>
        </p:nvSpPr>
        <p:spPr>
          <a:xfrm>
            <a:off x="1418894" y="136626"/>
            <a:ext cx="9448801" cy="1100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Ukraine European Task Force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996103-6CAB-E542-8C27-16EC1AB610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894" y="4516003"/>
            <a:ext cx="1066801" cy="39574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6995A-642C-4A42-B308-4F848C27F4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236641"/>
            <a:ext cx="10858500" cy="4493599"/>
          </a:xfrm>
        </p:spPr>
        <p:txBody>
          <a:bodyPr/>
          <a:lstStyle/>
          <a:p>
            <a:pPr lvl="1"/>
            <a:endParaRPr lang="en-US" dirty="0"/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800" dirty="0"/>
              <a:t>Identify needs 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800" dirty="0"/>
              <a:t>Identify funds available (Individuals, Clubs, Districts and MDs) 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800" dirty="0"/>
              <a:t>Match needs and funds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800" dirty="0"/>
              <a:t>Encourage to coordinate nationally (USD 100’000+ projects)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800" dirty="0"/>
              <a:t>Encourage to benefit from the expertise and experience of LCIF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800" dirty="0"/>
              <a:t>Keep a comprehensive list of all CA4 help, regularly updated </a:t>
            </a:r>
          </a:p>
        </p:txBody>
      </p:sp>
    </p:spTree>
    <p:extLst>
      <p:ext uri="{BB962C8B-B14F-4D97-AF65-F5344CB8AC3E}">
        <p14:creationId xmlns:p14="http://schemas.microsoft.com/office/powerpoint/2010/main" val="241946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4B73FD08-506B-8C4D-BD1B-8AB5F2E98D51}"/>
              </a:ext>
            </a:extLst>
          </p:cNvPr>
          <p:cNvSpPr txBox="1">
            <a:spLocks/>
          </p:cNvSpPr>
          <p:nvPr/>
        </p:nvSpPr>
        <p:spPr>
          <a:xfrm>
            <a:off x="1418894" y="136626"/>
            <a:ext cx="9448801" cy="1100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Why LCIF 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996103-6CAB-E542-8C27-16EC1AB610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894" y="4516003"/>
            <a:ext cx="1066801" cy="39574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6995A-642C-4A42-B308-4F848C27F4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52294" y="1236640"/>
            <a:ext cx="9725356" cy="4493599"/>
          </a:xfrm>
        </p:spPr>
        <p:txBody>
          <a:bodyPr/>
          <a:lstStyle/>
          <a:p>
            <a:pPr marL="914400" lvl="1" indent="-457200">
              <a:buFont typeface="Wingdings" pitchFamily="2" charset="2"/>
              <a:buChar char="Ø"/>
            </a:pPr>
            <a:r>
              <a:rPr lang="en-US" sz="2800" dirty="0"/>
              <a:t>Coordinated and efficient actions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800" dirty="0"/>
              <a:t>Experienced assessment, monitoring and evaluation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800" dirty="0"/>
              <a:t>Reactive assessment and approval processes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800" dirty="0"/>
              <a:t>Complies with messages from IP and LCIF Chairperson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800" dirty="0"/>
              <a:t>Counts toward LCIF goals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800" dirty="0"/>
              <a:t>Large national projects (100’000+ USD)</a:t>
            </a:r>
          </a:p>
          <a:p>
            <a:pPr marL="1371600" lvl="2" indent="-457200">
              <a:buFont typeface="Wingdings" pitchFamily="2" charset="2"/>
              <a:buChar char="Ø"/>
            </a:pPr>
            <a:r>
              <a:rPr lang="en-US" sz="2800" dirty="0"/>
              <a:t>Large projects are more efficient than micro-supports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800" dirty="0"/>
              <a:t>Impacts the Goodwill of Lions International (LCI + LCIF)</a:t>
            </a:r>
          </a:p>
          <a:p>
            <a:pPr marL="914400" lvl="1" indent="-457200">
              <a:buFont typeface="Wingdings" pitchFamily="2" charset="2"/>
              <a:buChar char="Ø"/>
            </a:pPr>
            <a:endParaRPr lang="en-US" sz="2800" dirty="0"/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800" dirty="0"/>
              <a:t>How: Straight forward process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19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5">
            <a:extLst>
              <a:ext uri="{FF2B5EF4-FFF2-40B4-BE49-F238E27FC236}">
                <a16:creationId xmlns:a16="http://schemas.microsoft.com/office/drawing/2014/main" id="{59995081-413C-E543-A264-85CA4E076EDD}"/>
              </a:ext>
            </a:extLst>
          </p:cNvPr>
          <p:cNvSpPr txBox="1">
            <a:spLocks/>
          </p:cNvSpPr>
          <p:nvPr/>
        </p:nvSpPr>
        <p:spPr>
          <a:xfrm>
            <a:off x="1088478" y="304792"/>
            <a:ext cx="10331667" cy="1100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Members of the  Ukraine European Task Force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48D46-D133-FBF9-C8CA-77644978B3A4}"/>
              </a:ext>
            </a:extLst>
          </p:cNvPr>
          <p:cNvSpPr txBox="1">
            <a:spLocks/>
          </p:cNvSpPr>
          <p:nvPr/>
        </p:nvSpPr>
        <p:spPr>
          <a:xfrm>
            <a:off x="825062" y="1600923"/>
            <a:ext cx="10858500" cy="4493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 ALs: Niels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Schnecker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Miklos Horvath (area 4c)</a:t>
            </a: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LCIF ALs: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Philipe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Gerondal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(LCI /UNHCR), Kasia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Gebert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(Area 4c)</a:t>
            </a: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CA4 Trustee Sandro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Castellana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Robert: LCIF CAL and facilitator of the Task Force</a:t>
            </a: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IPCP and Trustee Gudrun, and GAT CAL Elisabeth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Haderer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1828800" lvl="3" indent="-457200">
              <a:buFont typeface="Wingdings" pitchFamily="2" charset="2"/>
              <a:buChar char="Ø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Informed and invited, as available</a:t>
            </a:r>
          </a:p>
        </p:txBody>
      </p:sp>
    </p:spTree>
    <p:extLst>
      <p:ext uri="{BB962C8B-B14F-4D97-AF65-F5344CB8AC3E}">
        <p14:creationId xmlns:p14="http://schemas.microsoft.com/office/powerpoint/2010/main" val="221785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27CD431-B33B-EEFC-D213-A15C3C47E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738" y="0"/>
            <a:ext cx="6061462" cy="68580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530AE3A-FDF8-96F8-906B-038E0C55D1C1}"/>
              </a:ext>
            </a:extLst>
          </p:cNvPr>
          <p:cNvSpPr txBox="1">
            <a:spLocks/>
          </p:cNvSpPr>
          <p:nvPr/>
        </p:nvSpPr>
        <p:spPr>
          <a:xfrm>
            <a:off x="-215462" y="82180"/>
            <a:ext cx="5155324" cy="2809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Endorsed by IP Douglas</a:t>
            </a: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presented in Montreal</a:t>
            </a:r>
          </a:p>
          <a:p>
            <a:pPr marL="1371600" lvl="2" indent="-457200">
              <a:buFont typeface="Wingdings" pitchFamily="2" charset="2"/>
              <a:buChar char="Ø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be presented in Zagreb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A890944-7595-D9EA-602E-448B6B56BB82}"/>
              </a:ext>
            </a:extLst>
          </p:cNvPr>
          <p:cNvSpPr txBox="1">
            <a:spLocks/>
          </p:cNvSpPr>
          <p:nvPr/>
        </p:nvSpPr>
        <p:spPr>
          <a:xfrm>
            <a:off x="-563880" y="2892021"/>
            <a:ext cx="5627618" cy="2809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2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 from all CA4 Leaders</a:t>
            </a:r>
          </a:p>
          <a:p>
            <a:pPr marR="0" lvl="2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and suggestions</a:t>
            </a:r>
          </a:p>
          <a:p>
            <a:pPr marL="1371600" lvl="2" indent="-457200">
              <a:buFont typeface="Wingdings" pitchFamily="2" charset="2"/>
              <a:buChar char="Ø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</a:t>
            </a:r>
          </a:p>
          <a:p>
            <a:pPr marL="1371600" lvl="2" indent="-457200"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ysClr val="window" lastClr="FFFFFF"/>
                </a:solidFill>
                <a:latin typeface="Calibri" panose="020F0502020204030204"/>
              </a:rPr>
              <a:t>Ask for reports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9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4D2F6D-8275-114C-87B5-061A4D037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88"/>
          <a:stretch/>
        </p:blipFill>
        <p:spPr>
          <a:xfrm>
            <a:off x="4478210" y="-74653"/>
            <a:ext cx="11120565" cy="6932654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4677BF9C-88B2-C042-A665-9C99360337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7140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243AF36-5453-EA66-343B-D016ABA92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01" y="78377"/>
            <a:ext cx="11601533" cy="670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E7CC30A3-7A8B-ED89-ACC5-4BC5A8570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4" y="152888"/>
            <a:ext cx="7772400" cy="1939126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2B9C4FCC-EDAE-DE0A-9CF3-B9B78AB42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286" y="1908116"/>
            <a:ext cx="7772400" cy="4890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510DE8-CE74-21A2-669B-7944EFA47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4" y="2375337"/>
            <a:ext cx="3254718" cy="277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7D801E-B037-3273-A0C9-3CDA62DBF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10" y="142085"/>
            <a:ext cx="9726736" cy="5202043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A596A9A4-566F-05D5-818B-64D0A7BDB9D4}"/>
              </a:ext>
            </a:extLst>
          </p:cNvPr>
          <p:cNvSpPr/>
          <p:nvPr/>
        </p:nvSpPr>
        <p:spPr>
          <a:xfrm rot="9861974">
            <a:off x="8124497" y="7633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EA7829C1-14DE-6DB2-F7FC-7D7F8869D196}"/>
              </a:ext>
            </a:extLst>
          </p:cNvPr>
          <p:cNvSpPr/>
          <p:nvPr/>
        </p:nvSpPr>
        <p:spPr>
          <a:xfrm rot="17661315">
            <a:off x="8811710" y="2430487"/>
            <a:ext cx="978408" cy="320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B223364-57E2-AC41-02F5-C1DA81309CF4}"/>
              </a:ext>
            </a:extLst>
          </p:cNvPr>
          <p:cNvSpPr/>
          <p:nvPr/>
        </p:nvSpPr>
        <p:spPr>
          <a:xfrm rot="17661315">
            <a:off x="681959" y="4075356"/>
            <a:ext cx="978408" cy="320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7" name="Picture 1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882315D-4BA0-51BF-1D91-C20A931C5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328" y="2284933"/>
            <a:ext cx="7772400" cy="49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7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0DB7B1A-5D4B-F976-AFC6-DECA7C652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983" y="-147145"/>
            <a:ext cx="7772400" cy="4996075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46C9D28-2063-E785-91B3-C27ED2562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869" y="1829873"/>
            <a:ext cx="8533899" cy="548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A5E6CC-85E9-BC6B-683D-F1FE7DC56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18" y="-160285"/>
            <a:ext cx="10899228" cy="746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F933FB8-8502-2A30-F6CA-0B2C5E032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9187"/>
            <a:ext cx="10917260" cy="748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1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1DA48E0-8B2E-BFDE-0A2E-425A42C08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37" y="-157657"/>
            <a:ext cx="10899227" cy="7471005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57E59F15-8244-EE1E-B44F-AE3877562299}"/>
              </a:ext>
            </a:extLst>
          </p:cNvPr>
          <p:cNvSpPr/>
          <p:nvPr/>
        </p:nvSpPr>
        <p:spPr>
          <a:xfrm rot="12832046">
            <a:off x="6578263" y="3674436"/>
            <a:ext cx="978408" cy="320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5230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A6F6242-7CFB-32FF-7E65-D05D1B4B1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22" y="-199698"/>
            <a:ext cx="10898771" cy="747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4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LCIF">
      <a:dk1>
        <a:srgbClr val="555659"/>
      </a:dk1>
      <a:lt1>
        <a:srgbClr val="FEFFFF"/>
      </a:lt1>
      <a:dk2>
        <a:srgbClr val="00338D"/>
      </a:dk2>
      <a:lt2>
        <a:srgbClr val="B3B2B1"/>
      </a:lt2>
      <a:accent1>
        <a:srgbClr val="0D2140"/>
      </a:accent1>
      <a:accent2>
        <a:srgbClr val="EBB700"/>
      </a:accent2>
      <a:accent3>
        <a:srgbClr val="407CCA"/>
      </a:accent3>
      <a:accent4>
        <a:srgbClr val="792482"/>
      </a:accent4>
      <a:accent5>
        <a:srgbClr val="00AB68"/>
      </a:accent5>
      <a:accent6>
        <a:srgbClr val="FF5B34"/>
      </a:accent6>
      <a:hlink>
        <a:srgbClr val="004DD5"/>
      </a:hlink>
      <a:folHlink>
        <a:srgbClr val="B425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Lions Club International">
      <a:dk1>
        <a:srgbClr val="00338D"/>
      </a:dk1>
      <a:lt1>
        <a:srgbClr val="FFFFFF"/>
      </a:lt1>
      <a:dk2>
        <a:srgbClr val="555659"/>
      </a:dk2>
      <a:lt2>
        <a:srgbClr val="B3B2B1"/>
      </a:lt2>
      <a:accent1>
        <a:srgbClr val="0D2140"/>
      </a:accent1>
      <a:accent2>
        <a:srgbClr val="EBB700"/>
      </a:accent2>
      <a:accent3>
        <a:srgbClr val="407CCA"/>
      </a:accent3>
      <a:accent4>
        <a:srgbClr val="792482"/>
      </a:accent4>
      <a:accent5>
        <a:srgbClr val="00AB68"/>
      </a:accent5>
      <a:accent6>
        <a:srgbClr val="FF5B34"/>
      </a:accent6>
      <a:hlink>
        <a:srgbClr val="004DD5"/>
      </a:hlink>
      <a:folHlink>
        <a:srgbClr val="B4250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1" id="{F014A8C7-3C32-4B6B-A0EB-F21DFCE5E870}" vid="{AB598437-081B-4B8D-84B4-C2A4B47BDD7E}"/>
    </a:ext>
  </a:extLst>
</a:theme>
</file>

<file path=ppt/theme/theme3.xml><?xml version="1.0" encoding="utf-8"?>
<a:theme xmlns:a="http://schemas.openxmlformats.org/drawingml/2006/main" name="2_Theme1">
  <a:themeElements>
    <a:clrScheme name="Lions Club International">
      <a:dk1>
        <a:srgbClr val="00338D"/>
      </a:dk1>
      <a:lt1>
        <a:srgbClr val="FFFFFF"/>
      </a:lt1>
      <a:dk2>
        <a:srgbClr val="555659"/>
      </a:dk2>
      <a:lt2>
        <a:srgbClr val="B3B2B1"/>
      </a:lt2>
      <a:accent1>
        <a:srgbClr val="0D2140"/>
      </a:accent1>
      <a:accent2>
        <a:srgbClr val="EBB700"/>
      </a:accent2>
      <a:accent3>
        <a:srgbClr val="407CCA"/>
      </a:accent3>
      <a:accent4>
        <a:srgbClr val="792482"/>
      </a:accent4>
      <a:accent5>
        <a:srgbClr val="00AB68"/>
      </a:accent5>
      <a:accent6>
        <a:srgbClr val="FF5B34"/>
      </a:accent6>
      <a:hlink>
        <a:srgbClr val="004DD5"/>
      </a:hlink>
      <a:folHlink>
        <a:srgbClr val="B4250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1" id="{F014A8C7-3C32-4B6B-A0EB-F21DFCE5E870}" vid="{AB598437-081B-4B8D-84B4-C2A4B47BDD7E}"/>
    </a:ext>
  </a:extLst>
</a:theme>
</file>

<file path=ppt/theme/theme4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46704</TotalTime>
  <Words>268</Words>
  <Application>Microsoft Macintosh PowerPoint</Application>
  <PresentationFormat>Widescreen</PresentationFormat>
  <Paragraphs>56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Segoe UI</vt:lpstr>
      <vt:lpstr>Wingdings</vt:lpstr>
      <vt:lpstr>Office Theme</vt:lpstr>
      <vt:lpstr>Theme1</vt:lpstr>
      <vt:lpstr>2_Theme1</vt:lpstr>
      <vt:lpstr>Blue Page Number</vt:lpstr>
      <vt:lpstr>1_Office Theme</vt:lpstr>
      <vt:lpstr>  Lions Ukraine  Task Force  lcifday.eu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Lebeck, Lara</dc:creator>
  <cp:lastModifiedBy>Robert Rettby</cp:lastModifiedBy>
  <cp:revision>4048</cp:revision>
  <cp:lastPrinted>2021-08-02T14:24:19Z</cp:lastPrinted>
  <dcterms:created xsi:type="dcterms:W3CDTF">2020-08-19T15:32:31Z</dcterms:created>
  <dcterms:modified xsi:type="dcterms:W3CDTF">2022-10-18T14:29:06Z</dcterms:modified>
</cp:coreProperties>
</file>