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 id="2147483672" r:id="rId3"/>
    <p:sldMasterId id="2147483683" r:id="rId4"/>
  </p:sldMasterIdLst>
  <p:notesMasterIdLst>
    <p:notesMasterId r:id="rId13"/>
  </p:notesMasterIdLst>
  <p:sldIdLst>
    <p:sldId id="256" r:id="rId5"/>
    <p:sldId id="257" r:id="rId6"/>
    <p:sldId id="258" r:id="rId7"/>
    <p:sldId id="259" r:id="rId8"/>
    <p:sldId id="260" r:id="rId9"/>
    <p:sldId id="261" r:id="rId10"/>
    <p:sldId id="262" r:id="rId11"/>
    <p:sldId id="263" r:id="rId12"/>
  </p:sldIdLst>
  <p:sldSz cx="12192000" cy="6858000"/>
  <p:notesSz cx="7102475" cy="9388475"/>
  <p:embeddedFontLst>
    <p:embeddedFont>
      <p:font typeface="Helvetica Neue" panose="02000503000000020004" pitchFamily="2" charset="0"/>
      <p:regular r:id="rId14"/>
      <p:bold r:id="rId15"/>
      <p:italic r:id="rId16"/>
      <p:boldItalic r:id="rId17"/>
    </p:embeddedFont>
    <p:embeddedFont>
      <p:font typeface="Open Sans" panose="020B0606030504020204" pitchFamily="34" charset="0"/>
      <p:regular r:id="rId18"/>
      <p:bold r:id="rId19"/>
      <p:italic r:id="rId20"/>
      <p:boldItalic r:id="rId21"/>
    </p:embeddedFont>
    <p:embeddedFont>
      <p:font typeface="Open Sans Light" panose="020B0306030504020204" pitchFamily="34" charset="0"/>
      <p:regular r:id="rId22"/>
      <p:bold r:id="rId23"/>
      <p:italic r:id="rId24"/>
      <p:boldItalic r:id="rId25"/>
    </p:embeddedFont>
    <p:embeddedFont>
      <p:font typeface="Pacifico" pitchFamily="2" charset="77"/>
      <p:regular r:id="rId26"/>
    </p:embeddedFont>
    <p:embeddedFont>
      <p:font typeface="Quattrocento Sans" panose="020B0502050000020003"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5" roundtripDataSignature="AMtx7mjlpgeDE/TJIS1ZkmvAlO+ZiqZVi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94699"/>
  </p:normalViewPr>
  <p:slideViewPr>
    <p:cSldViewPr snapToGrid="0">
      <p:cViewPr varScale="1">
        <p:scale>
          <a:sx n="103" d="100"/>
          <a:sy n="103" d="100"/>
        </p:scale>
        <p:origin x="656"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5" Type="http://schemas.openxmlformats.org/officeDocument/2006/relationships/font" Target="fonts/font12.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1.fntdata"/><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 Id="rId35" Type="http://customschemas.google.com/relationships/presentationmetadata" Target="metadata"/><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3077739" cy="471054"/>
          </a:xfrm>
          <a:prstGeom prst="rect">
            <a:avLst/>
          </a:prstGeom>
          <a:noFill/>
          <a:ln>
            <a:noFill/>
          </a:ln>
        </p:spPr>
        <p:txBody>
          <a:bodyPr spcFirstLastPara="1" wrap="square" lIns="94175" tIns="47075" rIns="94175" bIns="47075"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092" y="1"/>
            <a:ext cx="3077739" cy="471054"/>
          </a:xfrm>
          <a:prstGeom prst="rect">
            <a:avLst/>
          </a:prstGeom>
          <a:noFill/>
          <a:ln>
            <a:noFill/>
          </a:ln>
        </p:spPr>
        <p:txBody>
          <a:bodyPr spcFirstLastPara="1" wrap="square" lIns="94175" tIns="47075" rIns="94175" bIns="47075"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518203"/>
            <a:ext cx="5681980" cy="3696713"/>
          </a:xfrm>
          <a:prstGeom prst="rect">
            <a:avLst/>
          </a:prstGeom>
          <a:noFill/>
          <a:ln>
            <a:noFill/>
          </a:ln>
        </p:spPr>
        <p:txBody>
          <a:bodyPr spcFirstLastPara="1" wrap="square" lIns="94175" tIns="47075" rIns="94175" bIns="470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7424"/>
            <a:ext cx="3077739" cy="471053"/>
          </a:xfrm>
          <a:prstGeom prst="rect">
            <a:avLst/>
          </a:prstGeom>
          <a:noFill/>
          <a:ln>
            <a:noFill/>
          </a:ln>
        </p:spPr>
        <p:txBody>
          <a:bodyPr spcFirstLastPara="1" wrap="square" lIns="94175" tIns="47075" rIns="94175" bIns="47075"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092" y="8917424"/>
            <a:ext cx="3077739" cy="471053"/>
          </a:xfrm>
          <a:prstGeom prst="rect">
            <a:avLst/>
          </a:prstGeom>
          <a:noFill/>
          <a:ln>
            <a:noFill/>
          </a:ln>
        </p:spPr>
        <p:txBody>
          <a:bodyPr spcFirstLastPara="1" wrap="square" lIns="94175" tIns="47075" rIns="94175" bIns="4707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notes"/>
          <p:cNvSpPr txBox="1">
            <a:spLocks noGrp="1"/>
          </p:cNvSpPr>
          <p:nvPr>
            <p:ph type="body" idx="1"/>
          </p:nvPr>
        </p:nvSpPr>
        <p:spPr>
          <a:xfrm>
            <a:off x="710248" y="4518203"/>
            <a:ext cx="5681980" cy="3696713"/>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p:txBody>
      </p:sp>
      <p:sp>
        <p:nvSpPr>
          <p:cNvPr id="269" name="Google Shape;269;p1:notes"/>
          <p:cNvSpPr txBox="1">
            <a:spLocks noGrp="1"/>
          </p:cNvSpPr>
          <p:nvPr>
            <p:ph type="sldNum" idx="12"/>
          </p:nvPr>
        </p:nvSpPr>
        <p:spPr>
          <a:xfrm>
            <a:off x="4023092" y="8917424"/>
            <a:ext cx="3077739"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2:notes"/>
          <p:cNvSpPr txBox="1">
            <a:spLocks noGrp="1"/>
          </p:cNvSpPr>
          <p:nvPr>
            <p:ph type="body" idx="1"/>
          </p:nvPr>
        </p:nvSpPr>
        <p:spPr>
          <a:xfrm>
            <a:off x="710248" y="4518203"/>
            <a:ext cx="5681980" cy="3696713"/>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a:p>
        </p:txBody>
      </p:sp>
      <p:sp>
        <p:nvSpPr>
          <p:cNvPr id="312" name="Google Shape;312;p2:notes"/>
          <p:cNvSpPr txBox="1">
            <a:spLocks noGrp="1"/>
          </p:cNvSpPr>
          <p:nvPr>
            <p:ph type="sldNum" idx="12"/>
          </p:nvPr>
        </p:nvSpPr>
        <p:spPr>
          <a:xfrm>
            <a:off x="4023092" y="8917424"/>
            <a:ext cx="3077739"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3:notes"/>
          <p:cNvSpPr txBox="1">
            <a:spLocks noGrp="1"/>
          </p:cNvSpPr>
          <p:nvPr>
            <p:ph type="body" idx="1"/>
          </p:nvPr>
        </p:nvSpPr>
        <p:spPr>
          <a:xfrm>
            <a:off x="710248" y="4518203"/>
            <a:ext cx="5681980" cy="3696713"/>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a:p>
        </p:txBody>
      </p:sp>
      <p:sp>
        <p:nvSpPr>
          <p:cNvPr id="346" name="Google Shape;346;p3:notes"/>
          <p:cNvSpPr txBox="1">
            <a:spLocks noGrp="1"/>
          </p:cNvSpPr>
          <p:nvPr>
            <p:ph type="sldNum" idx="12"/>
          </p:nvPr>
        </p:nvSpPr>
        <p:spPr>
          <a:xfrm>
            <a:off x="4023092" y="8917424"/>
            <a:ext cx="3077739"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4: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4:notes"/>
          <p:cNvSpPr txBox="1">
            <a:spLocks noGrp="1"/>
          </p:cNvSpPr>
          <p:nvPr>
            <p:ph type="body" idx="1"/>
          </p:nvPr>
        </p:nvSpPr>
        <p:spPr>
          <a:xfrm>
            <a:off x="710248" y="4518203"/>
            <a:ext cx="5681980" cy="3696713"/>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a:p>
        </p:txBody>
      </p:sp>
      <p:sp>
        <p:nvSpPr>
          <p:cNvPr id="379" name="Google Shape;379;p4:notes"/>
          <p:cNvSpPr txBox="1">
            <a:spLocks noGrp="1"/>
          </p:cNvSpPr>
          <p:nvPr>
            <p:ph type="sldNum" idx="12"/>
          </p:nvPr>
        </p:nvSpPr>
        <p:spPr>
          <a:xfrm>
            <a:off x="4023092" y="8917424"/>
            <a:ext cx="3077739"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5:notes"/>
          <p:cNvSpPr txBox="1">
            <a:spLocks noGrp="1"/>
          </p:cNvSpPr>
          <p:nvPr>
            <p:ph type="body" idx="1"/>
          </p:nvPr>
        </p:nvSpPr>
        <p:spPr>
          <a:xfrm>
            <a:off x="710248" y="4518203"/>
            <a:ext cx="5681980" cy="3696713"/>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a:p>
        </p:txBody>
      </p:sp>
      <p:sp>
        <p:nvSpPr>
          <p:cNvPr id="410" name="Google Shape;410;p5: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p6:notes"/>
          <p:cNvSpPr txBox="1">
            <a:spLocks noGrp="1"/>
          </p:cNvSpPr>
          <p:nvPr>
            <p:ph type="body" idx="1"/>
          </p:nvPr>
        </p:nvSpPr>
        <p:spPr>
          <a:xfrm>
            <a:off x="710248" y="4518203"/>
            <a:ext cx="5681980" cy="3696713"/>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a:p>
        </p:txBody>
      </p:sp>
      <p:sp>
        <p:nvSpPr>
          <p:cNvPr id="443" name="Google Shape;443;p6:notes"/>
          <p:cNvSpPr txBox="1">
            <a:spLocks noGrp="1"/>
          </p:cNvSpPr>
          <p:nvPr>
            <p:ph type="sldNum" idx="12"/>
          </p:nvPr>
        </p:nvSpPr>
        <p:spPr>
          <a:xfrm>
            <a:off x="4023092" y="8917424"/>
            <a:ext cx="3077739"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7: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7:notes"/>
          <p:cNvSpPr txBox="1">
            <a:spLocks noGrp="1"/>
          </p:cNvSpPr>
          <p:nvPr>
            <p:ph type="body" idx="1"/>
          </p:nvPr>
        </p:nvSpPr>
        <p:spPr>
          <a:xfrm>
            <a:off x="710248" y="4518203"/>
            <a:ext cx="5681980" cy="3696713"/>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a:p>
        </p:txBody>
      </p:sp>
      <p:sp>
        <p:nvSpPr>
          <p:cNvPr id="472" name="Google Shape;472;p7:notes"/>
          <p:cNvSpPr txBox="1">
            <a:spLocks noGrp="1"/>
          </p:cNvSpPr>
          <p:nvPr>
            <p:ph type="sldNum" idx="12"/>
          </p:nvPr>
        </p:nvSpPr>
        <p:spPr>
          <a:xfrm>
            <a:off x="4023092" y="8917424"/>
            <a:ext cx="3077739"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8:notes"/>
          <p:cNvSpPr txBox="1">
            <a:spLocks noGrp="1"/>
          </p:cNvSpPr>
          <p:nvPr>
            <p:ph type="body" idx="1"/>
          </p:nvPr>
        </p:nvSpPr>
        <p:spPr>
          <a:xfrm>
            <a:off x="710248" y="4518203"/>
            <a:ext cx="5681980" cy="3696713"/>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a:p>
        </p:txBody>
      </p:sp>
      <p:sp>
        <p:nvSpPr>
          <p:cNvPr id="515" name="Google Shape;515;p8:notes"/>
          <p:cNvSpPr txBox="1">
            <a:spLocks noGrp="1"/>
          </p:cNvSpPr>
          <p:nvPr>
            <p:ph type="sldNum" idx="12"/>
          </p:nvPr>
        </p:nvSpPr>
        <p:spPr>
          <a:xfrm>
            <a:off x="4023092" y="8917424"/>
            <a:ext cx="3077739" cy="471053"/>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STER SLIDE - BLANK">
  <p:cSld name="MASTER SLIDE - BLANK">
    <p:bg>
      <p:bgPr>
        <a:solidFill>
          <a:schemeClr val="lt1"/>
        </a:solidFill>
        <a:effectLst/>
      </p:bgPr>
    </p:bg>
    <p:spTree>
      <p:nvGrpSpPr>
        <p:cNvPr id="1" name="Shape 16"/>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9"/>
          <p:cNvSpPr>
            <a:spLocks noGrp="1"/>
          </p:cNvSpPr>
          <p:nvPr>
            <p:ph type="pic" idx="2"/>
          </p:nvPr>
        </p:nvSpPr>
        <p:spPr>
          <a:xfrm>
            <a:off x="5183188" y="987425"/>
            <a:ext cx="6172200" cy="4873625"/>
          </a:xfrm>
          <a:prstGeom prst="rect">
            <a:avLst/>
          </a:prstGeom>
          <a:noFill/>
          <a:ln>
            <a:noFill/>
          </a:ln>
        </p:spPr>
      </p:sp>
      <p:sp>
        <p:nvSpPr>
          <p:cNvPr id="70" name="Google Shape;70;p1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No Content">
  <p:cSld name="Title No Content">
    <p:spTree>
      <p:nvGrpSpPr>
        <p:cNvPr id="1" name="Shape 91"/>
        <p:cNvGrpSpPr/>
        <p:nvPr/>
      </p:nvGrpSpPr>
      <p:grpSpPr>
        <a:xfrm>
          <a:off x="0" y="0"/>
          <a:ext cx="0" cy="0"/>
          <a:chOff x="0" y="0"/>
          <a:chExt cx="0" cy="0"/>
        </a:xfrm>
      </p:grpSpPr>
      <p:sp>
        <p:nvSpPr>
          <p:cNvPr id="92" name="Google Shape;92;p23"/>
          <p:cNvSpPr txBox="1">
            <a:spLocks noGrp="1"/>
          </p:cNvSpPr>
          <p:nvPr>
            <p:ph type="title"/>
          </p:nvPr>
        </p:nvSpPr>
        <p:spPr>
          <a:xfrm>
            <a:off x="406400" y="304800"/>
            <a:ext cx="11379200" cy="774208"/>
          </a:xfrm>
          <a:prstGeom prst="rect">
            <a:avLst/>
          </a:prstGeom>
          <a:noFill/>
          <a:ln>
            <a:noFill/>
          </a:ln>
        </p:spPr>
        <p:txBody>
          <a:bodyPr spcFirstLastPara="1" wrap="square" lIns="0" tIns="0" rIns="0" bIns="45700" anchor="b" anchorCtr="0">
            <a:noAutofit/>
          </a:bodyPr>
          <a:lstStyle>
            <a:lvl1pPr lvl="0" algn="ct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93"/>
        <p:cNvGrpSpPr/>
        <p:nvPr/>
      </p:nvGrpSpPr>
      <p:grpSpPr>
        <a:xfrm>
          <a:off x="0" y="0"/>
          <a:ext cx="0" cy="0"/>
          <a:chOff x="0" y="0"/>
          <a:chExt cx="0" cy="0"/>
        </a:xfrm>
      </p:grpSpPr>
      <p:sp>
        <p:nvSpPr>
          <p:cNvPr id="94" name="Google Shape;94;p24"/>
          <p:cNvSpPr txBox="1">
            <a:spLocks noGrp="1"/>
          </p:cNvSpPr>
          <p:nvPr>
            <p:ph type="title"/>
          </p:nvPr>
        </p:nvSpPr>
        <p:spPr>
          <a:xfrm>
            <a:off x="406400" y="304800"/>
            <a:ext cx="11379200" cy="774208"/>
          </a:xfrm>
          <a:prstGeom prst="rect">
            <a:avLst/>
          </a:prstGeom>
          <a:noFill/>
          <a:ln>
            <a:noFill/>
          </a:ln>
        </p:spPr>
        <p:txBody>
          <a:bodyPr spcFirstLastPara="1" wrap="square" lIns="0" tIns="0" rIns="0" bIns="45700" anchor="b" anchorCtr="0">
            <a:noAutofit/>
          </a:bodyPr>
          <a:lstStyle>
            <a:lvl1pPr lvl="0" algn="ct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24"/>
          <p:cNvSpPr txBox="1">
            <a:spLocks noGrp="1"/>
          </p:cNvSpPr>
          <p:nvPr>
            <p:ph type="body" idx="1"/>
          </p:nvPr>
        </p:nvSpPr>
        <p:spPr>
          <a:xfrm>
            <a:off x="406400" y="1447800"/>
            <a:ext cx="11379200" cy="4495800"/>
          </a:xfrm>
          <a:prstGeom prst="rect">
            <a:avLst/>
          </a:prstGeom>
          <a:noFill/>
          <a:ln>
            <a:noFill/>
          </a:ln>
        </p:spPr>
        <p:txBody>
          <a:bodyPr spcFirstLastPara="1" wrap="square" lIns="91425" tIns="45700" rIns="91425" bIns="45700" anchor="t" anchorCtr="0">
            <a:noAutofit/>
          </a:bodyPr>
          <a:lstStyle>
            <a:lvl1pPr marL="457200" marR="0" lvl="0" indent="-342900" algn="l">
              <a:lnSpc>
                <a:spcPct val="100000"/>
              </a:lnSpc>
              <a:spcBef>
                <a:spcPts val="360"/>
              </a:spcBef>
              <a:spcAft>
                <a:spcPts val="0"/>
              </a:spcAft>
              <a:buClr>
                <a:schemeClr val="dk1"/>
              </a:buClr>
              <a:buSzPts val="1800"/>
              <a:buFont typeface="Arial"/>
              <a:buChar char="•"/>
              <a:defRPr sz="1800"/>
            </a:lvl1pPr>
            <a:lvl2pPr marL="914400" marR="0" lvl="1" indent="-330200" algn="l">
              <a:lnSpc>
                <a:spcPct val="100000"/>
              </a:lnSpc>
              <a:spcBef>
                <a:spcPts val="320"/>
              </a:spcBef>
              <a:spcAft>
                <a:spcPts val="0"/>
              </a:spcAft>
              <a:buClr>
                <a:schemeClr val="dk1"/>
              </a:buClr>
              <a:buSzPts val="1600"/>
              <a:buFont typeface="Quattrocento Sans"/>
              <a:buChar char="—"/>
              <a:defRPr sz="1600"/>
            </a:lvl2pPr>
            <a:lvl3pPr marL="1371600" marR="0" lvl="2" indent="-317500" algn="l">
              <a:lnSpc>
                <a:spcPct val="100000"/>
              </a:lnSpc>
              <a:spcBef>
                <a:spcPts val="280"/>
              </a:spcBef>
              <a:spcAft>
                <a:spcPts val="0"/>
              </a:spcAft>
              <a:buClr>
                <a:schemeClr val="dk1"/>
              </a:buClr>
              <a:buSzPts val="1400"/>
              <a:buFont typeface="Arial"/>
              <a:buChar char="•"/>
              <a:defRPr sz="1400"/>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reaker_3">
  <p:cSld name="Breaker_3">
    <p:spTree>
      <p:nvGrpSpPr>
        <p:cNvPr id="1" name="Shape 96"/>
        <p:cNvGrpSpPr/>
        <p:nvPr/>
      </p:nvGrpSpPr>
      <p:grpSpPr>
        <a:xfrm>
          <a:off x="0" y="0"/>
          <a:ext cx="0" cy="0"/>
          <a:chOff x="0" y="0"/>
          <a:chExt cx="0" cy="0"/>
        </a:xfrm>
      </p:grpSpPr>
      <p:pic>
        <p:nvPicPr>
          <p:cNvPr id="97" name="Google Shape;97;p2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8" name="Google Shape;98;p25"/>
          <p:cNvSpPr/>
          <p:nvPr/>
        </p:nvSpPr>
        <p:spPr>
          <a:xfrm>
            <a:off x="0" y="0"/>
            <a:ext cx="12192000" cy="6858000"/>
          </a:xfrm>
          <a:prstGeom prst="rect">
            <a:avLst/>
          </a:prstGeom>
          <a:solidFill>
            <a:schemeClr val="dk1">
              <a:alpha val="68235"/>
            </a:schemeClr>
          </a:solidFill>
          <a:ln>
            <a:noFill/>
          </a:ln>
        </p:spPr>
        <p:txBody>
          <a:bodyPr spcFirstLastPara="1" wrap="square" lIns="91425" tIns="45700" rIns="91425" bIns="45700" anchor="t" anchorCtr="0">
            <a:noAutofit/>
          </a:bodyPr>
          <a:lstStyle/>
          <a:p>
            <a:pPr marL="609585" marR="0" lvl="0" indent="-609585" algn="ctr" rtl="0">
              <a:lnSpc>
                <a:spcPct val="100000"/>
              </a:lnSpc>
              <a:spcBef>
                <a:spcPts val="0"/>
              </a:spcBef>
              <a:spcAft>
                <a:spcPts val="0"/>
              </a:spcAft>
              <a:buClr>
                <a:schemeClr val="dk1"/>
              </a:buClr>
              <a:buSzPts val="3000"/>
              <a:buFont typeface="Helvetica Neue"/>
              <a:buNone/>
            </a:pPr>
            <a:endParaRPr sz="3000" b="0" i="0" u="none" strike="noStrike" cap="none">
              <a:solidFill>
                <a:srgbClr val="404040"/>
              </a:solidFill>
              <a:latin typeface="Arial"/>
              <a:ea typeface="Arial"/>
              <a:cs typeface="Arial"/>
              <a:sym typeface="Arial"/>
            </a:endParaRPr>
          </a:p>
        </p:txBody>
      </p:sp>
      <p:sp>
        <p:nvSpPr>
          <p:cNvPr id="99" name="Google Shape;99;p25"/>
          <p:cNvSpPr/>
          <p:nvPr/>
        </p:nvSpPr>
        <p:spPr>
          <a:xfrm>
            <a:off x="5547360" y="3962400"/>
            <a:ext cx="1097280" cy="64008"/>
          </a:xfrm>
          <a:prstGeom prst="rect">
            <a:avLst/>
          </a:prstGeom>
          <a:solidFill>
            <a:schemeClr val="accent1"/>
          </a:solidFill>
          <a:ln>
            <a:noFill/>
          </a:ln>
        </p:spPr>
        <p:txBody>
          <a:bodyPr spcFirstLastPara="1" wrap="square" lIns="91425" tIns="45700" rIns="91425" bIns="45700" anchor="t" anchorCtr="0">
            <a:noAutofit/>
          </a:bodyPr>
          <a:lstStyle/>
          <a:p>
            <a:pPr marL="609585" marR="0" lvl="0" indent="-609585" algn="ctr" rtl="0">
              <a:lnSpc>
                <a:spcPct val="100000"/>
              </a:lnSpc>
              <a:spcBef>
                <a:spcPts val="0"/>
              </a:spcBef>
              <a:spcAft>
                <a:spcPts val="0"/>
              </a:spcAft>
              <a:buClr>
                <a:schemeClr val="dk1"/>
              </a:buClr>
              <a:buSzPts val="3000"/>
              <a:buFont typeface="Helvetica Neue"/>
              <a:buNone/>
            </a:pPr>
            <a:endParaRPr sz="3000" b="0" i="0" u="none" strike="noStrike" cap="none">
              <a:solidFill>
                <a:srgbClr val="404040"/>
              </a:solidFill>
              <a:latin typeface="Arial"/>
              <a:ea typeface="Arial"/>
              <a:cs typeface="Arial"/>
              <a:sym typeface="Arial"/>
            </a:endParaRPr>
          </a:p>
        </p:txBody>
      </p:sp>
      <p:sp>
        <p:nvSpPr>
          <p:cNvPr id="100" name="Google Shape;100;p25"/>
          <p:cNvSpPr txBox="1">
            <a:spLocks noGrp="1"/>
          </p:cNvSpPr>
          <p:nvPr>
            <p:ph type="body" idx="1"/>
          </p:nvPr>
        </p:nvSpPr>
        <p:spPr>
          <a:xfrm>
            <a:off x="399628" y="4187165"/>
            <a:ext cx="11392747" cy="458712"/>
          </a:xfrm>
          <a:prstGeom prst="rect">
            <a:avLst/>
          </a:prstGeom>
          <a:noFill/>
          <a:ln>
            <a:noFill/>
          </a:ln>
        </p:spPr>
        <p:txBody>
          <a:bodyPr spcFirstLastPara="1" wrap="square" lIns="91425" tIns="45700" rIns="91425" bIns="45700" anchor="ctr" anchorCtr="1">
            <a:noAutofit/>
          </a:bodyPr>
          <a:lstStyle>
            <a:lvl1pPr marL="457200" lvl="0" indent="-228600" algn="ctr">
              <a:lnSpc>
                <a:spcPct val="100000"/>
              </a:lnSpc>
              <a:spcBef>
                <a:spcPts val="400"/>
              </a:spcBef>
              <a:spcAft>
                <a:spcPts val="0"/>
              </a:spcAft>
              <a:buClr>
                <a:schemeClr val="lt1"/>
              </a:buClr>
              <a:buSzPts val="2000"/>
              <a:buNone/>
              <a:defRPr sz="2000">
                <a:solidFill>
                  <a:schemeClr val="lt1"/>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1" name="Google Shape;101;p25"/>
          <p:cNvSpPr txBox="1">
            <a:spLocks noGrp="1"/>
          </p:cNvSpPr>
          <p:nvPr>
            <p:ph type="body" idx="2"/>
          </p:nvPr>
        </p:nvSpPr>
        <p:spPr>
          <a:xfrm>
            <a:off x="406400" y="3124200"/>
            <a:ext cx="11379200" cy="6858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900"/>
              </a:spcBef>
              <a:spcAft>
                <a:spcPts val="0"/>
              </a:spcAft>
              <a:buClr>
                <a:schemeClr val="lt1"/>
              </a:buClr>
              <a:buSzPts val="4500"/>
              <a:buNone/>
              <a:defRPr sz="4500" b="0" i="0">
                <a:solidFill>
                  <a:schemeClr val="lt1"/>
                </a:solidFill>
                <a:latin typeface="Quattrocento Sans"/>
                <a:ea typeface="Quattrocento Sans"/>
                <a:cs typeface="Quattrocento Sans"/>
                <a:sym typeface="Quattrocento Sans"/>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02"/>
        <p:cNvGrpSpPr/>
        <p:nvPr/>
      </p:nvGrpSpPr>
      <p:grpSpPr>
        <a:xfrm>
          <a:off x="0" y="0"/>
          <a:ext cx="0" cy="0"/>
          <a:chOff x="0" y="0"/>
          <a:chExt cx="0" cy="0"/>
        </a:xfrm>
      </p:grpSpPr>
      <p:sp>
        <p:nvSpPr>
          <p:cNvPr id="103" name="Google Shape;103;p26"/>
          <p:cNvSpPr txBox="1"/>
          <p:nvPr/>
        </p:nvSpPr>
        <p:spPr>
          <a:xfrm>
            <a:off x="11328400" y="6400726"/>
            <a:ext cx="558800" cy="246221"/>
          </a:xfrm>
          <a:prstGeom prst="rect">
            <a:avLst/>
          </a:prstGeom>
          <a:noFill/>
          <a:ln>
            <a:noFill/>
          </a:ln>
        </p:spPr>
        <p:txBody>
          <a:bodyPr spcFirstLastPara="1" wrap="square" lIns="91425" tIns="45700" rIns="91425" bIns="45700" anchor="ctr"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0A5496"/>
                </a:solidFill>
                <a:latin typeface="Arial"/>
                <a:ea typeface="Arial"/>
                <a:cs typeface="Arial"/>
                <a:sym typeface="Arial"/>
              </a:rPr>
              <a:t>‹#›</a:t>
            </a:fld>
            <a:endParaRPr sz="1000" b="0" i="0" u="none" strike="noStrike" cap="none">
              <a:solidFill>
                <a:srgbClr val="0A5496"/>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104"/>
        <p:cNvGrpSpPr/>
        <p:nvPr/>
      </p:nvGrpSpPr>
      <p:grpSpPr>
        <a:xfrm>
          <a:off x="0" y="0"/>
          <a:ext cx="0" cy="0"/>
          <a:chOff x="0" y="0"/>
          <a:chExt cx="0" cy="0"/>
        </a:xfrm>
      </p:grpSpPr>
      <p:sp>
        <p:nvSpPr>
          <p:cNvPr id="105" name="Google Shape;105;p27"/>
          <p:cNvSpPr txBox="1"/>
          <p:nvPr/>
        </p:nvSpPr>
        <p:spPr>
          <a:xfrm>
            <a:off x="11328400" y="6400726"/>
            <a:ext cx="558800" cy="246221"/>
          </a:xfrm>
          <a:prstGeom prst="rect">
            <a:avLst/>
          </a:prstGeom>
          <a:noFill/>
          <a:ln>
            <a:noFill/>
          </a:ln>
        </p:spPr>
        <p:txBody>
          <a:bodyPr spcFirstLastPara="1" wrap="square" lIns="91425" tIns="45700" rIns="91425" bIns="45700" anchor="ctr"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0A5496"/>
                </a:solidFill>
                <a:latin typeface="Arial"/>
                <a:ea typeface="Arial"/>
                <a:cs typeface="Arial"/>
                <a:sym typeface="Arial"/>
              </a:rPr>
              <a:t>‹#›</a:t>
            </a:fld>
            <a:endParaRPr sz="1000" b="0" i="0" u="none" strike="noStrike" cap="none">
              <a:solidFill>
                <a:srgbClr val="0A5496"/>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106"/>
        <p:cNvGrpSpPr/>
        <p:nvPr/>
      </p:nvGrpSpPr>
      <p:grpSpPr>
        <a:xfrm>
          <a:off x="0" y="0"/>
          <a:ext cx="0" cy="0"/>
          <a:chOff x="0" y="0"/>
          <a:chExt cx="0" cy="0"/>
        </a:xfrm>
      </p:grpSpPr>
      <p:sp>
        <p:nvSpPr>
          <p:cNvPr id="107" name="Google Shape;107;p28"/>
          <p:cNvSpPr txBox="1"/>
          <p:nvPr/>
        </p:nvSpPr>
        <p:spPr>
          <a:xfrm>
            <a:off x="11430000" y="6400726"/>
            <a:ext cx="558800" cy="246221"/>
          </a:xfrm>
          <a:prstGeom prst="rect">
            <a:avLst/>
          </a:prstGeom>
          <a:noFill/>
          <a:ln>
            <a:noFill/>
          </a:ln>
        </p:spPr>
        <p:txBody>
          <a:bodyPr spcFirstLastPara="1" wrap="square" lIns="91425" tIns="45700" rIns="91425" bIns="45700" anchor="ctr"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FFFFFF"/>
                </a:solidFill>
                <a:latin typeface="Arial"/>
                <a:ea typeface="Arial"/>
                <a:cs typeface="Arial"/>
                <a:sym typeface="Arial"/>
              </a:rPr>
              <a:t>‹#›</a:t>
            </a:fld>
            <a:endParaRPr sz="10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8"/>
        <p:cNvGrpSpPr/>
        <p:nvPr/>
      </p:nvGrpSpPr>
      <p:grpSpPr>
        <a:xfrm>
          <a:off x="0" y="0"/>
          <a:ext cx="0" cy="0"/>
          <a:chOff x="0" y="0"/>
          <a:chExt cx="0" cy="0"/>
        </a:xfrm>
      </p:grpSpPr>
      <p:sp>
        <p:nvSpPr>
          <p:cNvPr id="109" name="Google Shape;109;p29"/>
          <p:cNvSpPr txBox="1">
            <a:spLocks noGrp="1"/>
          </p:cNvSpPr>
          <p:nvPr>
            <p:ph type="ctrTitle"/>
          </p:nvPr>
        </p:nvSpPr>
        <p:spPr>
          <a:xfrm>
            <a:off x="1524000" y="1122363"/>
            <a:ext cx="9144000" cy="2387600"/>
          </a:xfrm>
          <a:prstGeom prst="rect">
            <a:avLst/>
          </a:prstGeom>
          <a:noFill/>
          <a:ln>
            <a:noFill/>
          </a:ln>
        </p:spPr>
        <p:txBody>
          <a:bodyPr spcFirstLastPara="1" wrap="square" lIns="0" tIns="0" rIns="0" bIns="45700" anchor="b" anchorCtr="0">
            <a:noAutofit/>
          </a:bodyPr>
          <a:lstStyle>
            <a:lvl1pPr lvl="0" algn="ctr">
              <a:lnSpc>
                <a:spcPct val="90000"/>
              </a:lnSpc>
              <a:spcBef>
                <a:spcPts val="0"/>
              </a:spcBef>
              <a:spcAft>
                <a:spcPts val="0"/>
              </a:spcAft>
              <a:buSzPts val="1400"/>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29"/>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Autofit/>
          </a:bodyPr>
          <a:lstStyle>
            <a:lvl1pPr lvl="0" algn="ctr">
              <a:lnSpc>
                <a:spcPct val="100000"/>
              </a:lnSpc>
              <a:spcBef>
                <a:spcPts val="480"/>
              </a:spcBef>
              <a:spcAft>
                <a:spcPts val="0"/>
              </a:spcAft>
              <a:buClr>
                <a:schemeClr val="dk1"/>
              </a:buClr>
              <a:buSzPts val="2400"/>
              <a:buNone/>
              <a:defRPr sz="2400"/>
            </a:lvl1pPr>
            <a:lvl2pPr lvl="1" algn="ctr">
              <a:lnSpc>
                <a:spcPct val="100000"/>
              </a:lnSpc>
              <a:spcBef>
                <a:spcPts val="400"/>
              </a:spcBef>
              <a:spcAft>
                <a:spcPts val="0"/>
              </a:spcAft>
              <a:buClr>
                <a:schemeClr val="dk1"/>
              </a:buClr>
              <a:buSzPts val="2000"/>
              <a:buNone/>
              <a:defRPr sz="2000"/>
            </a:lvl2pPr>
            <a:lvl3pPr lvl="2" algn="ctr">
              <a:lnSpc>
                <a:spcPct val="100000"/>
              </a:lnSpc>
              <a:spcBef>
                <a:spcPts val="360"/>
              </a:spcBef>
              <a:spcAft>
                <a:spcPts val="0"/>
              </a:spcAft>
              <a:buClr>
                <a:schemeClr val="dk1"/>
              </a:buClr>
              <a:buSzPts val="1800"/>
              <a:buNone/>
              <a:defRPr sz="1800"/>
            </a:lvl3pPr>
            <a:lvl4pPr lvl="3" algn="ctr">
              <a:lnSpc>
                <a:spcPct val="100000"/>
              </a:lnSpc>
              <a:spcBef>
                <a:spcPts val="320"/>
              </a:spcBef>
              <a:spcAft>
                <a:spcPts val="0"/>
              </a:spcAft>
              <a:buClr>
                <a:schemeClr val="dk1"/>
              </a:buClr>
              <a:buSzPts val="1600"/>
              <a:buNone/>
              <a:defRPr sz="1600"/>
            </a:lvl4pPr>
            <a:lvl5pPr lvl="4" algn="ctr">
              <a:lnSpc>
                <a:spcPct val="100000"/>
              </a:lnSpc>
              <a:spcBef>
                <a:spcPts val="320"/>
              </a:spcBef>
              <a:spcAft>
                <a:spcPts val="0"/>
              </a:spcAft>
              <a:buClr>
                <a:schemeClr val="dk1"/>
              </a:buClr>
              <a:buSzPts val="1600"/>
              <a:buNone/>
              <a:defRPr sz="1600"/>
            </a:lvl5pPr>
            <a:lvl6pPr lvl="5" algn="ctr">
              <a:lnSpc>
                <a:spcPct val="100000"/>
              </a:lnSpc>
              <a:spcBef>
                <a:spcPts val="320"/>
              </a:spcBef>
              <a:spcAft>
                <a:spcPts val="0"/>
              </a:spcAft>
              <a:buClr>
                <a:schemeClr val="dk1"/>
              </a:buClr>
              <a:buSzPts val="1600"/>
              <a:buFont typeface="Quattrocento Sans"/>
              <a:buNone/>
              <a:defRPr sz="1600"/>
            </a:lvl6pPr>
            <a:lvl7pPr lvl="6" algn="ctr">
              <a:lnSpc>
                <a:spcPct val="100000"/>
              </a:lnSpc>
              <a:spcBef>
                <a:spcPts val="320"/>
              </a:spcBef>
              <a:spcAft>
                <a:spcPts val="0"/>
              </a:spcAft>
              <a:buClr>
                <a:schemeClr val="dk1"/>
              </a:buClr>
              <a:buSzPts val="1600"/>
              <a:buFont typeface="Quattrocento Sans"/>
              <a:buNone/>
              <a:defRPr sz="1600"/>
            </a:lvl7pPr>
            <a:lvl8pPr lvl="7" algn="ctr">
              <a:lnSpc>
                <a:spcPct val="100000"/>
              </a:lnSpc>
              <a:spcBef>
                <a:spcPts val="320"/>
              </a:spcBef>
              <a:spcAft>
                <a:spcPts val="0"/>
              </a:spcAft>
              <a:buClr>
                <a:schemeClr val="dk1"/>
              </a:buClr>
              <a:buSzPts val="1600"/>
              <a:buFont typeface="Quattrocento Sans"/>
              <a:buNone/>
              <a:defRPr sz="1600"/>
            </a:lvl8pPr>
            <a:lvl9pPr lvl="8" algn="ctr">
              <a:lnSpc>
                <a:spcPct val="100000"/>
              </a:lnSpc>
              <a:spcBef>
                <a:spcPts val="320"/>
              </a:spcBef>
              <a:spcAft>
                <a:spcPts val="0"/>
              </a:spcAft>
              <a:buClr>
                <a:schemeClr val="dk1"/>
              </a:buClr>
              <a:buSzPts val="1600"/>
              <a:buFont typeface="Quattrocento Sans"/>
              <a:buNone/>
              <a:defRPr sz="1600"/>
            </a:lvl9pPr>
          </a:lstStyle>
          <a:p>
            <a:endParaRPr/>
          </a:p>
        </p:txBody>
      </p:sp>
      <p:sp>
        <p:nvSpPr>
          <p:cNvPr id="111" name="Google Shape;111;p2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12" name="Google Shape;112;p2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13" name="Google Shape;113;p2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33373B"/>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33373B"/>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33373B"/>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33373B"/>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33373B"/>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33373B"/>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33373B"/>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33373B"/>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33373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1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114"/>
        <p:cNvGrpSpPr/>
        <p:nvPr/>
      </p:nvGrpSpPr>
      <p:grpSpPr>
        <a:xfrm>
          <a:off x="0" y="0"/>
          <a:ext cx="0" cy="0"/>
          <a:chOff x="0" y="0"/>
          <a:chExt cx="0" cy="0"/>
        </a:xfrm>
      </p:grpSpPr>
      <p:sp>
        <p:nvSpPr>
          <p:cNvPr id="115" name="Google Shape;115;p30"/>
          <p:cNvSpPr/>
          <p:nvPr/>
        </p:nvSpPr>
        <p:spPr>
          <a:xfrm>
            <a:off x="0" y="0"/>
            <a:ext cx="12217791" cy="6858000"/>
          </a:xfrm>
          <a:prstGeom prst="rect">
            <a:avLst/>
          </a:prstGeom>
          <a:gradFill>
            <a:gsLst>
              <a:gs pos="0">
                <a:srgbClr val="000238"/>
              </a:gs>
              <a:gs pos="100000">
                <a:srgbClr val="3F3F54"/>
              </a:gs>
            </a:gsLst>
            <a:lin ang="342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Light"/>
              <a:ea typeface="Open Sans Light"/>
              <a:cs typeface="Open Sans Light"/>
              <a:sym typeface="Open Sans Light"/>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7_Custom Layout">
  <p:cSld name="17_Custom Layout">
    <p:spTree>
      <p:nvGrpSpPr>
        <p:cNvPr id="1" name="Shape 116"/>
        <p:cNvGrpSpPr/>
        <p:nvPr/>
      </p:nvGrpSpPr>
      <p:grpSpPr>
        <a:xfrm>
          <a:off x="0" y="0"/>
          <a:ext cx="0" cy="0"/>
          <a:chOff x="0" y="0"/>
          <a:chExt cx="0" cy="0"/>
        </a:xfrm>
      </p:grpSpPr>
      <p:sp>
        <p:nvSpPr>
          <p:cNvPr id="117" name="Google Shape;117;p31"/>
          <p:cNvSpPr/>
          <p:nvPr/>
        </p:nvSpPr>
        <p:spPr>
          <a:xfrm>
            <a:off x="0" y="0"/>
            <a:ext cx="12192000" cy="6881191"/>
          </a:xfrm>
          <a:prstGeom prst="rect">
            <a:avLst/>
          </a:prstGeom>
          <a:solidFill>
            <a:srgbClr val="F2F2F2"/>
          </a:solidFill>
          <a:ln>
            <a:noFill/>
          </a:ln>
        </p:spPr>
        <p:txBody>
          <a:bodyPr spcFirstLastPara="1" wrap="square" lIns="63475" tIns="31725" rIns="63475" bIns="317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48135"/>
              </a:solidFill>
              <a:latin typeface="Open Sans Light"/>
              <a:ea typeface="Open Sans Light"/>
              <a:cs typeface="Open Sans Light"/>
              <a:sym typeface="Open Sans Light"/>
            </a:endParaRPr>
          </a:p>
        </p:txBody>
      </p:sp>
      <p:sp>
        <p:nvSpPr>
          <p:cNvPr id="118" name="Google Shape;118;p31"/>
          <p:cNvSpPr/>
          <p:nvPr/>
        </p:nvSpPr>
        <p:spPr>
          <a:xfrm>
            <a:off x="5334000" y="3048000"/>
            <a:ext cx="1450259" cy="72760"/>
          </a:xfrm>
          <a:prstGeom prst="rect">
            <a:avLst/>
          </a:prstGeom>
          <a:solidFill>
            <a:srgbClr val="FBC608"/>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119" name="Google Shape;119;p31"/>
          <p:cNvSpPr txBox="1">
            <a:spLocks noGrp="1"/>
          </p:cNvSpPr>
          <p:nvPr>
            <p:ph type="title"/>
          </p:nvPr>
        </p:nvSpPr>
        <p:spPr>
          <a:xfrm>
            <a:off x="-1" y="1362736"/>
            <a:ext cx="12174807" cy="1325563"/>
          </a:xfrm>
          <a:prstGeom prst="rect">
            <a:avLst/>
          </a:prstGeom>
          <a:noFill/>
          <a:ln>
            <a:noFill/>
          </a:ln>
        </p:spPr>
        <p:txBody>
          <a:bodyPr spcFirstLastPara="1" wrap="square" lIns="0" tIns="0" rIns="0" bIns="45700" anchor="b" anchorCtr="0">
            <a:normAutofit/>
          </a:bodyPr>
          <a:lstStyle>
            <a:lvl1pPr lvl="0" algn="ctr">
              <a:lnSpc>
                <a:spcPct val="90000"/>
              </a:lnSpc>
              <a:spcBef>
                <a:spcPts val="0"/>
              </a:spcBef>
              <a:spcAft>
                <a:spcPts val="0"/>
              </a:spcAft>
              <a:buSzPts val="1400"/>
              <a:buNone/>
              <a:defRPr sz="3600" b="1" i="0">
                <a:solidFill>
                  <a:srgbClr val="095495"/>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31"/>
          <p:cNvSpPr txBox="1">
            <a:spLocks noGrp="1"/>
          </p:cNvSpPr>
          <p:nvPr>
            <p:ph type="body" idx="1"/>
          </p:nvPr>
        </p:nvSpPr>
        <p:spPr>
          <a:xfrm>
            <a:off x="1147763" y="3763982"/>
            <a:ext cx="9845675" cy="2041525"/>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480"/>
              </a:spcBef>
              <a:spcAft>
                <a:spcPts val="0"/>
              </a:spcAft>
              <a:buClr>
                <a:srgbClr val="7F7F7F"/>
              </a:buClr>
              <a:buSzPts val="2400"/>
              <a:buFont typeface="Quattrocento Sans"/>
              <a:buNone/>
              <a:defRPr sz="2400">
                <a:solidFill>
                  <a:srgbClr val="7F7F7F"/>
                </a:solidFill>
              </a:defRPr>
            </a:lvl1pPr>
            <a:lvl2pPr marL="914400" lvl="1" indent="-228600" algn="ctr">
              <a:lnSpc>
                <a:spcPct val="100000"/>
              </a:lnSpc>
              <a:spcBef>
                <a:spcPts val="480"/>
              </a:spcBef>
              <a:spcAft>
                <a:spcPts val="0"/>
              </a:spcAft>
              <a:buClr>
                <a:schemeClr val="dk1"/>
              </a:buClr>
              <a:buSzPts val="2400"/>
              <a:buFont typeface="Quattrocento Sans"/>
              <a:buNone/>
              <a:defRPr sz="2400"/>
            </a:lvl2pPr>
            <a:lvl3pPr marL="1371600" lvl="2" indent="-228600" algn="ctr">
              <a:lnSpc>
                <a:spcPct val="100000"/>
              </a:lnSpc>
              <a:spcBef>
                <a:spcPts val="480"/>
              </a:spcBef>
              <a:spcAft>
                <a:spcPts val="0"/>
              </a:spcAft>
              <a:buClr>
                <a:schemeClr val="dk1"/>
              </a:buClr>
              <a:buSzPts val="2400"/>
              <a:buFont typeface="Quattrocento Sans"/>
              <a:buNone/>
              <a:defRPr sz="2400"/>
            </a:lvl3pPr>
            <a:lvl4pPr marL="1828800" lvl="3" indent="-228600" algn="ctr">
              <a:lnSpc>
                <a:spcPct val="100000"/>
              </a:lnSpc>
              <a:spcBef>
                <a:spcPts val="480"/>
              </a:spcBef>
              <a:spcAft>
                <a:spcPts val="0"/>
              </a:spcAft>
              <a:buClr>
                <a:schemeClr val="dk1"/>
              </a:buClr>
              <a:buSzPts val="2400"/>
              <a:buFont typeface="Quattrocento Sans"/>
              <a:buNone/>
              <a:defRPr sz="2400"/>
            </a:lvl4pPr>
            <a:lvl5pPr marL="2286000" lvl="4" indent="-228600" algn="ctr">
              <a:lnSpc>
                <a:spcPct val="100000"/>
              </a:lnSpc>
              <a:spcBef>
                <a:spcPts val="480"/>
              </a:spcBef>
              <a:spcAft>
                <a:spcPts val="0"/>
              </a:spcAft>
              <a:buClr>
                <a:schemeClr val="dk1"/>
              </a:buClr>
              <a:buSzPts val="2400"/>
              <a:buFont typeface="Quattrocento Sans"/>
              <a:buNone/>
              <a:defRPr sz="24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21"/>
        <p:cNvGrpSpPr/>
        <p:nvPr/>
      </p:nvGrpSpPr>
      <p:grpSpPr>
        <a:xfrm>
          <a:off x="0" y="0"/>
          <a:ext cx="0" cy="0"/>
          <a:chOff x="0" y="0"/>
          <a:chExt cx="0" cy="0"/>
        </a:xfrm>
      </p:grpSpPr>
      <p:sp>
        <p:nvSpPr>
          <p:cNvPr id="122" name="Google Shape;122;p32"/>
          <p:cNvSpPr/>
          <p:nvPr/>
        </p:nvSpPr>
        <p:spPr>
          <a:xfrm>
            <a:off x="0" y="0"/>
            <a:ext cx="12192000" cy="6881191"/>
          </a:xfrm>
          <a:prstGeom prst="rect">
            <a:avLst/>
          </a:prstGeom>
          <a:solidFill>
            <a:srgbClr val="F2F2F2"/>
          </a:solidFill>
          <a:ln>
            <a:noFill/>
          </a:ln>
        </p:spPr>
        <p:txBody>
          <a:bodyPr spcFirstLastPara="1" wrap="square" lIns="63475" tIns="31725" rIns="63475" bIns="317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48135"/>
              </a:solidFill>
              <a:latin typeface="Open Sans Light"/>
              <a:ea typeface="Open Sans Light"/>
              <a:cs typeface="Open Sans Light"/>
              <a:sym typeface="Open Sans Light"/>
            </a:endParaRPr>
          </a:p>
        </p:txBody>
      </p:sp>
      <p:pic>
        <p:nvPicPr>
          <p:cNvPr id="123" name="Google Shape;123;p32"/>
          <p:cNvPicPr preferRelativeResize="0"/>
          <p:nvPr/>
        </p:nvPicPr>
        <p:blipFill rotWithShape="1">
          <a:blip r:embed="rId2">
            <a:alphaModFix/>
          </a:blip>
          <a:srcRect/>
          <a:stretch/>
        </p:blipFill>
        <p:spPr>
          <a:xfrm>
            <a:off x="-3" y="0"/>
            <a:ext cx="12192001" cy="6858000"/>
          </a:xfrm>
          <a:prstGeom prst="rect">
            <a:avLst/>
          </a:prstGeom>
          <a:noFill/>
          <a:ln>
            <a:noFill/>
          </a:ln>
        </p:spPr>
      </p:pic>
      <p:sp>
        <p:nvSpPr>
          <p:cNvPr id="124" name="Google Shape;124;p32"/>
          <p:cNvSpPr txBox="1">
            <a:spLocks noGrp="1"/>
          </p:cNvSpPr>
          <p:nvPr>
            <p:ph type="title"/>
          </p:nvPr>
        </p:nvSpPr>
        <p:spPr>
          <a:xfrm>
            <a:off x="728133" y="2732028"/>
            <a:ext cx="7352611" cy="450084"/>
          </a:xfrm>
          <a:prstGeom prst="rect">
            <a:avLst/>
          </a:prstGeom>
          <a:noFill/>
          <a:ln>
            <a:noFill/>
          </a:ln>
        </p:spPr>
        <p:txBody>
          <a:bodyPr spcFirstLastPara="1" wrap="square" lIns="0" tIns="0" rIns="0" bIns="45700" anchor="b" anchorCtr="0">
            <a:noAutofit/>
          </a:bodyPr>
          <a:lstStyle>
            <a:lvl1pPr lvl="0" algn="l">
              <a:lnSpc>
                <a:spcPct val="90000"/>
              </a:lnSpc>
              <a:spcBef>
                <a:spcPts val="0"/>
              </a:spcBef>
              <a:spcAft>
                <a:spcPts val="0"/>
              </a:spcAft>
              <a:buSzPts val="1400"/>
              <a:buNone/>
              <a:defRPr sz="3600" b="1" i="0">
                <a:solidFill>
                  <a:srgbClr val="095495"/>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32"/>
          <p:cNvSpPr/>
          <p:nvPr/>
        </p:nvSpPr>
        <p:spPr>
          <a:xfrm>
            <a:off x="-1" y="0"/>
            <a:ext cx="12192001" cy="2017841"/>
          </a:xfrm>
          <a:prstGeom prst="rect">
            <a:avLst/>
          </a:prstGeom>
          <a:solidFill>
            <a:srgbClr val="26292C">
              <a:alpha val="68235"/>
            </a:srgbClr>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Quattrocento Sans"/>
                <a:ea typeface="Quattrocento Sans"/>
                <a:cs typeface="Quattrocento Sans"/>
                <a:sym typeface="Quattrocento Sans"/>
              </a:rPr>
              <a:t>    </a:t>
            </a:r>
            <a:endParaRPr sz="1400" b="0" i="0" u="none" strike="noStrike" cap="none">
              <a:solidFill>
                <a:srgbClr val="000000"/>
              </a:solidFill>
              <a:latin typeface="Arial"/>
              <a:ea typeface="Arial"/>
              <a:cs typeface="Arial"/>
              <a:sym typeface="Arial"/>
            </a:endParaRPr>
          </a:p>
        </p:txBody>
      </p:sp>
      <p:sp>
        <p:nvSpPr>
          <p:cNvPr id="126" name="Google Shape;126;p32"/>
          <p:cNvSpPr/>
          <p:nvPr/>
        </p:nvSpPr>
        <p:spPr>
          <a:xfrm>
            <a:off x="838199" y="3392620"/>
            <a:ext cx="744212" cy="72760"/>
          </a:xfrm>
          <a:prstGeom prst="rect">
            <a:avLst/>
          </a:prstGeom>
          <a:solidFill>
            <a:srgbClr val="FBC608"/>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127" name="Google Shape;127;p32"/>
          <p:cNvSpPr txBox="1">
            <a:spLocks noGrp="1"/>
          </p:cNvSpPr>
          <p:nvPr>
            <p:ph type="body" idx="1"/>
          </p:nvPr>
        </p:nvSpPr>
        <p:spPr>
          <a:xfrm>
            <a:off x="728663" y="3675888"/>
            <a:ext cx="10701337" cy="1473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360"/>
              </a:spcBef>
              <a:spcAft>
                <a:spcPts val="0"/>
              </a:spcAft>
              <a:buClr>
                <a:srgbClr val="7F7F7F"/>
              </a:buClr>
              <a:buSzPts val="1800"/>
              <a:buNone/>
              <a:defRPr>
                <a:solidFill>
                  <a:srgbClr val="7F7F7F"/>
                </a:solidFill>
              </a:defRPr>
            </a:lvl1pPr>
            <a:lvl2pPr marL="914400" lvl="1" indent="-228600" algn="l">
              <a:lnSpc>
                <a:spcPct val="100000"/>
              </a:lnSpc>
              <a:spcBef>
                <a:spcPts val="320"/>
              </a:spcBef>
              <a:spcAft>
                <a:spcPts val="0"/>
              </a:spcAft>
              <a:buClr>
                <a:srgbClr val="7F7F7F"/>
              </a:buClr>
              <a:buSzPts val="1600"/>
              <a:buNone/>
              <a:defRPr>
                <a:solidFill>
                  <a:srgbClr val="7F7F7F"/>
                </a:solidFill>
              </a:defRPr>
            </a:lvl2pPr>
            <a:lvl3pPr marL="1371600" lvl="2" indent="-228600" algn="l">
              <a:lnSpc>
                <a:spcPct val="100000"/>
              </a:lnSpc>
              <a:spcBef>
                <a:spcPts val="280"/>
              </a:spcBef>
              <a:spcAft>
                <a:spcPts val="0"/>
              </a:spcAft>
              <a:buClr>
                <a:srgbClr val="7F7F7F"/>
              </a:buClr>
              <a:buSzPts val="1400"/>
              <a:buNone/>
              <a:defRPr>
                <a:solidFill>
                  <a:srgbClr val="7F7F7F"/>
                </a:solidFill>
              </a:defRPr>
            </a:lvl3pPr>
            <a:lvl4pPr marL="1828800" lvl="3" indent="-228600" algn="l">
              <a:lnSpc>
                <a:spcPct val="100000"/>
              </a:lnSpc>
              <a:spcBef>
                <a:spcPts val="360"/>
              </a:spcBef>
              <a:spcAft>
                <a:spcPts val="0"/>
              </a:spcAft>
              <a:buClr>
                <a:srgbClr val="7F7F7F"/>
              </a:buClr>
              <a:buSzPts val="1800"/>
              <a:buNone/>
              <a:defRPr>
                <a:solidFill>
                  <a:srgbClr val="7F7F7F"/>
                </a:solidFill>
              </a:defRPr>
            </a:lvl4pPr>
            <a:lvl5pPr marL="2286000" lvl="4" indent="-228600" algn="l">
              <a:lnSpc>
                <a:spcPct val="100000"/>
              </a:lnSpc>
              <a:spcBef>
                <a:spcPts val="320"/>
              </a:spcBef>
              <a:spcAft>
                <a:spcPts val="0"/>
              </a:spcAft>
              <a:buClr>
                <a:srgbClr val="7F7F7F"/>
              </a:buClr>
              <a:buSzPts val="1600"/>
              <a:buNone/>
              <a:defRPr>
                <a:solidFill>
                  <a:srgbClr val="7F7F7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Main Title">
  <p:cSld name="Main Title">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34"/>
          <p:cNvSpPr/>
          <p:nvPr/>
        </p:nvSpPr>
        <p:spPr>
          <a:xfrm>
            <a:off x="0" y="0"/>
            <a:ext cx="12192000" cy="6858000"/>
          </a:xfrm>
          <a:prstGeom prst="rect">
            <a:avLst/>
          </a:prstGeom>
          <a:solidFill>
            <a:srgbClr val="191B1D">
              <a:alpha val="69411"/>
            </a:srgbClr>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133" name="Google Shape;133;p34"/>
          <p:cNvSpPr txBox="1"/>
          <p:nvPr/>
        </p:nvSpPr>
        <p:spPr>
          <a:xfrm>
            <a:off x="11201400" y="6400726"/>
            <a:ext cx="558800" cy="246221"/>
          </a:xfrm>
          <a:prstGeom prst="rect">
            <a:avLst/>
          </a:prstGeom>
          <a:noFill/>
          <a:ln>
            <a:noFill/>
          </a:ln>
        </p:spPr>
        <p:txBody>
          <a:bodyPr spcFirstLastPara="1" wrap="square" lIns="0" tIns="45700" rIns="0" bIns="45700" anchor="ctr"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FFFFFF"/>
                </a:solidFill>
                <a:latin typeface="Arial"/>
                <a:ea typeface="Arial"/>
                <a:cs typeface="Arial"/>
                <a:sym typeface="Arial"/>
              </a:rPr>
              <a:t>‹#›</a:t>
            </a:fld>
            <a:endParaRPr sz="1000" b="0" i="0" u="none" strike="noStrike" cap="none">
              <a:solidFill>
                <a:srgbClr val="FFFFFF"/>
              </a:solidFill>
              <a:latin typeface="Arial"/>
              <a:ea typeface="Arial"/>
              <a:cs typeface="Arial"/>
              <a:sym typeface="Arial"/>
            </a:endParaRPr>
          </a:p>
        </p:txBody>
      </p:sp>
      <p:sp>
        <p:nvSpPr>
          <p:cNvPr id="134" name="Google Shape;134;p34"/>
          <p:cNvSpPr/>
          <p:nvPr/>
        </p:nvSpPr>
        <p:spPr>
          <a:xfrm>
            <a:off x="5506829" y="3290132"/>
            <a:ext cx="1178336" cy="72760"/>
          </a:xfrm>
          <a:prstGeom prst="rect">
            <a:avLst/>
          </a:prstGeom>
          <a:solidFill>
            <a:srgbClr val="FBC608"/>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Quattrocento Sans"/>
              <a:ea typeface="Quattrocento Sans"/>
              <a:cs typeface="Quattrocento Sans"/>
              <a:sym typeface="Quattrocento Sans"/>
            </a:endParaRPr>
          </a:p>
        </p:txBody>
      </p:sp>
      <p:pic>
        <p:nvPicPr>
          <p:cNvPr id="135" name="Google Shape;135;p34" descr="lionlogo_white.eps"/>
          <p:cNvPicPr preferRelativeResize="0"/>
          <p:nvPr/>
        </p:nvPicPr>
        <p:blipFill rotWithShape="1">
          <a:blip r:embed="rId3">
            <a:alphaModFix/>
          </a:blip>
          <a:srcRect/>
          <a:stretch/>
        </p:blipFill>
        <p:spPr>
          <a:xfrm>
            <a:off x="5220370" y="1242318"/>
            <a:ext cx="1751259" cy="1708354"/>
          </a:xfrm>
          <a:prstGeom prst="rect">
            <a:avLst/>
          </a:prstGeom>
          <a:noFill/>
          <a:ln>
            <a:noFill/>
          </a:ln>
        </p:spPr>
      </p:pic>
      <p:sp>
        <p:nvSpPr>
          <p:cNvPr id="136" name="Google Shape;136;p34"/>
          <p:cNvSpPr txBox="1">
            <a:spLocks noGrp="1"/>
          </p:cNvSpPr>
          <p:nvPr>
            <p:ph type="body" idx="1"/>
          </p:nvPr>
        </p:nvSpPr>
        <p:spPr>
          <a:xfrm>
            <a:off x="762000" y="3657600"/>
            <a:ext cx="10668000" cy="9144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720"/>
              </a:spcBef>
              <a:spcAft>
                <a:spcPts val="0"/>
              </a:spcAft>
              <a:buClr>
                <a:srgbClr val="F0C300"/>
              </a:buClr>
              <a:buSzPts val="3600"/>
              <a:buFont typeface="Arial"/>
              <a:buNone/>
              <a:defRPr sz="3600" b="1" i="0" u="none" strike="noStrike" cap="none">
                <a:solidFill>
                  <a:srgbClr val="F0C300"/>
                </a:solidFill>
                <a:latin typeface="Arial"/>
                <a:ea typeface="Arial"/>
                <a:cs typeface="Arial"/>
                <a:sym typeface="Arial"/>
              </a:defRPr>
            </a:lvl1pPr>
            <a:lvl2pPr marL="914400" marR="0" lvl="1" indent="-228600" algn="ctr" rtl="0">
              <a:lnSpc>
                <a:spcPct val="100000"/>
              </a:lnSpc>
              <a:spcBef>
                <a:spcPts val="800"/>
              </a:spcBef>
              <a:spcAft>
                <a:spcPts val="0"/>
              </a:spcAft>
              <a:buClr>
                <a:srgbClr val="F0C300"/>
              </a:buClr>
              <a:buSzPts val="4000"/>
              <a:buFont typeface="Quattrocento Sans"/>
              <a:buNone/>
              <a:defRPr sz="4000" b="0" i="0" u="none" strike="noStrike" cap="none">
                <a:solidFill>
                  <a:srgbClr val="F0C300"/>
                </a:solidFill>
                <a:latin typeface="Arial"/>
                <a:ea typeface="Arial"/>
                <a:cs typeface="Arial"/>
                <a:sym typeface="Arial"/>
              </a:defRPr>
            </a:lvl2pPr>
            <a:lvl3pPr marL="1371600" marR="0" lvl="2" indent="-228600" algn="ctr" rtl="0">
              <a:lnSpc>
                <a:spcPct val="100000"/>
              </a:lnSpc>
              <a:spcBef>
                <a:spcPts val="800"/>
              </a:spcBef>
              <a:spcAft>
                <a:spcPts val="0"/>
              </a:spcAft>
              <a:buClr>
                <a:srgbClr val="F0C300"/>
              </a:buClr>
              <a:buSzPts val="4000"/>
              <a:buFont typeface="Arial"/>
              <a:buNone/>
              <a:defRPr sz="4000" b="0" i="0" u="none" strike="noStrike" cap="none">
                <a:solidFill>
                  <a:srgbClr val="F0C300"/>
                </a:solidFill>
                <a:latin typeface="Arial"/>
                <a:ea typeface="Arial"/>
                <a:cs typeface="Arial"/>
                <a:sym typeface="Arial"/>
              </a:defRPr>
            </a:lvl3pPr>
            <a:lvl4pPr marL="1828800" marR="0" lvl="3" indent="-228600" algn="ctr" rtl="0">
              <a:lnSpc>
                <a:spcPct val="100000"/>
              </a:lnSpc>
              <a:spcBef>
                <a:spcPts val="800"/>
              </a:spcBef>
              <a:spcAft>
                <a:spcPts val="0"/>
              </a:spcAft>
              <a:buClr>
                <a:srgbClr val="F0C300"/>
              </a:buClr>
              <a:buSzPts val="4000"/>
              <a:buFont typeface="Arial"/>
              <a:buNone/>
              <a:defRPr sz="4000" b="0" i="0" u="none" strike="noStrike" cap="none">
                <a:solidFill>
                  <a:srgbClr val="F0C300"/>
                </a:solidFill>
                <a:latin typeface="Quattrocento Sans"/>
                <a:ea typeface="Quattrocento Sans"/>
                <a:cs typeface="Quattrocento Sans"/>
                <a:sym typeface="Quattrocento Sans"/>
              </a:defRPr>
            </a:lvl4pPr>
            <a:lvl5pPr marL="2286000" marR="0" lvl="4" indent="-228600" algn="ctr" rtl="0">
              <a:lnSpc>
                <a:spcPct val="100000"/>
              </a:lnSpc>
              <a:spcBef>
                <a:spcPts val="800"/>
              </a:spcBef>
              <a:spcAft>
                <a:spcPts val="0"/>
              </a:spcAft>
              <a:buClr>
                <a:srgbClr val="F0C300"/>
              </a:buClr>
              <a:buSzPts val="4000"/>
              <a:buFont typeface="Arial"/>
              <a:buNone/>
              <a:defRPr sz="4000" b="0" i="0" u="none" strike="noStrike" cap="none">
                <a:solidFill>
                  <a:srgbClr val="F0C300"/>
                </a:solidFill>
                <a:latin typeface="Quattrocento Sans"/>
                <a:ea typeface="Quattrocento Sans"/>
                <a:cs typeface="Quattrocento Sans"/>
                <a:sym typeface="Quattrocento Sans"/>
              </a:defRPr>
            </a:lvl5pPr>
            <a:lvl6pPr marL="2743200" marR="0" lvl="5"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6pPr>
            <a:lvl7pPr marL="3200400" marR="0" lvl="6"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7pPr>
            <a:lvl8pPr marL="3657600" marR="0" lvl="7"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8pPr>
            <a:lvl9pPr marL="4114800" marR="0" lvl="8"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37" name="Google Shape;137;p34"/>
          <p:cNvSpPr txBox="1">
            <a:spLocks noGrp="1"/>
          </p:cNvSpPr>
          <p:nvPr>
            <p:ph type="body" idx="2"/>
          </p:nvPr>
        </p:nvSpPr>
        <p:spPr>
          <a:xfrm>
            <a:off x="762000" y="4800600"/>
            <a:ext cx="10668000" cy="1066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30200" algn="l" rtl="0">
              <a:lnSpc>
                <a:spcPct val="100000"/>
              </a:lnSpc>
              <a:spcBef>
                <a:spcPts val="320"/>
              </a:spcBef>
              <a:spcAft>
                <a:spcPts val="0"/>
              </a:spcAft>
              <a:buClr>
                <a:schemeClr val="dk1"/>
              </a:buClr>
              <a:buSzPts val="1600"/>
              <a:buFont typeface="Quattrocento Sans"/>
              <a:buChar char="—"/>
              <a:defRPr sz="1600" b="0" i="0" u="none" strike="noStrike" cap="none">
                <a:solidFill>
                  <a:schemeClr val="dk1"/>
                </a:solidFill>
                <a:latin typeface="Arial"/>
                <a:ea typeface="Arial"/>
                <a:cs typeface="Arial"/>
                <a:sym typeface="Arial"/>
              </a:defRPr>
            </a:lvl2pPr>
            <a:lvl3pPr marL="1371600" marR="0" lvl="2"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Quattrocento Sans"/>
                <a:ea typeface="Quattrocento Sans"/>
                <a:cs typeface="Quattrocento Sans"/>
                <a:sym typeface="Quattrocento Sans"/>
              </a:defRPr>
            </a:lvl5pPr>
            <a:lvl6pPr marL="2743200" marR="0" lvl="5"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6pPr>
            <a:lvl7pPr marL="3200400" marR="0" lvl="6"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7pPr>
            <a:lvl8pPr marL="3657600" marR="0" lvl="7"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8pPr>
            <a:lvl9pPr marL="4114800" marR="0" lvl="8"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ision breaker Slide">
  <p:cSld name="Vision breaker Slide">
    <p:bg>
      <p:bgPr>
        <a:blipFill>
          <a:blip r:embed="rId2">
            <a:alphaModFix/>
          </a:blip>
          <a:stretch>
            <a:fillRect/>
          </a:stretch>
        </a:blipFill>
        <a:effectLst/>
      </p:bgPr>
    </p:bg>
    <p:spTree>
      <p:nvGrpSpPr>
        <p:cNvPr id="1" name="Shape 138"/>
        <p:cNvGrpSpPr/>
        <p:nvPr/>
      </p:nvGrpSpPr>
      <p:grpSpPr>
        <a:xfrm>
          <a:off x="0" y="0"/>
          <a:ext cx="0" cy="0"/>
          <a:chOff x="0" y="0"/>
          <a:chExt cx="0" cy="0"/>
        </a:xfrm>
      </p:grpSpPr>
      <p:sp>
        <p:nvSpPr>
          <p:cNvPr id="139" name="Google Shape;139;p35"/>
          <p:cNvSpPr/>
          <p:nvPr/>
        </p:nvSpPr>
        <p:spPr>
          <a:xfrm>
            <a:off x="0" y="0"/>
            <a:ext cx="12192000" cy="6858000"/>
          </a:xfrm>
          <a:prstGeom prst="rect">
            <a:avLst/>
          </a:prstGeom>
          <a:solidFill>
            <a:srgbClr val="191B1D">
              <a:alpha val="69411"/>
            </a:srgbClr>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140" name="Google Shape;140;p35"/>
          <p:cNvSpPr txBox="1"/>
          <p:nvPr/>
        </p:nvSpPr>
        <p:spPr>
          <a:xfrm>
            <a:off x="11201400" y="6400726"/>
            <a:ext cx="558800" cy="246221"/>
          </a:xfrm>
          <a:prstGeom prst="rect">
            <a:avLst/>
          </a:prstGeom>
          <a:noFill/>
          <a:ln>
            <a:noFill/>
          </a:ln>
        </p:spPr>
        <p:txBody>
          <a:bodyPr spcFirstLastPara="1" wrap="square" lIns="0" tIns="45700" rIns="0" bIns="45700" anchor="ctr"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FFFFFF"/>
                </a:solidFill>
                <a:latin typeface="Arial"/>
                <a:ea typeface="Arial"/>
                <a:cs typeface="Arial"/>
                <a:sym typeface="Arial"/>
              </a:rPr>
              <a:t>‹#›</a:t>
            </a:fld>
            <a:endParaRPr sz="1000" b="0" i="0" u="none" strike="noStrike" cap="none">
              <a:solidFill>
                <a:srgbClr val="FFFFFF"/>
              </a:solidFill>
              <a:latin typeface="Arial"/>
              <a:ea typeface="Arial"/>
              <a:cs typeface="Arial"/>
              <a:sym typeface="Arial"/>
            </a:endParaRPr>
          </a:p>
        </p:txBody>
      </p:sp>
      <p:sp>
        <p:nvSpPr>
          <p:cNvPr id="141" name="Google Shape;141;p35"/>
          <p:cNvSpPr txBox="1">
            <a:spLocks noGrp="1"/>
          </p:cNvSpPr>
          <p:nvPr>
            <p:ph type="body" idx="1"/>
          </p:nvPr>
        </p:nvSpPr>
        <p:spPr>
          <a:xfrm>
            <a:off x="2991185" y="3206478"/>
            <a:ext cx="6209629" cy="44504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800"/>
              </a:spcBef>
              <a:spcAft>
                <a:spcPts val="0"/>
              </a:spcAft>
              <a:buClr>
                <a:schemeClr val="lt1"/>
              </a:buClr>
              <a:buSzPts val="4000"/>
              <a:buFont typeface="Arial"/>
              <a:buNone/>
              <a:defRPr sz="4000" b="1" i="0" u="none" strike="noStrike" cap="none">
                <a:solidFill>
                  <a:schemeClr val="lt1"/>
                </a:solidFill>
                <a:latin typeface="Arial"/>
                <a:ea typeface="Arial"/>
                <a:cs typeface="Arial"/>
                <a:sym typeface="Arial"/>
              </a:defRPr>
            </a:lvl1pPr>
            <a:lvl2pPr marL="914400" marR="0" lvl="1" indent="-228600" algn="ctr" rtl="0">
              <a:lnSpc>
                <a:spcPct val="100000"/>
              </a:lnSpc>
              <a:spcBef>
                <a:spcPts val="800"/>
              </a:spcBef>
              <a:spcAft>
                <a:spcPts val="0"/>
              </a:spcAft>
              <a:buClr>
                <a:srgbClr val="F0C300"/>
              </a:buClr>
              <a:buSzPts val="4000"/>
              <a:buFont typeface="Quattrocento Sans"/>
              <a:buNone/>
              <a:defRPr sz="4000" b="0" i="0" u="none" strike="noStrike" cap="none">
                <a:solidFill>
                  <a:srgbClr val="F0C300"/>
                </a:solidFill>
                <a:latin typeface="Arial"/>
                <a:ea typeface="Arial"/>
                <a:cs typeface="Arial"/>
                <a:sym typeface="Arial"/>
              </a:defRPr>
            </a:lvl2pPr>
            <a:lvl3pPr marL="1371600" marR="0" lvl="2" indent="-228600" algn="ctr" rtl="0">
              <a:lnSpc>
                <a:spcPct val="100000"/>
              </a:lnSpc>
              <a:spcBef>
                <a:spcPts val="800"/>
              </a:spcBef>
              <a:spcAft>
                <a:spcPts val="0"/>
              </a:spcAft>
              <a:buClr>
                <a:srgbClr val="F0C300"/>
              </a:buClr>
              <a:buSzPts val="4000"/>
              <a:buFont typeface="Arial"/>
              <a:buNone/>
              <a:defRPr sz="4000" b="0" i="0" u="none" strike="noStrike" cap="none">
                <a:solidFill>
                  <a:srgbClr val="F0C300"/>
                </a:solidFill>
                <a:latin typeface="Arial"/>
                <a:ea typeface="Arial"/>
                <a:cs typeface="Arial"/>
                <a:sym typeface="Arial"/>
              </a:defRPr>
            </a:lvl3pPr>
            <a:lvl4pPr marL="1828800" marR="0" lvl="3" indent="-228600" algn="ctr" rtl="0">
              <a:lnSpc>
                <a:spcPct val="100000"/>
              </a:lnSpc>
              <a:spcBef>
                <a:spcPts val="800"/>
              </a:spcBef>
              <a:spcAft>
                <a:spcPts val="0"/>
              </a:spcAft>
              <a:buClr>
                <a:srgbClr val="F0C300"/>
              </a:buClr>
              <a:buSzPts val="4000"/>
              <a:buFont typeface="Arial"/>
              <a:buNone/>
              <a:defRPr sz="4000" b="0" i="0" u="none" strike="noStrike" cap="none">
                <a:solidFill>
                  <a:srgbClr val="F0C300"/>
                </a:solidFill>
                <a:latin typeface="Quattrocento Sans"/>
                <a:ea typeface="Quattrocento Sans"/>
                <a:cs typeface="Quattrocento Sans"/>
                <a:sym typeface="Quattrocento Sans"/>
              </a:defRPr>
            </a:lvl4pPr>
            <a:lvl5pPr marL="2286000" marR="0" lvl="4" indent="-228600" algn="ctr" rtl="0">
              <a:lnSpc>
                <a:spcPct val="100000"/>
              </a:lnSpc>
              <a:spcBef>
                <a:spcPts val="800"/>
              </a:spcBef>
              <a:spcAft>
                <a:spcPts val="0"/>
              </a:spcAft>
              <a:buClr>
                <a:srgbClr val="F0C300"/>
              </a:buClr>
              <a:buSzPts val="4000"/>
              <a:buFont typeface="Arial"/>
              <a:buNone/>
              <a:defRPr sz="4000" b="0" i="0" u="none" strike="noStrike" cap="none">
                <a:solidFill>
                  <a:srgbClr val="F0C300"/>
                </a:solidFill>
                <a:latin typeface="Quattrocento Sans"/>
                <a:ea typeface="Quattrocento Sans"/>
                <a:cs typeface="Quattrocento Sans"/>
                <a:sym typeface="Quattrocento Sans"/>
              </a:defRPr>
            </a:lvl5pPr>
            <a:lvl6pPr marL="2743200" marR="0" lvl="5"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6pPr>
            <a:lvl7pPr marL="3200400" marR="0" lvl="6"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7pPr>
            <a:lvl8pPr marL="3657600" marR="0" lvl="7"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8pPr>
            <a:lvl9pPr marL="4114800" marR="0" lvl="8"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42" name="Google Shape;142;p35"/>
          <p:cNvSpPr/>
          <p:nvPr/>
        </p:nvSpPr>
        <p:spPr>
          <a:xfrm>
            <a:off x="5370871" y="3962400"/>
            <a:ext cx="1450259" cy="72760"/>
          </a:xfrm>
          <a:prstGeom prst="rect">
            <a:avLst/>
          </a:prstGeom>
          <a:solidFill>
            <a:srgbClr val="FBC608"/>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7_Vision breaker Slide">
  <p:cSld name="7_Vision breaker Slide">
    <p:bg>
      <p:bgPr>
        <a:solidFill>
          <a:srgbClr val="0A5496"/>
        </a:solidFill>
        <a:effectLst/>
      </p:bgPr>
    </p:bg>
    <p:spTree>
      <p:nvGrpSpPr>
        <p:cNvPr id="1" name="Shape 143"/>
        <p:cNvGrpSpPr/>
        <p:nvPr/>
      </p:nvGrpSpPr>
      <p:grpSpPr>
        <a:xfrm>
          <a:off x="0" y="0"/>
          <a:ext cx="0" cy="0"/>
          <a:chOff x="0" y="0"/>
          <a:chExt cx="0" cy="0"/>
        </a:xfrm>
      </p:grpSpPr>
      <p:sp>
        <p:nvSpPr>
          <p:cNvPr id="144" name="Google Shape;144;p36"/>
          <p:cNvSpPr txBox="1"/>
          <p:nvPr/>
        </p:nvSpPr>
        <p:spPr>
          <a:xfrm>
            <a:off x="11201400" y="6400726"/>
            <a:ext cx="558800" cy="246221"/>
          </a:xfrm>
          <a:prstGeom prst="rect">
            <a:avLst/>
          </a:prstGeom>
          <a:noFill/>
          <a:ln>
            <a:noFill/>
          </a:ln>
        </p:spPr>
        <p:txBody>
          <a:bodyPr spcFirstLastPara="1" wrap="square" lIns="0" tIns="45700" rIns="0" bIns="45700" anchor="ctr"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FFFFFF"/>
                </a:solidFill>
                <a:latin typeface="Arial"/>
                <a:ea typeface="Arial"/>
                <a:cs typeface="Arial"/>
                <a:sym typeface="Arial"/>
              </a:rPr>
              <a:t>‹#›</a:t>
            </a:fld>
            <a:endParaRPr sz="1000" b="0" i="0" u="none" strike="noStrike" cap="none">
              <a:solidFill>
                <a:srgbClr val="FFFFFF"/>
              </a:solidFill>
              <a:latin typeface="Arial"/>
              <a:ea typeface="Arial"/>
              <a:cs typeface="Arial"/>
              <a:sym typeface="Arial"/>
            </a:endParaRPr>
          </a:p>
        </p:txBody>
      </p:sp>
      <p:sp>
        <p:nvSpPr>
          <p:cNvPr id="145" name="Google Shape;145;p36"/>
          <p:cNvSpPr txBox="1">
            <a:spLocks noGrp="1"/>
          </p:cNvSpPr>
          <p:nvPr>
            <p:ph type="body" idx="1"/>
          </p:nvPr>
        </p:nvSpPr>
        <p:spPr>
          <a:xfrm>
            <a:off x="2991185" y="3206478"/>
            <a:ext cx="6209629" cy="44504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800"/>
              </a:spcBef>
              <a:spcAft>
                <a:spcPts val="0"/>
              </a:spcAft>
              <a:buClr>
                <a:schemeClr val="lt1"/>
              </a:buClr>
              <a:buSzPts val="4000"/>
              <a:buFont typeface="Arial"/>
              <a:buNone/>
              <a:defRPr sz="4000" b="1" i="0" u="none" strike="noStrike" cap="none">
                <a:solidFill>
                  <a:schemeClr val="lt1"/>
                </a:solidFill>
                <a:latin typeface="Arial"/>
                <a:ea typeface="Arial"/>
                <a:cs typeface="Arial"/>
                <a:sym typeface="Arial"/>
              </a:defRPr>
            </a:lvl1pPr>
            <a:lvl2pPr marL="914400" marR="0" lvl="1" indent="-228600" algn="ctr" rtl="0">
              <a:lnSpc>
                <a:spcPct val="100000"/>
              </a:lnSpc>
              <a:spcBef>
                <a:spcPts val="800"/>
              </a:spcBef>
              <a:spcAft>
                <a:spcPts val="0"/>
              </a:spcAft>
              <a:buClr>
                <a:srgbClr val="F0C300"/>
              </a:buClr>
              <a:buSzPts val="4000"/>
              <a:buFont typeface="Quattrocento Sans"/>
              <a:buNone/>
              <a:defRPr sz="4000" b="0" i="0" u="none" strike="noStrike" cap="none">
                <a:solidFill>
                  <a:srgbClr val="F0C300"/>
                </a:solidFill>
                <a:latin typeface="Arial"/>
                <a:ea typeface="Arial"/>
                <a:cs typeface="Arial"/>
                <a:sym typeface="Arial"/>
              </a:defRPr>
            </a:lvl2pPr>
            <a:lvl3pPr marL="1371600" marR="0" lvl="2" indent="-228600" algn="ctr" rtl="0">
              <a:lnSpc>
                <a:spcPct val="100000"/>
              </a:lnSpc>
              <a:spcBef>
                <a:spcPts val="800"/>
              </a:spcBef>
              <a:spcAft>
                <a:spcPts val="0"/>
              </a:spcAft>
              <a:buClr>
                <a:srgbClr val="F0C300"/>
              </a:buClr>
              <a:buSzPts val="4000"/>
              <a:buFont typeface="Arial"/>
              <a:buNone/>
              <a:defRPr sz="4000" b="0" i="0" u="none" strike="noStrike" cap="none">
                <a:solidFill>
                  <a:srgbClr val="F0C300"/>
                </a:solidFill>
                <a:latin typeface="Arial"/>
                <a:ea typeface="Arial"/>
                <a:cs typeface="Arial"/>
                <a:sym typeface="Arial"/>
              </a:defRPr>
            </a:lvl3pPr>
            <a:lvl4pPr marL="1828800" marR="0" lvl="3" indent="-228600" algn="ctr" rtl="0">
              <a:lnSpc>
                <a:spcPct val="100000"/>
              </a:lnSpc>
              <a:spcBef>
                <a:spcPts val="800"/>
              </a:spcBef>
              <a:spcAft>
                <a:spcPts val="0"/>
              </a:spcAft>
              <a:buClr>
                <a:srgbClr val="F0C300"/>
              </a:buClr>
              <a:buSzPts val="4000"/>
              <a:buFont typeface="Arial"/>
              <a:buNone/>
              <a:defRPr sz="4000" b="0" i="0" u="none" strike="noStrike" cap="none">
                <a:solidFill>
                  <a:srgbClr val="F0C300"/>
                </a:solidFill>
                <a:latin typeface="Quattrocento Sans"/>
                <a:ea typeface="Quattrocento Sans"/>
                <a:cs typeface="Quattrocento Sans"/>
                <a:sym typeface="Quattrocento Sans"/>
              </a:defRPr>
            </a:lvl4pPr>
            <a:lvl5pPr marL="2286000" marR="0" lvl="4" indent="-228600" algn="ctr" rtl="0">
              <a:lnSpc>
                <a:spcPct val="100000"/>
              </a:lnSpc>
              <a:spcBef>
                <a:spcPts val="800"/>
              </a:spcBef>
              <a:spcAft>
                <a:spcPts val="0"/>
              </a:spcAft>
              <a:buClr>
                <a:srgbClr val="F0C300"/>
              </a:buClr>
              <a:buSzPts val="4000"/>
              <a:buFont typeface="Arial"/>
              <a:buNone/>
              <a:defRPr sz="4000" b="0" i="0" u="none" strike="noStrike" cap="none">
                <a:solidFill>
                  <a:srgbClr val="F0C300"/>
                </a:solidFill>
                <a:latin typeface="Quattrocento Sans"/>
                <a:ea typeface="Quattrocento Sans"/>
                <a:cs typeface="Quattrocento Sans"/>
                <a:sym typeface="Quattrocento Sans"/>
              </a:defRPr>
            </a:lvl5pPr>
            <a:lvl6pPr marL="2743200" marR="0" lvl="5"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6pPr>
            <a:lvl7pPr marL="3200400" marR="0" lvl="6"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7pPr>
            <a:lvl8pPr marL="3657600" marR="0" lvl="7"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8pPr>
            <a:lvl9pPr marL="4114800" marR="0" lvl="8"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46" name="Google Shape;146;p36"/>
          <p:cNvSpPr/>
          <p:nvPr/>
        </p:nvSpPr>
        <p:spPr>
          <a:xfrm>
            <a:off x="5370871" y="3962400"/>
            <a:ext cx="1450259" cy="72760"/>
          </a:xfrm>
          <a:prstGeom prst="rect">
            <a:avLst/>
          </a:prstGeom>
          <a:solidFill>
            <a:srgbClr val="FBC608"/>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47" name="Google Shape;147;p36"/>
          <p:cNvSpPr txBox="1">
            <a:spLocks noGrp="1"/>
          </p:cNvSpPr>
          <p:nvPr>
            <p:ph type="body" idx="2"/>
          </p:nvPr>
        </p:nvSpPr>
        <p:spPr>
          <a:xfrm>
            <a:off x="3259527" y="4189206"/>
            <a:ext cx="5672943" cy="53519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L="914400" marR="0" lvl="1" indent="-330200" algn="l" rtl="0">
              <a:lnSpc>
                <a:spcPct val="100000"/>
              </a:lnSpc>
              <a:spcBef>
                <a:spcPts val="320"/>
              </a:spcBef>
              <a:spcAft>
                <a:spcPts val="0"/>
              </a:spcAft>
              <a:buClr>
                <a:schemeClr val="dk1"/>
              </a:buClr>
              <a:buSzPts val="1600"/>
              <a:buFont typeface="Quattrocento Sans"/>
              <a:buChar char="—"/>
              <a:defRPr sz="1600" b="0" i="0" u="none" strike="noStrike" cap="none">
                <a:solidFill>
                  <a:schemeClr val="dk1"/>
                </a:solidFill>
                <a:latin typeface="Arial"/>
                <a:ea typeface="Arial"/>
                <a:cs typeface="Arial"/>
                <a:sym typeface="Arial"/>
              </a:defRPr>
            </a:lvl2pPr>
            <a:lvl3pPr marL="1371600" marR="0" lvl="2"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Quattrocento Sans"/>
                <a:ea typeface="Quattrocento Sans"/>
                <a:cs typeface="Quattrocento Sans"/>
                <a:sym typeface="Quattrocento Sans"/>
              </a:defRPr>
            </a:lvl5pPr>
            <a:lvl6pPr marL="2743200" marR="0" lvl="5"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6pPr>
            <a:lvl7pPr marL="3200400" marR="0" lvl="6"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7pPr>
            <a:lvl8pPr marL="3657600" marR="0" lvl="7"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8pPr>
            <a:lvl9pPr marL="4114800" marR="0" lvl="8"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1_Main Title">
  <p:cSld name="1_Main Title">
    <p:bg>
      <p:bgPr>
        <a:blipFill>
          <a:blip r:embed="rId2">
            <a:alphaModFix/>
          </a:blip>
          <a:stretch>
            <a:fillRect/>
          </a:stretch>
        </a:blipFill>
        <a:effectLst/>
      </p:bgPr>
    </p:bg>
    <p:spTree>
      <p:nvGrpSpPr>
        <p:cNvPr id="1" name="Shape 148"/>
        <p:cNvGrpSpPr/>
        <p:nvPr/>
      </p:nvGrpSpPr>
      <p:grpSpPr>
        <a:xfrm>
          <a:off x="0" y="0"/>
          <a:ext cx="0" cy="0"/>
          <a:chOff x="0" y="0"/>
          <a:chExt cx="0" cy="0"/>
        </a:xfrm>
      </p:grpSpPr>
      <p:sp>
        <p:nvSpPr>
          <p:cNvPr id="149" name="Google Shape;149;p37"/>
          <p:cNvSpPr/>
          <p:nvPr/>
        </p:nvSpPr>
        <p:spPr>
          <a:xfrm>
            <a:off x="0" y="0"/>
            <a:ext cx="12192000" cy="6858000"/>
          </a:xfrm>
          <a:prstGeom prst="rect">
            <a:avLst/>
          </a:prstGeom>
          <a:solidFill>
            <a:srgbClr val="191B1D">
              <a:alpha val="69411"/>
            </a:srgbClr>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150" name="Google Shape;150;p37"/>
          <p:cNvSpPr txBox="1"/>
          <p:nvPr/>
        </p:nvSpPr>
        <p:spPr>
          <a:xfrm>
            <a:off x="11201400" y="6400726"/>
            <a:ext cx="558800" cy="246221"/>
          </a:xfrm>
          <a:prstGeom prst="rect">
            <a:avLst/>
          </a:prstGeom>
          <a:noFill/>
          <a:ln>
            <a:noFill/>
          </a:ln>
        </p:spPr>
        <p:txBody>
          <a:bodyPr spcFirstLastPara="1" wrap="square" lIns="0" tIns="45700" rIns="0" bIns="45700" anchor="ctr"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FFFFFF"/>
                </a:solidFill>
                <a:latin typeface="Arial"/>
                <a:ea typeface="Arial"/>
                <a:cs typeface="Arial"/>
                <a:sym typeface="Arial"/>
              </a:rPr>
              <a:t>‹#›</a:t>
            </a:fld>
            <a:endParaRPr sz="1000" b="0" i="0" u="none" strike="noStrike" cap="none">
              <a:solidFill>
                <a:srgbClr val="FFFFFF"/>
              </a:solidFill>
              <a:latin typeface="Arial"/>
              <a:ea typeface="Arial"/>
              <a:cs typeface="Arial"/>
              <a:sym typeface="Arial"/>
            </a:endParaRPr>
          </a:p>
        </p:txBody>
      </p:sp>
      <p:pic>
        <p:nvPicPr>
          <p:cNvPr id="151" name="Google Shape;151;p37" descr="lionlogo_white.eps"/>
          <p:cNvPicPr preferRelativeResize="0"/>
          <p:nvPr/>
        </p:nvPicPr>
        <p:blipFill rotWithShape="1">
          <a:blip r:embed="rId3">
            <a:alphaModFix/>
          </a:blip>
          <a:srcRect/>
          <a:stretch/>
        </p:blipFill>
        <p:spPr>
          <a:xfrm>
            <a:off x="5220370" y="1242318"/>
            <a:ext cx="1751259" cy="1708354"/>
          </a:xfrm>
          <a:prstGeom prst="rect">
            <a:avLst/>
          </a:prstGeom>
          <a:noFill/>
          <a:ln>
            <a:noFill/>
          </a:ln>
        </p:spPr>
      </p:pic>
      <p:sp>
        <p:nvSpPr>
          <p:cNvPr id="152" name="Google Shape;152;p37"/>
          <p:cNvSpPr txBox="1">
            <a:spLocks noGrp="1"/>
          </p:cNvSpPr>
          <p:nvPr>
            <p:ph type="body" idx="1"/>
          </p:nvPr>
        </p:nvSpPr>
        <p:spPr>
          <a:xfrm>
            <a:off x="2362200" y="3276600"/>
            <a:ext cx="7239000" cy="17526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L="914400" marR="0" lvl="1" indent="-330200" algn="l" rtl="0">
              <a:lnSpc>
                <a:spcPct val="100000"/>
              </a:lnSpc>
              <a:spcBef>
                <a:spcPts val="320"/>
              </a:spcBef>
              <a:spcAft>
                <a:spcPts val="0"/>
              </a:spcAft>
              <a:buClr>
                <a:schemeClr val="dk1"/>
              </a:buClr>
              <a:buSzPts val="1600"/>
              <a:buFont typeface="Quattrocento Sans"/>
              <a:buChar char="—"/>
              <a:defRPr sz="1600" b="0" i="0" u="none" strike="noStrike" cap="none">
                <a:solidFill>
                  <a:schemeClr val="dk1"/>
                </a:solidFill>
                <a:latin typeface="Arial"/>
                <a:ea typeface="Arial"/>
                <a:cs typeface="Arial"/>
                <a:sym typeface="Arial"/>
              </a:defRPr>
            </a:lvl2pPr>
            <a:lvl3pPr marL="1371600" marR="0" lvl="2"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Quattrocento Sans"/>
                <a:ea typeface="Quattrocento Sans"/>
                <a:cs typeface="Quattrocento Sans"/>
                <a:sym typeface="Quattrocento Sans"/>
              </a:defRPr>
            </a:lvl5pPr>
            <a:lvl6pPr marL="2743200" marR="0" lvl="5"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6pPr>
            <a:lvl7pPr marL="3200400" marR="0" lvl="6"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7pPr>
            <a:lvl8pPr marL="3657600" marR="0" lvl="7"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8pPr>
            <a:lvl9pPr marL="4114800" marR="0" lvl="8"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53" name="Google Shape;153;p37"/>
          <p:cNvSpPr/>
          <p:nvPr/>
        </p:nvSpPr>
        <p:spPr>
          <a:xfrm>
            <a:off x="1562167" y="2847219"/>
            <a:ext cx="1513719" cy="1541444"/>
          </a:xfrm>
          <a:prstGeom prst="rect">
            <a:avLst/>
          </a:prstGeom>
          <a:noFill/>
          <a:ln>
            <a:noFill/>
          </a:ln>
        </p:spPr>
        <p:txBody>
          <a:bodyPr spcFirstLastPara="1" wrap="square" lIns="63475" tIns="31725" rIns="63475" bIns="31725"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en-US" sz="9600" b="1" i="0" u="none" strike="noStrike" cap="none">
                <a:solidFill>
                  <a:srgbClr val="FBC608"/>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154" name="Google Shape;154;p37"/>
          <p:cNvSpPr/>
          <p:nvPr/>
        </p:nvSpPr>
        <p:spPr>
          <a:xfrm>
            <a:off x="8922958" y="4129884"/>
            <a:ext cx="1513719" cy="1541444"/>
          </a:xfrm>
          <a:prstGeom prst="rect">
            <a:avLst/>
          </a:prstGeom>
          <a:noFill/>
          <a:ln>
            <a:noFill/>
          </a:ln>
        </p:spPr>
        <p:txBody>
          <a:bodyPr spcFirstLastPara="1" wrap="square" lIns="63475" tIns="31725" rIns="63475" bIns="31725"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en-US" sz="9600" b="1" i="0" u="none" strike="noStrike" cap="none">
                <a:solidFill>
                  <a:srgbClr val="FBC608"/>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500"/>
                                        <p:tgtEl>
                                          <p:spTgt spid="153"/>
                                        </p:tgtEl>
                                      </p:cBhvr>
                                    </p:animEffect>
                                  </p:childTnLst>
                                </p:cTn>
                              </p:par>
                              <p:par>
                                <p:cTn id="8" presetID="10" presetClass="entr" presetSubtype="0" fill="hold" nodeType="withEffect">
                                  <p:stCondLst>
                                    <p:cond delay="0"/>
                                  </p:stCondLst>
                                  <p:childTnLst>
                                    <p:set>
                                      <p:cBhvr>
                                        <p:cTn id="9" dur="1" fill="hold">
                                          <p:stCondLst>
                                            <p:cond delay="0"/>
                                          </p:stCondLst>
                                        </p:cTn>
                                        <p:tgtEl>
                                          <p:spTgt spid="154"/>
                                        </p:tgtEl>
                                        <p:attrNameLst>
                                          <p:attrName>style.visibility</p:attrName>
                                        </p:attrNameLst>
                                      </p:cBhvr>
                                      <p:to>
                                        <p:strVal val="visible"/>
                                      </p:to>
                                    </p:set>
                                    <p:animEffect transition="in" filter="fade">
                                      <p:cBhvr>
                                        <p:cTn id="10"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9_Vision breaker Slide">
  <p:cSld name="9_Vision breaker Slide">
    <p:bg>
      <p:bgPr>
        <a:solidFill>
          <a:srgbClr val="732E81"/>
        </a:solidFill>
        <a:effectLst/>
      </p:bgPr>
    </p:bg>
    <p:spTree>
      <p:nvGrpSpPr>
        <p:cNvPr id="1" name="Shape 155"/>
        <p:cNvGrpSpPr/>
        <p:nvPr/>
      </p:nvGrpSpPr>
      <p:grpSpPr>
        <a:xfrm>
          <a:off x="0" y="0"/>
          <a:ext cx="0" cy="0"/>
          <a:chOff x="0" y="0"/>
          <a:chExt cx="0" cy="0"/>
        </a:xfrm>
      </p:grpSpPr>
      <p:sp>
        <p:nvSpPr>
          <p:cNvPr id="156" name="Google Shape;156;p38"/>
          <p:cNvSpPr txBox="1"/>
          <p:nvPr/>
        </p:nvSpPr>
        <p:spPr>
          <a:xfrm>
            <a:off x="11430000" y="6400800"/>
            <a:ext cx="330200" cy="246221"/>
          </a:xfrm>
          <a:prstGeom prst="rect">
            <a:avLst/>
          </a:prstGeom>
          <a:noFill/>
          <a:ln>
            <a:noFill/>
          </a:ln>
        </p:spPr>
        <p:txBody>
          <a:bodyPr spcFirstLastPara="1" wrap="square" lIns="0" tIns="45700" rIns="0" bIns="45700" anchor="ctr"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FFFFFF"/>
                </a:solidFill>
                <a:latin typeface="Arial"/>
                <a:ea typeface="Arial"/>
                <a:cs typeface="Arial"/>
                <a:sym typeface="Arial"/>
              </a:rPr>
              <a:t>‹#›</a:t>
            </a:fld>
            <a:endParaRPr sz="1000" b="0" i="0" u="none" strike="noStrike" cap="none">
              <a:solidFill>
                <a:srgbClr val="FFFFFF"/>
              </a:solidFill>
              <a:latin typeface="Arial"/>
              <a:ea typeface="Arial"/>
              <a:cs typeface="Arial"/>
              <a:sym typeface="Arial"/>
            </a:endParaRPr>
          </a:p>
        </p:txBody>
      </p:sp>
      <p:sp>
        <p:nvSpPr>
          <p:cNvPr id="157" name="Google Shape;157;p38"/>
          <p:cNvSpPr txBox="1">
            <a:spLocks noGrp="1"/>
          </p:cNvSpPr>
          <p:nvPr>
            <p:ph type="body" idx="1"/>
          </p:nvPr>
        </p:nvSpPr>
        <p:spPr>
          <a:xfrm>
            <a:off x="2991185" y="4239678"/>
            <a:ext cx="6209629" cy="44504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800"/>
              </a:spcBef>
              <a:spcAft>
                <a:spcPts val="0"/>
              </a:spcAft>
              <a:buClr>
                <a:schemeClr val="lt1"/>
              </a:buClr>
              <a:buSzPts val="4000"/>
              <a:buFont typeface="Arial"/>
              <a:buNone/>
              <a:defRPr sz="4000" b="1" i="0" u="none" strike="noStrike" cap="none">
                <a:solidFill>
                  <a:schemeClr val="lt1"/>
                </a:solidFill>
                <a:latin typeface="Arial"/>
                <a:ea typeface="Arial"/>
                <a:cs typeface="Arial"/>
                <a:sym typeface="Arial"/>
              </a:defRPr>
            </a:lvl1pPr>
            <a:lvl2pPr marL="914400" marR="0" lvl="1" indent="-228600" algn="ctr" rtl="0">
              <a:lnSpc>
                <a:spcPct val="100000"/>
              </a:lnSpc>
              <a:spcBef>
                <a:spcPts val="800"/>
              </a:spcBef>
              <a:spcAft>
                <a:spcPts val="0"/>
              </a:spcAft>
              <a:buClr>
                <a:srgbClr val="F0C300"/>
              </a:buClr>
              <a:buSzPts val="4000"/>
              <a:buFont typeface="Quattrocento Sans"/>
              <a:buNone/>
              <a:defRPr sz="4000" b="0" i="0" u="none" strike="noStrike" cap="none">
                <a:solidFill>
                  <a:srgbClr val="F0C300"/>
                </a:solidFill>
                <a:latin typeface="Arial"/>
                <a:ea typeface="Arial"/>
                <a:cs typeface="Arial"/>
                <a:sym typeface="Arial"/>
              </a:defRPr>
            </a:lvl2pPr>
            <a:lvl3pPr marL="1371600" marR="0" lvl="2" indent="-228600" algn="ctr" rtl="0">
              <a:lnSpc>
                <a:spcPct val="100000"/>
              </a:lnSpc>
              <a:spcBef>
                <a:spcPts val="800"/>
              </a:spcBef>
              <a:spcAft>
                <a:spcPts val="0"/>
              </a:spcAft>
              <a:buClr>
                <a:srgbClr val="F0C300"/>
              </a:buClr>
              <a:buSzPts val="4000"/>
              <a:buFont typeface="Arial"/>
              <a:buNone/>
              <a:defRPr sz="4000" b="0" i="0" u="none" strike="noStrike" cap="none">
                <a:solidFill>
                  <a:srgbClr val="F0C300"/>
                </a:solidFill>
                <a:latin typeface="Arial"/>
                <a:ea typeface="Arial"/>
                <a:cs typeface="Arial"/>
                <a:sym typeface="Arial"/>
              </a:defRPr>
            </a:lvl3pPr>
            <a:lvl4pPr marL="1828800" marR="0" lvl="3" indent="-228600" algn="ctr" rtl="0">
              <a:lnSpc>
                <a:spcPct val="100000"/>
              </a:lnSpc>
              <a:spcBef>
                <a:spcPts val="800"/>
              </a:spcBef>
              <a:spcAft>
                <a:spcPts val="0"/>
              </a:spcAft>
              <a:buClr>
                <a:srgbClr val="F0C300"/>
              </a:buClr>
              <a:buSzPts val="4000"/>
              <a:buFont typeface="Arial"/>
              <a:buNone/>
              <a:defRPr sz="4000" b="0" i="0" u="none" strike="noStrike" cap="none">
                <a:solidFill>
                  <a:srgbClr val="F0C300"/>
                </a:solidFill>
                <a:latin typeface="Quattrocento Sans"/>
                <a:ea typeface="Quattrocento Sans"/>
                <a:cs typeface="Quattrocento Sans"/>
                <a:sym typeface="Quattrocento Sans"/>
              </a:defRPr>
            </a:lvl4pPr>
            <a:lvl5pPr marL="2286000" marR="0" lvl="4" indent="-228600" algn="ctr" rtl="0">
              <a:lnSpc>
                <a:spcPct val="100000"/>
              </a:lnSpc>
              <a:spcBef>
                <a:spcPts val="800"/>
              </a:spcBef>
              <a:spcAft>
                <a:spcPts val="0"/>
              </a:spcAft>
              <a:buClr>
                <a:srgbClr val="F0C300"/>
              </a:buClr>
              <a:buSzPts val="4000"/>
              <a:buFont typeface="Arial"/>
              <a:buNone/>
              <a:defRPr sz="4000" b="0" i="0" u="none" strike="noStrike" cap="none">
                <a:solidFill>
                  <a:srgbClr val="F0C300"/>
                </a:solidFill>
                <a:latin typeface="Quattrocento Sans"/>
                <a:ea typeface="Quattrocento Sans"/>
                <a:cs typeface="Quattrocento Sans"/>
                <a:sym typeface="Quattrocento Sans"/>
              </a:defRPr>
            </a:lvl5pPr>
            <a:lvl6pPr marL="2743200" marR="0" lvl="5"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6pPr>
            <a:lvl7pPr marL="3200400" marR="0" lvl="6"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7pPr>
            <a:lvl8pPr marL="3657600" marR="0" lvl="7"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8pPr>
            <a:lvl9pPr marL="4114800" marR="0" lvl="8"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58" name="Google Shape;158;p38"/>
          <p:cNvSpPr/>
          <p:nvPr/>
        </p:nvSpPr>
        <p:spPr>
          <a:xfrm>
            <a:off x="5370871" y="3962400"/>
            <a:ext cx="1450259" cy="72760"/>
          </a:xfrm>
          <a:prstGeom prst="rect">
            <a:avLst/>
          </a:prstGeom>
          <a:solidFill>
            <a:srgbClr val="FBC608"/>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59" name="Google Shape;159;p38"/>
          <p:cNvSpPr txBox="1">
            <a:spLocks noGrp="1"/>
          </p:cNvSpPr>
          <p:nvPr>
            <p:ph type="body" idx="2"/>
          </p:nvPr>
        </p:nvSpPr>
        <p:spPr>
          <a:xfrm>
            <a:off x="3259527" y="3206478"/>
            <a:ext cx="5672943" cy="53519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L="914400" marR="0" lvl="1" indent="-330200" algn="l" rtl="0">
              <a:lnSpc>
                <a:spcPct val="100000"/>
              </a:lnSpc>
              <a:spcBef>
                <a:spcPts val="320"/>
              </a:spcBef>
              <a:spcAft>
                <a:spcPts val="0"/>
              </a:spcAft>
              <a:buClr>
                <a:schemeClr val="dk1"/>
              </a:buClr>
              <a:buSzPts val="1600"/>
              <a:buFont typeface="Quattrocento Sans"/>
              <a:buChar char="—"/>
              <a:defRPr sz="1600" b="0" i="0" u="none" strike="noStrike" cap="none">
                <a:solidFill>
                  <a:schemeClr val="dk1"/>
                </a:solidFill>
                <a:latin typeface="Arial"/>
                <a:ea typeface="Arial"/>
                <a:cs typeface="Arial"/>
                <a:sym typeface="Arial"/>
              </a:defRPr>
            </a:lvl2pPr>
            <a:lvl3pPr marL="1371600" marR="0" lvl="2"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Quattrocento Sans"/>
                <a:ea typeface="Quattrocento Sans"/>
                <a:cs typeface="Quattrocento Sans"/>
                <a:sym typeface="Quattrocento Sans"/>
              </a:defRPr>
            </a:lvl5pPr>
            <a:lvl6pPr marL="2743200" marR="0" lvl="5"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6pPr>
            <a:lvl7pPr marL="3200400" marR="0" lvl="6"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7pPr>
            <a:lvl8pPr marL="3657600" marR="0" lvl="7"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8pPr>
            <a:lvl9pPr marL="4114800" marR="0" lvl="8"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0_Vision breaker Slide">
  <p:cSld name="10_Vision breaker Slide">
    <p:bg>
      <p:bgPr>
        <a:solidFill>
          <a:srgbClr val="7F7F7F"/>
        </a:solidFill>
        <a:effectLst/>
      </p:bgPr>
    </p:bg>
    <p:spTree>
      <p:nvGrpSpPr>
        <p:cNvPr id="1" name="Shape 160"/>
        <p:cNvGrpSpPr/>
        <p:nvPr/>
      </p:nvGrpSpPr>
      <p:grpSpPr>
        <a:xfrm>
          <a:off x="0" y="0"/>
          <a:ext cx="0" cy="0"/>
          <a:chOff x="0" y="0"/>
          <a:chExt cx="0" cy="0"/>
        </a:xfrm>
      </p:grpSpPr>
      <p:sp>
        <p:nvSpPr>
          <p:cNvPr id="161" name="Google Shape;161;p39"/>
          <p:cNvSpPr/>
          <p:nvPr/>
        </p:nvSpPr>
        <p:spPr>
          <a:xfrm>
            <a:off x="0" y="0"/>
            <a:ext cx="12192000" cy="6858000"/>
          </a:xfrm>
          <a:prstGeom prst="rect">
            <a:avLst/>
          </a:prstGeom>
          <a:solidFill>
            <a:srgbClr val="191B1D">
              <a:alpha val="69411"/>
            </a:srgbClr>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162" name="Google Shape;162;p39"/>
          <p:cNvSpPr txBox="1"/>
          <p:nvPr/>
        </p:nvSpPr>
        <p:spPr>
          <a:xfrm>
            <a:off x="11430000" y="6400800"/>
            <a:ext cx="330200" cy="246221"/>
          </a:xfrm>
          <a:prstGeom prst="rect">
            <a:avLst/>
          </a:prstGeom>
          <a:noFill/>
          <a:ln>
            <a:noFill/>
          </a:ln>
        </p:spPr>
        <p:txBody>
          <a:bodyPr spcFirstLastPara="1" wrap="square" lIns="0" tIns="45700" rIns="0" bIns="45700" anchor="ctr"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FFFFFF"/>
                </a:solidFill>
                <a:latin typeface="Arial"/>
                <a:ea typeface="Arial"/>
                <a:cs typeface="Arial"/>
                <a:sym typeface="Arial"/>
              </a:rPr>
              <a:t>‹#›</a:t>
            </a:fld>
            <a:endParaRPr sz="1000" b="0" i="0" u="none" strike="noStrike" cap="none">
              <a:solidFill>
                <a:srgbClr val="FFFFFF"/>
              </a:solidFill>
              <a:latin typeface="Arial"/>
              <a:ea typeface="Arial"/>
              <a:cs typeface="Arial"/>
              <a:sym typeface="Arial"/>
            </a:endParaRPr>
          </a:p>
        </p:txBody>
      </p:sp>
      <p:sp>
        <p:nvSpPr>
          <p:cNvPr id="163" name="Google Shape;163;p39"/>
          <p:cNvSpPr txBox="1">
            <a:spLocks noGrp="1"/>
          </p:cNvSpPr>
          <p:nvPr>
            <p:ph type="body" idx="1"/>
          </p:nvPr>
        </p:nvSpPr>
        <p:spPr>
          <a:xfrm>
            <a:off x="2991185" y="3191238"/>
            <a:ext cx="6209629" cy="44504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800"/>
              </a:spcBef>
              <a:spcAft>
                <a:spcPts val="0"/>
              </a:spcAft>
              <a:buClr>
                <a:schemeClr val="lt1"/>
              </a:buClr>
              <a:buSzPts val="4000"/>
              <a:buFont typeface="Arial"/>
              <a:buNone/>
              <a:defRPr sz="4000" b="1" i="0" u="none" strike="noStrike" cap="none">
                <a:solidFill>
                  <a:schemeClr val="lt1"/>
                </a:solidFill>
                <a:latin typeface="Arial"/>
                <a:ea typeface="Arial"/>
                <a:cs typeface="Arial"/>
                <a:sym typeface="Arial"/>
              </a:defRPr>
            </a:lvl1pPr>
            <a:lvl2pPr marL="914400" marR="0" lvl="1" indent="-228600" algn="ctr" rtl="0">
              <a:lnSpc>
                <a:spcPct val="100000"/>
              </a:lnSpc>
              <a:spcBef>
                <a:spcPts val="800"/>
              </a:spcBef>
              <a:spcAft>
                <a:spcPts val="0"/>
              </a:spcAft>
              <a:buClr>
                <a:srgbClr val="F0C300"/>
              </a:buClr>
              <a:buSzPts val="4000"/>
              <a:buFont typeface="Quattrocento Sans"/>
              <a:buNone/>
              <a:defRPr sz="4000" b="0" i="0" u="none" strike="noStrike" cap="none">
                <a:solidFill>
                  <a:srgbClr val="F0C300"/>
                </a:solidFill>
                <a:latin typeface="Arial"/>
                <a:ea typeface="Arial"/>
                <a:cs typeface="Arial"/>
                <a:sym typeface="Arial"/>
              </a:defRPr>
            </a:lvl2pPr>
            <a:lvl3pPr marL="1371600" marR="0" lvl="2" indent="-228600" algn="ctr" rtl="0">
              <a:lnSpc>
                <a:spcPct val="100000"/>
              </a:lnSpc>
              <a:spcBef>
                <a:spcPts val="800"/>
              </a:spcBef>
              <a:spcAft>
                <a:spcPts val="0"/>
              </a:spcAft>
              <a:buClr>
                <a:srgbClr val="F0C300"/>
              </a:buClr>
              <a:buSzPts val="4000"/>
              <a:buFont typeface="Arial"/>
              <a:buNone/>
              <a:defRPr sz="4000" b="0" i="0" u="none" strike="noStrike" cap="none">
                <a:solidFill>
                  <a:srgbClr val="F0C300"/>
                </a:solidFill>
                <a:latin typeface="Arial"/>
                <a:ea typeface="Arial"/>
                <a:cs typeface="Arial"/>
                <a:sym typeface="Arial"/>
              </a:defRPr>
            </a:lvl3pPr>
            <a:lvl4pPr marL="1828800" marR="0" lvl="3" indent="-228600" algn="ctr" rtl="0">
              <a:lnSpc>
                <a:spcPct val="100000"/>
              </a:lnSpc>
              <a:spcBef>
                <a:spcPts val="800"/>
              </a:spcBef>
              <a:spcAft>
                <a:spcPts val="0"/>
              </a:spcAft>
              <a:buClr>
                <a:srgbClr val="F0C300"/>
              </a:buClr>
              <a:buSzPts val="4000"/>
              <a:buFont typeface="Arial"/>
              <a:buNone/>
              <a:defRPr sz="4000" b="0" i="0" u="none" strike="noStrike" cap="none">
                <a:solidFill>
                  <a:srgbClr val="F0C300"/>
                </a:solidFill>
                <a:latin typeface="Quattrocento Sans"/>
                <a:ea typeface="Quattrocento Sans"/>
                <a:cs typeface="Quattrocento Sans"/>
                <a:sym typeface="Quattrocento Sans"/>
              </a:defRPr>
            </a:lvl4pPr>
            <a:lvl5pPr marL="2286000" marR="0" lvl="4" indent="-228600" algn="ctr" rtl="0">
              <a:lnSpc>
                <a:spcPct val="100000"/>
              </a:lnSpc>
              <a:spcBef>
                <a:spcPts val="800"/>
              </a:spcBef>
              <a:spcAft>
                <a:spcPts val="0"/>
              </a:spcAft>
              <a:buClr>
                <a:srgbClr val="F0C300"/>
              </a:buClr>
              <a:buSzPts val="4000"/>
              <a:buFont typeface="Arial"/>
              <a:buNone/>
              <a:defRPr sz="4000" b="0" i="0" u="none" strike="noStrike" cap="none">
                <a:solidFill>
                  <a:srgbClr val="F0C300"/>
                </a:solidFill>
                <a:latin typeface="Quattrocento Sans"/>
                <a:ea typeface="Quattrocento Sans"/>
                <a:cs typeface="Quattrocento Sans"/>
                <a:sym typeface="Quattrocento Sans"/>
              </a:defRPr>
            </a:lvl5pPr>
            <a:lvl6pPr marL="2743200" marR="0" lvl="5"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6pPr>
            <a:lvl7pPr marL="3200400" marR="0" lvl="6"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7pPr>
            <a:lvl8pPr marL="3657600" marR="0" lvl="7"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8pPr>
            <a:lvl9pPr marL="4114800" marR="0" lvl="8"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64" name="Google Shape;164;p39"/>
          <p:cNvSpPr/>
          <p:nvPr/>
        </p:nvSpPr>
        <p:spPr>
          <a:xfrm>
            <a:off x="5370871" y="3962400"/>
            <a:ext cx="1450259" cy="72760"/>
          </a:xfrm>
          <a:prstGeom prst="rect">
            <a:avLst/>
          </a:prstGeom>
          <a:solidFill>
            <a:srgbClr val="FBC608"/>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65" name="Google Shape;165;p39"/>
          <p:cNvSpPr txBox="1">
            <a:spLocks noGrp="1"/>
          </p:cNvSpPr>
          <p:nvPr>
            <p:ph type="body" idx="2"/>
          </p:nvPr>
        </p:nvSpPr>
        <p:spPr>
          <a:xfrm>
            <a:off x="2990850" y="4361279"/>
            <a:ext cx="6210300" cy="15240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1pPr>
            <a:lvl2pPr marL="914400" marR="0" lvl="1" indent="-228600" algn="l" rtl="0">
              <a:lnSpc>
                <a:spcPct val="100000"/>
              </a:lnSpc>
              <a:spcBef>
                <a:spcPts val="400"/>
              </a:spcBef>
              <a:spcAft>
                <a:spcPts val="0"/>
              </a:spcAft>
              <a:buClr>
                <a:schemeClr val="lt1"/>
              </a:buClr>
              <a:buSzPts val="2000"/>
              <a:buFont typeface="Quattrocento Sans"/>
              <a:buNone/>
              <a:defRPr sz="2000" b="0" i="0" u="none" strike="noStrike" cap="none">
                <a:solidFill>
                  <a:schemeClr val="lt1"/>
                </a:solidFill>
                <a:latin typeface="Arial"/>
                <a:ea typeface="Arial"/>
                <a:cs typeface="Arial"/>
                <a:sym typeface="Arial"/>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Quattrocento Sans"/>
                <a:ea typeface="Quattrocento Sans"/>
                <a:cs typeface="Quattrocento Sans"/>
                <a:sym typeface="Quattrocento Sans"/>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Quattrocento Sans"/>
                <a:ea typeface="Quattrocento Sans"/>
                <a:cs typeface="Quattrocento Sans"/>
                <a:sym typeface="Quattrocento Sans"/>
              </a:defRPr>
            </a:lvl5pPr>
            <a:lvl6pPr marL="2743200" marR="0" lvl="5"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6pPr>
            <a:lvl7pPr marL="3200400" marR="0" lvl="6"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7pPr>
            <a:lvl8pPr marL="3657600" marR="0" lvl="7"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8pPr>
            <a:lvl9pPr marL="4114800" marR="0" lvl="8"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12_Custom Layout">
  <p:cSld name="12_Custom Layout">
    <p:bg>
      <p:bgPr>
        <a:solidFill>
          <a:srgbClr val="F2F2F2"/>
        </a:solidFill>
        <a:effectLst/>
      </p:bgPr>
    </p:bg>
    <p:spTree>
      <p:nvGrpSpPr>
        <p:cNvPr id="1" name="Shape 166"/>
        <p:cNvGrpSpPr/>
        <p:nvPr/>
      </p:nvGrpSpPr>
      <p:grpSpPr>
        <a:xfrm>
          <a:off x="0" y="0"/>
          <a:ext cx="0" cy="0"/>
          <a:chOff x="0" y="0"/>
          <a:chExt cx="0" cy="0"/>
        </a:xfrm>
      </p:grpSpPr>
      <p:sp>
        <p:nvSpPr>
          <p:cNvPr id="167" name="Google Shape;167;p40"/>
          <p:cNvSpPr txBox="1"/>
          <p:nvPr/>
        </p:nvSpPr>
        <p:spPr>
          <a:xfrm>
            <a:off x="11328400" y="6400726"/>
            <a:ext cx="558800" cy="246221"/>
          </a:xfrm>
          <a:prstGeom prst="rect">
            <a:avLst/>
          </a:prstGeom>
          <a:noFill/>
          <a:ln>
            <a:noFill/>
          </a:ln>
        </p:spPr>
        <p:txBody>
          <a:bodyPr spcFirstLastPara="1" wrap="square" lIns="91425" tIns="45700" rIns="91425" bIns="45700" anchor="ctr"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0A5496"/>
                </a:solidFill>
                <a:latin typeface="Arial"/>
                <a:ea typeface="Arial"/>
                <a:cs typeface="Arial"/>
                <a:sym typeface="Arial"/>
              </a:rPr>
              <a:t>‹#›</a:t>
            </a:fld>
            <a:endParaRPr sz="1000" b="0" i="0" u="none" strike="noStrike" cap="none">
              <a:solidFill>
                <a:srgbClr val="0A5496"/>
              </a:solidFill>
              <a:latin typeface="Arial"/>
              <a:ea typeface="Arial"/>
              <a:cs typeface="Arial"/>
              <a:sym typeface="Arial"/>
            </a:endParaRPr>
          </a:p>
        </p:txBody>
      </p:sp>
      <p:sp>
        <p:nvSpPr>
          <p:cNvPr id="168" name="Google Shape;168;p40"/>
          <p:cNvSpPr txBox="1">
            <a:spLocks noGrp="1"/>
          </p:cNvSpPr>
          <p:nvPr>
            <p:ph type="body" idx="1"/>
          </p:nvPr>
        </p:nvSpPr>
        <p:spPr>
          <a:xfrm>
            <a:off x="723898" y="2209800"/>
            <a:ext cx="10744199" cy="838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5000"/>
              </a:lnSpc>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1pPr>
            <a:lvl2pPr marL="914400" marR="0" lvl="1" indent="-228600" algn="ctr" rtl="0">
              <a:lnSpc>
                <a:spcPct val="100000"/>
              </a:lnSpc>
              <a:spcBef>
                <a:spcPts val="800"/>
              </a:spcBef>
              <a:spcAft>
                <a:spcPts val="0"/>
              </a:spcAft>
              <a:buClr>
                <a:srgbClr val="F0C300"/>
              </a:buClr>
              <a:buSzPts val="4000"/>
              <a:buFont typeface="Quattrocento Sans"/>
              <a:buNone/>
              <a:defRPr sz="4000" b="0" i="0" u="none" strike="noStrike" cap="none">
                <a:solidFill>
                  <a:srgbClr val="F0C300"/>
                </a:solidFill>
                <a:latin typeface="Arial"/>
                <a:ea typeface="Arial"/>
                <a:cs typeface="Arial"/>
                <a:sym typeface="Arial"/>
              </a:defRPr>
            </a:lvl2pPr>
            <a:lvl3pPr marL="1371600" marR="0" lvl="2" indent="-228600" algn="ctr" rtl="0">
              <a:lnSpc>
                <a:spcPct val="100000"/>
              </a:lnSpc>
              <a:spcBef>
                <a:spcPts val="800"/>
              </a:spcBef>
              <a:spcAft>
                <a:spcPts val="0"/>
              </a:spcAft>
              <a:buClr>
                <a:srgbClr val="F0C300"/>
              </a:buClr>
              <a:buSzPts val="4000"/>
              <a:buFont typeface="Arial"/>
              <a:buNone/>
              <a:defRPr sz="4000" b="0" i="0" u="none" strike="noStrike" cap="none">
                <a:solidFill>
                  <a:srgbClr val="F0C300"/>
                </a:solidFill>
                <a:latin typeface="Arial"/>
                <a:ea typeface="Arial"/>
                <a:cs typeface="Arial"/>
                <a:sym typeface="Arial"/>
              </a:defRPr>
            </a:lvl3pPr>
            <a:lvl4pPr marL="1828800" marR="0" lvl="3" indent="-228600" algn="ctr" rtl="0">
              <a:lnSpc>
                <a:spcPct val="100000"/>
              </a:lnSpc>
              <a:spcBef>
                <a:spcPts val="800"/>
              </a:spcBef>
              <a:spcAft>
                <a:spcPts val="0"/>
              </a:spcAft>
              <a:buClr>
                <a:srgbClr val="F0C300"/>
              </a:buClr>
              <a:buSzPts val="4000"/>
              <a:buFont typeface="Arial"/>
              <a:buNone/>
              <a:defRPr sz="4000" b="0" i="0" u="none" strike="noStrike" cap="none">
                <a:solidFill>
                  <a:srgbClr val="F0C300"/>
                </a:solidFill>
                <a:latin typeface="Quattrocento Sans"/>
                <a:ea typeface="Quattrocento Sans"/>
                <a:cs typeface="Quattrocento Sans"/>
                <a:sym typeface="Quattrocento Sans"/>
              </a:defRPr>
            </a:lvl4pPr>
            <a:lvl5pPr marL="2286000" marR="0" lvl="4" indent="-228600" algn="ctr" rtl="0">
              <a:lnSpc>
                <a:spcPct val="100000"/>
              </a:lnSpc>
              <a:spcBef>
                <a:spcPts val="800"/>
              </a:spcBef>
              <a:spcAft>
                <a:spcPts val="0"/>
              </a:spcAft>
              <a:buClr>
                <a:srgbClr val="F0C300"/>
              </a:buClr>
              <a:buSzPts val="4000"/>
              <a:buFont typeface="Arial"/>
              <a:buNone/>
              <a:defRPr sz="4000" b="0" i="0" u="none" strike="noStrike" cap="none">
                <a:solidFill>
                  <a:srgbClr val="F0C300"/>
                </a:solidFill>
                <a:latin typeface="Quattrocento Sans"/>
                <a:ea typeface="Quattrocento Sans"/>
                <a:cs typeface="Quattrocento Sans"/>
                <a:sym typeface="Quattrocento Sans"/>
              </a:defRPr>
            </a:lvl5pPr>
            <a:lvl6pPr marL="2743200" marR="0" lvl="5"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6pPr>
            <a:lvl7pPr marL="3200400" marR="0" lvl="6"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7pPr>
            <a:lvl8pPr marL="3657600" marR="0" lvl="7"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8pPr>
            <a:lvl9pPr marL="4114800" marR="0" lvl="8"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69" name="Google Shape;169;p40"/>
          <p:cNvSpPr txBox="1">
            <a:spLocks noGrp="1"/>
          </p:cNvSpPr>
          <p:nvPr>
            <p:ph type="body" idx="2"/>
          </p:nvPr>
        </p:nvSpPr>
        <p:spPr>
          <a:xfrm>
            <a:off x="2991185" y="1219200"/>
            <a:ext cx="6209629" cy="44504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720"/>
              </a:spcBef>
              <a:spcAft>
                <a:spcPts val="0"/>
              </a:spcAft>
              <a:buClr>
                <a:srgbClr val="7F7F7F"/>
              </a:buClr>
              <a:buSzPts val="3600"/>
              <a:buFont typeface="Arial"/>
              <a:buNone/>
              <a:defRPr sz="3600" b="1" i="0" u="none" strike="noStrike" cap="none">
                <a:solidFill>
                  <a:srgbClr val="7F7F7F"/>
                </a:solidFill>
                <a:latin typeface="Arial"/>
                <a:ea typeface="Arial"/>
                <a:cs typeface="Arial"/>
                <a:sym typeface="Arial"/>
              </a:defRPr>
            </a:lvl1pPr>
            <a:lvl2pPr marL="914400" marR="0" lvl="1" indent="-228600" algn="ctr" rtl="0">
              <a:lnSpc>
                <a:spcPct val="100000"/>
              </a:lnSpc>
              <a:spcBef>
                <a:spcPts val="800"/>
              </a:spcBef>
              <a:spcAft>
                <a:spcPts val="0"/>
              </a:spcAft>
              <a:buClr>
                <a:srgbClr val="F0C300"/>
              </a:buClr>
              <a:buSzPts val="4000"/>
              <a:buFont typeface="Quattrocento Sans"/>
              <a:buNone/>
              <a:defRPr sz="4000" b="0" i="0" u="none" strike="noStrike" cap="none">
                <a:solidFill>
                  <a:srgbClr val="F0C300"/>
                </a:solidFill>
                <a:latin typeface="Arial"/>
                <a:ea typeface="Arial"/>
                <a:cs typeface="Arial"/>
                <a:sym typeface="Arial"/>
              </a:defRPr>
            </a:lvl2pPr>
            <a:lvl3pPr marL="1371600" marR="0" lvl="2" indent="-228600" algn="ctr" rtl="0">
              <a:lnSpc>
                <a:spcPct val="100000"/>
              </a:lnSpc>
              <a:spcBef>
                <a:spcPts val="800"/>
              </a:spcBef>
              <a:spcAft>
                <a:spcPts val="0"/>
              </a:spcAft>
              <a:buClr>
                <a:srgbClr val="F0C300"/>
              </a:buClr>
              <a:buSzPts val="4000"/>
              <a:buFont typeface="Arial"/>
              <a:buNone/>
              <a:defRPr sz="4000" b="0" i="0" u="none" strike="noStrike" cap="none">
                <a:solidFill>
                  <a:srgbClr val="F0C300"/>
                </a:solidFill>
                <a:latin typeface="Arial"/>
                <a:ea typeface="Arial"/>
                <a:cs typeface="Arial"/>
                <a:sym typeface="Arial"/>
              </a:defRPr>
            </a:lvl3pPr>
            <a:lvl4pPr marL="1828800" marR="0" lvl="3" indent="-228600" algn="ctr" rtl="0">
              <a:lnSpc>
                <a:spcPct val="100000"/>
              </a:lnSpc>
              <a:spcBef>
                <a:spcPts val="800"/>
              </a:spcBef>
              <a:spcAft>
                <a:spcPts val="0"/>
              </a:spcAft>
              <a:buClr>
                <a:srgbClr val="F0C300"/>
              </a:buClr>
              <a:buSzPts val="4000"/>
              <a:buFont typeface="Arial"/>
              <a:buNone/>
              <a:defRPr sz="4000" b="0" i="0" u="none" strike="noStrike" cap="none">
                <a:solidFill>
                  <a:srgbClr val="F0C300"/>
                </a:solidFill>
                <a:latin typeface="Quattrocento Sans"/>
                <a:ea typeface="Quattrocento Sans"/>
                <a:cs typeface="Quattrocento Sans"/>
                <a:sym typeface="Quattrocento Sans"/>
              </a:defRPr>
            </a:lvl4pPr>
            <a:lvl5pPr marL="2286000" marR="0" lvl="4" indent="-228600" algn="ctr" rtl="0">
              <a:lnSpc>
                <a:spcPct val="100000"/>
              </a:lnSpc>
              <a:spcBef>
                <a:spcPts val="800"/>
              </a:spcBef>
              <a:spcAft>
                <a:spcPts val="0"/>
              </a:spcAft>
              <a:buClr>
                <a:srgbClr val="F0C300"/>
              </a:buClr>
              <a:buSzPts val="4000"/>
              <a:buFont typeface="Arial"/>
              <a:buNone/>
              <a:defRPr sz="4000" b="0" i="0" u="none" strike="noStrike" cap="none">
                <a:solidFill>
                  <a:srgbClr val="F0C300"/>
                </a:solidFill>
                <a:latin typeface="Quattrocento Sans"/>
                <a:ea typeface="Quattrocento Sans"/>
                <a:cs typeface="Quattrocento Sans"/>
                <a:sym typeface="Quattrocento Sans"/>
              </a:defRPr>
            </a:lvl5pPr>
            <a:lvl6pPr marL="2743200" marR="0" lvl="5"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6pPr>
            <a:lvl7pPr marL="3200400" marR="0" lvl="6"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7pPr>
            <a:lvl8pPr marL="3657600" marR="0" lvl="7"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8pPr>
            <a:lvl9pPr marL="4114800" marR="0" lvl="8"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70" name="Google Shape;170;p40"/>
          <p:cNvSpPr/>
          <p:nvPr/>
        </p:nvSpPr>
        <p:spPr>
          <a:xfrm>
            <a:off x="5370871" y="1975122"/>
            <a:ext cx="1450259" cy="72760"/>
          </a:xfrm>
          <a:prstGeom prst="rect">
            <a:avLst/>
          </a:prstGeom>
          <a:solidFill>
            <a:srgbClr val="FBC608"/>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11_Custom Layout">
  <p:cSld name="11_Custom Layout">
    <p:bg>
      <p:bgPr>
        <a:solidFill>
          <a:srgbClr val="F2F2F2"/>
        </a:solidFill>
        <a:effectLst/>
      </p:bgPr>
    </p:bg>
    <p:spTree>
      <p:nvGrpSpPr>
        <p:cNvPr id="1" name="Shape 171"/>
        <p:cNvGrpSpPr/>
        <p:nvPr/>
      </p:nvGrpSpPr>
      <p:grpSpPr>
        <a:xfrm>
          <a:off x="0" y="0"/>
          <a:ext cx="0" cy="0"/>
          <a:chOff x="0" y="0"/>
          <a:chExt cx="0" cy="0"/>
        </a:xfrm>
      </p:grpSpPr>
      <p:sp>
        <p:nvSpPr>
          <p:cNvPr id="172" name="Google Shape;172;p41"/>
          <p:cNvSpPr txBox="1"/>
          <p:nvPr/>
        </p:nvSpPr>
        <p:spPr>
          <a:xfrm>
            <a:off x="11328400" y="6400726"/>
            <a:ext cx="558800" cy="246221"/>
          </a:xfrm>
          <a:prstGeom prst="rect">
            <a:avLst/>
          </a:prstGeom>
          <a:noFill/>
          <a:ln>
            <a:noFill/>
          </a:ln>
        </p:spPr>
        <p:txBody>
          <a:bodyPr spcFirstLastPara="1" wrap="square" lIns="91425" tIns="45700" rIns="91425" bIns="45700" anchor="ctr"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0A5496"/>
                </a:solidFill>
                <a:latin typeface="Arial"/>
                <a:ea typeface="Arial"/>
                <a:cs typeface="Arial"/>
                <a:sym typeface="Arial"/>
              </a:rPr>
              <a:t>‹#›</a:t>
            </a:fld>
            <a:endParaRPr sz="1000" b="0" i="0" u="none" strike="noStrike" cap="none">
              <a:solidFill>
                <a:srgbClr val="0A5496"/>
              </a:solidFill>
              <a:latin typeface="Arial"/>
              <a:ea typeface="Arial"/>
              <a:cs typeface="Arial"/>
              <a:sym typeface="Arial"/>
            </a:endParaRPr>
          </a:p>
        </p:txBody>
      </p:sp>
      <p:sp>
        <p:nvSpPr>
          <p:cNvPr id="173" name="Google Shape;173;p41"/>
          <p:cNvSpPr txBox="1">
            <a:spLocks noGrp="1"/>
          </p:cNvSpPr>
          <p:nvPr>
            <p:ph type="body" idx="1"/>
          </p:nvPr>
        </p:nvSpPr>
        <p:spPr>
          <a:xfrm>
            <a:off x="685801" y="1945758"/>
            <a:ext cx="5943600" cy="171184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720"/>
              </a:spcBef>
              <a:spcAft>
                <a:spcPts val="0"/>
              </a:spcAft>
              <a:buClr>
                <a:srgbClr val="0A5496"/>
              </a:buClr>
              <a:buSzPts val="3600"/>
              <a:buFont typeface="Arial"/>
              <a:buNone/>
              <a:defRPr sz="3600" b="1" i="0" u="none" strike="noStrike" cap="none">
                <a:solidFill>
                  <a:srgbClr val="0A5496"/>
                </a:solidFill>
                <a:latin typeface="Arial"/>
                <a:ea typeface="Arial"/>
                <a:cs typeface="Arial"/>
                <a:sym typeface="Arial"/>
              </a:defRPr>
            </a:lvl1pPr>
            <a:lvl2pPr marL="914400" marR="0" lvl="1" indent="-228600" algn="ctr" rtl="0">
              <a:lnSpc>
                <a:spcPct val="100000"/>
              </a:lnSpc>
              <a:spcBef>
                <a:spcPts val="800"/>
              </a:spcBef>
              <a:spcAft>
                <a:spcPts val="0"/>
              </a:spcAft>
              <a:buClr>
                <a:srgbClr val="F0C300"/>
              </a:buClr>
              <a:buSzPts val="4000"/>
              <a:buFont typeface="Quattrocento Sans"/>
              <a:buNone/>
              <a:defRPr sz="4000" b="0" i="0" u="none" strike="noStrike" cap="none">
                <a:solidFill>
                  <a:srgbClr val="F0C300"/>
                </a:solidFill>
                <a:latin typeface="Arial"/>
                <a:ea typeface="Arial"/>
                <a:cs typeface="Arial"/>
                <a:sym typeface="Arial"/>
              </a:defRPr>
            </a:lvl2pPr>
            <a:lvl3pPr marL="1371600" marR="0" lvl="2" indent="-228600" algn="ctr" rtl="0">
              <a:lnSpc>
                <a:spcPct val="100000"/>
              </a:lnSpc>
              <a:spcBef>
                <a:spcPts val="800"/>
              </a:spcBef>
              <a:spcAft>
                <a:spcPts val="0"/>
              </a:spcAft>
              <a:buClr>
                <a:srgbClr val="F0C300"/>
              </a:buClr>
              <a:buSzPts val="4000"/>
              <a:buFont typeface="Arial"/>
              <a:buNone/>
              <a:defRPr sz="4000" b="0" i="0" u="none" strike="noStrike" cap="none">
                <a:solidFill>
                  <a:srgbClr val="F0C300"/>
                </a:solidFill>
                <a:latin typeface="Arial"/>
                <a:ea typeface="Arial"/>
                <a:cs typeface="Arial"/>
                <a:sym typeface="Arial"/>
              </a:defRPr>
            </a:lvl3pPr>
            <a:lvl4pPr marL="1828800" marR="0" lvl="3" indent="-228600" algn="ctr" rtl="0">
              <a:lnSpc>
                <a:spcPct val="100000"/>
              </a:lnSpc>
              <a:spcBef>
                <a:spcPts val="800"/>
              </a:spcBef>
              <a:spcAft>
                <a:spcPts val="0"/>
              </a:spcAft>
              <a:buClr>
                <a:srgbClr val="F0C300"/>
              </a:buClr>
              <a:buSzPts val="4000"/>
              <a:buFont typeface="Arial"/>
              <a:buNone/>
              <a:defRPr sz="4000" b="0" i="0" u="none" strike="noStrike" cap="none">
                <a:solidFill>
                  <a:srgbClr val="F0C300"/>
                </a:solidFill>
                <a:latin typeface="Quattrocento Sans"/>
                <a:ea typeface="Quattrocento Sans"/>
                <a:cs typeface="Quattrocento Sans"/>
                <a:sym typeface="Quattrocento Sans"/>
              </a:defRPr>
            </a:lvl4pPr>
            <a:lvl5pPr marL="2286000" marR="0" lvl="4" indent="-228600" algn="ctr" rtl="0">
              <a:lnSpc>
                <a:spcPct val="100000"/>
              </a:lnSpc>
              <a:spcBef>
                <a:spcPts val="800"/>
              </a:spcBef>
              <a:spcAft>
                <a:spcPts val="0"/>
              </a:spcAft>
              <a:buClr>
                <a:srgbClr val="F0C300"/>
              </a:buClr>
              <a:buSzPts val="4000"/>
              <a:buFont typeface="Arial"/>
              <a:buNone/>
              <a:defRPr sz="4000" b="0" i="0" u="none" strike="noStrike" cap="none">
                <a:solidFill>
                  <a:srgbClr val="F0C300"/>
                </a:solidFill>
                <a:latin typeface="Quattrocento Sans"/>
                <a:ea typeface="Quattrocento Sans"/>
                <a:cs typeface="Quattrocento Sans"/>
                <a:sym typeface="Quattrocento Sans"/>
              </a:defRPr>
            </a:lvl5pPr>
            <a:lvl6pPr marL="2743200" marR="0" lvl="5"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6pPr>
            <a:lvl7pPr marL="3200400" marR="0" lvl="6"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7pPr>
            <a:lvl8pPr marL="3657600" marR="0" lvl="7"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8pPr>
            <a:lvl9pPr marL="4114800" marR="0" lvl="8"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74" name="Google Shape;174;p41"/>
          <p:cNvSpPr/>
          <p:nvPr/>
        </p:nvSpPr>
        <p:spPr>
          <a:xfrm>
            <a:off x="0" y="1981200"/>
            <a:ext cx="426125" cy="1295400"/>
          </a:xfrm>
          <a:prstGeom prst="rect">
            <a:avLst/>
          </a:prstGeom>
          <a:solidFill>
            <a:srgbClr val="FBC608"/>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75" name="Google Shape;175;p41"/>
          <p:cNvSpPr>
            <a:spLocks noGrp="1"/>
          </p:cNvSpPr>
          <p:nvPr>
            <p:ph type="pic" idx="2"/>
          </p:nvPr>
        </p:nvSpPr>
        <p:spPr>
          <a:xfrm>
            <a:off x="7315200" y="1752600"/>
            <a:ext cx="4267200" cy="3276600"/>
          </a:xfrm>
          <a:prstGeom prst="rect">
            <a:avLst/>
          </a:prstGeom>
          <a:noFill/>
          <a:ln>
            <a:noFill/>
          </a:ln>
        </p:spPr>
      </p:sp>
      <p:sp>
        <p:nvSpPr>
          <p:cNvPr id="176" name="Google Shape;176;p41"/>
          <p:cNvSpPr txBox="1">
            <a:spLocks noGrp="1"/>
          </p:cNvSpPr>
          <p:nvPr>
            <p:ph type="body" idx="3"/>
          </p:nvPr>
        </p:nvSpPr>
        <p:spPr>
          <a:xfrm>
            <a:off x="685800" y="3886200"/>
            <a:ext cx="5943600" cy="1295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1pPr>
            <a:lvl2pPr marL="914400" marR="0" lvl="1" indent="-228600" algn="l" rtl="0">
              <a:lnSpc>
                <a:spcPct val="100000"/>
              </a:lnSpc>
              <a:spcBef>
                <a:spcPts val="360"/>
              </a:spcBef>
              <a:spcAft>
                <a:spcPts val="0"/>
              </a:spcAft>
              <a:buClr>
                <a:srgbClr val="7F7F7F"/>
              </a:buClr>
              <a:buSzPts val="1800"/>
              <a:buFont typeface="Quattrocento Sans"/>
              <a:buNone/>
              <a:defRPr sz="1800" b="0" i="0" u="none" strike="noStrike" cap="none">
                <a:solidFill>
                  <a:srgbClr val="7F7F7F"/>
                </a:solidFill>
                <a:latin typeface="Arial"/>
                <a:ea typeface="Arial"/>
                <a:cs typeface="Arial"/>
                <a:sym typeface="Arial"/>
              </a:defRPr>
            </a:lvl2pPr>
            <a:lvl3pPr marL="1371600" marR="0" lvl="2" indent="-228600" algn="l" rtl="0">
              <a:lnSpc>
                <a:spcPct val="100000"/>
              </a:lnSpc>
              <a:spcBef>
                <a:spcPts val="360"/>
              </a:spcBef>
              <a:spcAft>
                <a:spcPts val="0"/>
              </a:spcAft>
              <a:buClr>
                <a:srgbClr val="7F7F7F"/>
              </a:buClr>
              <a:buSzPts val="1800"/>
              <a:buFont typeface="Arial"/>
              <a:buNone/>
              <a:defRPr sz="1800" b="0" i="0" u="none" strike="noStrike" cap="none">
                <a:solidFill>
                  <a:srgbClr val="7F7F7F"/>
                </a:solidFill>
                <a:latin typeface="Arial"/>
                <a:ea typeface="Arial"/>
                <a:cs typeface="Arial"/>
                <a:sym typeface="Arial"/>
              </a:defRPr>
            </a:lvl3pPr>
            <a:lvl4pPr marL="1828800" marR="0" lvl="3" indent="-228600" algn="l" rtl="0">
              <a:lnSpc>
                <a:spcPct val="100000"/>
              </a:lnSpc>
              <a:spcBef>
                <a:spcPts val="360"/>
              </a:spcBef>
              <a:spcAft>
                <a:spcPts val="0"/>
              </a:spcAft>
              <a:buClr>
                <a:srgbClr val="7F7F7F"/>
              </a:buClr>
              <a:buSzPts val="1800"/>
              <a:buFont typeface="Arial"/>
              <a:buNone/>
              <a:defRPr sz="1800" b="0" i="0" u="none" strike="noStrike" cap="none">
                <a:solidFill>
                  <a:srgbClr val="7F7F7F"/>
                </a:solidFill>
                <a:latin typeface="Quattrocento Sans"/>
                <a:ea typeface="Quattrocento Sans"/>
                <a:cs typeface="Quattrocento Sans"/>
                <a:sym typeface="Quattrocento Sans"/>
              </a:defRPr>
            </a:lvl4pPr>
            <a:lvl5pPr marL="2286000" marR="0" lvl="4" indent="-228600" algn="l" rtl="0">
              <a:lnSpc>
                <a:spcPct val="100000"/>
              </a:lnSpc>
              <a:spcBef>
                <a:spcPts val="360"/>
              </a:spcBef>
              <a:spcAft>
                <a:spcPts val="0"/>
              </a:spcAft>
              <a:buClr>
                <a:srgbClr val="7F7F7F"/>
              </a:buClr>
              <a:buSzPts val="1800"/>
              <a:buFont typeface="Arial"/>
              <a:buNone/>
              <a:defRPr sz="1800" b="0" i="0" u="none" strike="noStrike" cap="none">
                <a:solidFill>
                  <a:srgbClr val="7F7F7F"/>
                </a:solidFill>
                <a:latin typeface="Quattrocento Sans"/>
                <a:ea typeface="Quattrocento Sans"/>
                <a:cs typeface="Quattrocento Sans"/>
                <a:sym typeface="Quattrocento Sans"/>
              </a:defRPr>
            </a:lvl5pPr>
            <a:lvl6pPr marL="2743200" marR="0" lvl="5"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6pPr>
            <a:lvl7pPr marL="3200400" marR="0" lvl="6"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7pPr>
            <a:lvl8pPr marL="3657600" marR="0" lvl="7"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8pPr>
            <a:lvl9pPr marL="4114800" marR="0" lvl="8"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177"/>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2_Title Only">
  <p:cSld name="2_Title Only">
    <p:bg>
      <p:bgPr>
        <a:solidFill>
          <a:srgbClr val="7F7F7F"/>
        </a:solidFill>
        <a:effectLst/>
      </p:bgPr>
    </p:bg>
    <p:spTree>
      <p:nvGrpSpPr>
        <p:cNvPr id="1" name="Shape 178"/>
        <p:cNvGrpSpPr/>
        <p:nvPr/>
      </p:nvGrpSpPr>
      <p:grpSpPr>
        <a:xfrm>
          <a:off x="0" y="0"/>
          <a:ext cx="0" cy="0"/>
          <a:chOff x="0" y="0"/>
          <a:chExt cx="0" cy="0"/>
        </a:xfrm>
      </p:grpSpPr>
      <p:sp>
        <p:nvSpPr>
          <p:cNvPr id="179" name="Google Shape;179;p43"/>
          <p:cNvSpPr txBox="1"/>
          <p:nvPr/>
        </p:nvSpPr>
        <p:spPr>
          <a:xfrm>
            <a:off x="11430000" y="6400726"/>
            <a:ext cx="558800" cy="246221"/>
          </a:xfrm>
          <a:prstGeom prst="rect">
            <a:avLst/>
          </a:prstGeom>
          <a:noFill/>
          <a:ln>
            <a:noFill/>
          </a:ln>
        </p:spPr>
        <p:txBody>
          <a:bodyPr spcFirstLastPara="1" wrap="square" lIns="91425" tIns="45700" rIns="91425" bIns="45700" anchor="ctr"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1"/>
                </a:solidFill>
                <a:latin typeface="Arial"/>
                <a:ea typeface="Arial"/>
                <a:cs typeface="Arial"/>
                <a:sym typeface="Arial"/>
              </a:rPr>
              <a:t>‹#›</a:t>
            </a:fld>
            <a:endParaRPr sz="10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p:cSld name="Title">
    <p:spTree>
      <p:nvGrpSpPr>
        <p:cNvPr id="1" name="Shape 186"/>
        <p:cNvGrpSpPr/>
        <p:nvPr/>
      </p:nvGrpSpPr>
      <p:grpSpPr>
        <a:xfrm>
          <a:off x="0" y="0"/>
          <a:ext cx="0" cy="0"/>
          <a:chOff x="0" y="0"/>
          <a:chExt cx="0" cy="0"/>
        </a:xfrm>
      </p:grpSpPr>
      <p:grpSp>
        <p:nvGrpSpPr>
          <p:cNvPr id="187" name="Google Shape;187;p45"/>
          <p:cNvGrpSpPr/>
          <p:nvPr/>
        </p:nvGrpSpPr>
        <p:grpSpPr>
          <a:xfrm flipH="1">
            <a:off x="0" y="0"/>
            <a:ext cx="12183533" cy="6870701"/>
            <a:chOff x="6350" y="-12700"/>
            <a:chExt cx="9137650" cy="6870701"/>
          </a:xfrm>
        </p:grpSpPr>
        <p:pic>
          <p:nvPicPr>
            <p:cNvPr id="188" name="Google Shape;188;p45"/>
            <p:cNvPicPr preferRelativeResize="0"/>
            <p:nvPr/>
          </p:nvPicPr>
          <p:blipFill rotWithShape="1">
            <a:blip r:embed="rId2">
              <a:alphaModFix/>
            </a:blip>
            <a:srcRect t="-1" b="-1"/>
            <a:stretch/>
          </p:blipFill>
          <p:spPr>
            <a:xfrm>
              <a:off x="3124200" y="-12699"/>
              <a:ext cx="6019800" cy="6870700"/>
            </a:xfrm>
            <a:prstGeom prst="rect">
              <a:avLst/>
            </a:prstGeom>
            <a:noFill/>
            <a:ln>
              <a:noFill/>
            </a:ln>
          </p:spPr>
        </p:pic>
        <p:sp>
          <p:nvSpPr>
            <p:cNvPr id="189" name="Google Shape;189;p45"/>
            <p:cNvSpPr/>
            <p:nvPr/>
          </p:nvSpPr>
          <p:spPr>
            <a:xfrm>
              <a:off x="285750" y="-12700"/>
              <a:ext cx="5645150" cy="6870700"/>
            </a:xfrm>
            <a:custGeom>
              <a:avLst/>
              <a:gdLst/>
              <a:ahLst/>
              <a:cxnLst/>
              <a:rect l="l" t="t" r="r" b="b"/>
              <a:pathLst>
                <a:path w="4787900" h="6870700" extrusionOk="0">
                  <a:moveTo>
                    <a:pt x="0" y="0"/>
                  </a:moveTo>
                  <a:lnTo>
                    <a:pt x="2959100" y="0"/>
                  </a:lnTo>
                  <a:lnTo>
                    <a:pt x="4787900" y="6870700"/>
                  </a:lnTo>
                  <a:lnTo>
                    <a:pt x="0" y="6870700"/>
                  </a:lnTo>
                  <a:cubicBezTo>
                    <a:pt x="4233" y="4576233"/>
                    <a:pt x="8467" y="2281767"/>
                    <a:pt x="0" y="0"/>
                  </a:cubicBezTo>
                  <a:close/>
                </a:path>
              </a:pathLst>
            </a:custGeom>
            <a:solidFill>
              <a:schemeClr val="lt1">
                <a:alpha val="4627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190" name="Google Shape;190;p45"/>
            <p:cNvSpPr/>
            <p:nvPr/>
          </p:nvSpPr>
          <p:spPr>
            <a:xfrm>
              <a:off x="6350" y="-12700"/>
              <a:ext cx="5645150" cy="6870700"/>
            </a:xfrm>
            <a:custGeom>
              <a:avLst/>
              <a:gdLst/>
              <a:ahLst/>
              <a:cxnLst/>
              <a:rect l="l" t="t" r="r" b="b"/>
              <a:pathLst>
                <a:path w="4787900" h="6870700" extrusionOk="0">
                  <a:moveTo>
                    <a:pt x="0" y="0"/>
                  </a:moveTo>
                  <a:lnTo>
                    <a:pt x="2959100" y="0"/>
                  </a:lnTo>
                  <a:lnTo>
                    <a:pt x="4787900" y="6870700"/>
                  </a:lnTo>
                  <a:lnTo>
                    <a:pt x="0" y="6870700"/>
                  </a:lnTo>
                  <a:cubicBezTo>
                    <a:pt x="4233" y="4576233"/>
                    <a:pt x="8467" y="2281767"/>
                    <a:pt x="0" y="0"/>
                  </a:cubicBezTo>
                  <a:close/>
                </a:path>
              </a:pathLst>
            </a:custGeom>
            <a:solidFill>
              <a:schemeClr val="lt1">
                <a:alpha val="4627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Quattrocento Sans"/>
                <a:ea typeface="Quattrocento Sans"/>
                <a:cs typeface="Quattrocento Sans"/>
                <a:sym typeface="Quattrocento Sans"/>
              </a:endParaRPr>
            </a:p>
          </p:txBody>
        </p:sp>
        <p:pic>
          <p:nvPicPr>
            <p:cNvPr id="191" name="Google Shape;191;p45"/>
            <p:cNvPicPr preferRelativeResize="0"/>
            <p:nvPr/>
          </p:nvPicPr>
          <p:blipFill rotWithShape="1">
            <a:blip r:embed="rId3">
              <a:alphaModFix/>
            </a:blip>
            <a:srcRect l="6227" t="1334"/>
            <a:stretch/>
          </p:blipFill>
          <p:spPr>
            <a:xfrm>
              <a:off x="6351" y="0"/>
              <a:ext cx="5355479" cy="6858000"/>
            </a:xfrm>
            <a:prstGeom prst="rect">
              <a:avLst/>
            </a:prstGeom>
            <a:noFill/>
            <a:ln>
              <a:noFill/>
            </a:ln>
          </p:spPr>
        </p:pic>
      </p:grpSp>
      <p:sp>
        <p:nvSpPr>
          <p:cNvPr id="192" name="Google Shape;192;p45"/>
          <p:cNvSpPr txBox="1">
            <a:spLocks noGrp="1"/>
          </p:cNvSpPr>
          <p:nvPr>
            <p:ph type="title"/>
          </p:nvPr>
        </p:nvSpPr>
        <p:spPr>
          <a:xfrm>
            <a:off x="6299200" y="3928451"/>
            <a:ext cx="5486400" cy="774208"/>
          </a:xfrm>
          <a:prstGeom prst="rect">
            <a:avLst/>
          </a:prstGeom>
          <a:noFill/>
          <a:ln>
            <a:noFill/>
          </a:ln>
        </p:spPr>
        <p:txBody>
          <a:bodyPr spcFirstLastPara="1" wrap="square" lIns="0" tIns="0" rIns="0" bIns="0" anchor="t" anchorCtr="0">
            <a:normAutofit/>
          </a:bodyPr>
          <a:lstStyle>
            <a:lvl1pPr lvl="0" algn="r">
              <a:lnSpc>
                <a:spcPct val="90000"/>
              </a:lnSpc>
              <a:spcBef>
                <a:spcPts val="0"/>
              </a:spcBef>
              <a:spcAft>
                <a:spcPts val="0"/>
              </a:spcAft>
              <a:buSzPts val="1400"/>
              <a:buNone/>
              <a:defRPr sz="2400" b="0" i="0">
                <a:solidFill>
                  <a:schemeClr val="dk2"/>
                </a:solidFill>
                <a:latin typeface="Quattrocento Sans"/>
                <a:ea typeface="Quattrocento Sans"/>
                <a:cs typeface="Quattrocento Sans"/>
                <a:sym typeface="Quattrocen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45"/>
          <p:cNvSpPr txBox="1">
            <a:spLocks noGrp="1"/>
          </p:cNvSpPr>
          <p:nvPr>
            <p:ph type="body" idx="1"/>
          </p:nvPr>
        </p:nvSpPr>
        <p:spPr>
          <a:xfrm>
            <a:off x="5486400" y="5709779"/>
            <a:ext cx="6299200" cy="458712"/>
          </a:xfrm>
          <a:prstGeom prst="rect">
            <a:avLst/>
          </a:prstGeom>
          <a:noFill/>
          <a:ln>
            <a:noFill/>
          </a:ln>
        </p:spPr>
        <p:txBody>
          <a:bodyPr spcFirstLastPara="1" wrap="square" lIns="0" tIns="0" rIns="0" bIns="0" anchor="t" anchorCtr="0">
            <a:noAutofit/>
          </a:bodyPr>
          <a:lstStyle>
            <a:lvl1pPr marL="457200" lvl="0" indent="-228600" algn="r">
              <a:lnSpc>
                <a:spcPct val="100000"/>
              </a:lnSpc>
              <a:spcBef>
                <a:spcPts val="360"/>
              </a:spcBef>
              <a:spcAft>
                <a:spcPts val="0"/>
              </a:spcAft>
              <a:buClr>
                <a:schemeClr val="dk1"/>
              </a:buClr>
              <a:buSzPts val="1800"/>
              <a:buFont typeface="Arial"/>
              <a:buNone/>
              <a:defRPr sz="1800">
                <a:solidFill>
                  <a:schemeClr val="dk1"/>
                </a:solidFill>
                <a:latin typeface="Quattrocento Sans"/>
                <a:ea typeface="Quattrocento Sans"/>
                <a:cs typeface="Quattrocento Sans"/>
                <a:sym typeface="Quattrocento Sans"/>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194" name="Google Shape;194;p45"/>
          <p:cNvPicPr preferRelativeResize="0"/>
          <p:nvPr/>
        </p:nvPicPr>
        <p:blipFill rotWithShape="1">
          <a:blip r:embed="rId4">
            <a:alphaModFix/>
          </a:blip>
          <a:srcRect/>
          <a:stretch/>
        </p:blipFill>
        <p:spPr>
          <a:xfrm>
            <a:off x="8991600" y="2971803"/>
            <a:ext cx="2794000" cy="739501"/>
          </a:xfrm>
          <a:prstGeom prst="rect">
            <a:avLst/>
          </a:prstGeom>
          <a:noFill/>
          <a:ln>
            <a:noFill/>
          </a:ln>
        </p:spPr>
      </p:pic>
      <p:sp>
        <p:nvSpPr>
          <p:cNvPr id="195" name="Google Shape;195;p45"/>
          <p:cNvSpPr txBox="1">
            <a:spLocks noGrp="1"/>
          </p:cNvSpPr>
          <p:nvPr>
            <p:ph type="body" idx="2"/>
          </p:nvPr>
        </p:nvSpPr>
        <p:spPr>
          <a:xfrm>
            <a:off x="5892800" y="4831401"/>
            <a:ext cx="5892800" cy="458712"/>
          </a:xfrm>
          <a:prstGeom prst="rect">
            <a:avLst/>
          </a:prstGeom>
          <a:noFill/>
          <a:ln>
            <a:noFill/>
          </a:ln>
        </p:spPr>
        <p:txBody>
          <a:bodyPr spcFirstLastPara="1" wrap="square" lIns="0" tIns="0" rIns="0" bIns="0" anchor="ctr" anchorCtr="0">
            <a:noAutofit/>
          </a:bodyPr>
          <a:lstStyle>
            <a:lvl1pPr marL="457200" lvl="0" indent="-228600" algn="r">
              <a:lnSpc>
                <a:spcPct val="100000"/>
              </a:lnSpc>
              <a:spcBef>
                <a:spcPts val="0"/>
              </a:spcBef>
              <a:spcAft>
                <a:spcPts val="0"/>
              </a:spcAft>
              <a:buClr>
                <a:schemeClr val="dk1"/>
              </a:buClr>
              <a:buSzPts val="2000"/>
              <a:buNone/>
              <a:defRPr sz="2000">
                <a:solidFill>
                  <a:schemeClr val="dk1"/>
                </a:solidFill>
                <a:latin typeface="Quattrocento Sans"/>
                <a:ea typeface="Quattrocento Sans"/>
                <a:cs typeface="Quattrocento Sans"/>
                <a:sym typeface="Quattrocento Sans"/>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6" name="Google Shape;196;p45"/>
          <p:cNvSpPr txBox="1">
            <a:spLocks noGrp="1"/>
          </p:cNvSpPr>
          <p:nvPr>
            <p:ph type="body" idx="3"/>
          </p:nvPr>
        </p:nvSpPr>
        <p:spPr>
          <a:xfrm>
            <a:off x="5384800" y="6096005"/>
            <a:ext cx="6400800" cy="403055"/>
          </a:xfrm>
          <a:prstGeom prst="rect">
            <a:avLst/>
          </a:prstGeom>
          <a:noFill/>
          <a:ln>
            <a:noFill/>
          </a:ln>
        </p:spPr>
        <p:txBody>
          <a:bodyPr spcFirstLastPara="1" wrap="square" lIns="0" tIns="45700" rIns="91425" bIns="45700" anchor="ctr" anchorCtr="0">
            <a:noAutofit/>
          </a:bodyPr>
          <a:lstStyle>
            <a:lvl1pPr marL="457200" lvl="0" indent="-228600" algn="r">
              <a:lnSpc>
                <a:spcPct val="100000"/>
              </a:lnSpc>
              <a:spcBef>
                <a:spcPts val="320"/>
              </a:spcBef>
              <a:spcAft>
                <a:spcPts val="0"/>
              </a:spcAft>
              <a:buClr>
                <a:srgbClr val="A8B0B4"/>
              </a:buClr>
              <a:buSzPts val="1600"/>
              <a:buNone/>
              <a:defRPr sz="1600">
                <a:solidFill>
                  <a:srgbClr val="A8B0B4"/>
                </a:solidFill>
                <a:latin typeface="Quattrocento Sans"/>
                <a:ea typeface="Quattrocento Sans"/>
                <a:cs typeface="Quattrocento Sans"/>
                <a:sym typeface="Quattrocento Sans"/>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7" name="Google Shape;197;p45"/>
          <p:cNvSpPr txBox="1"/>
          <p:nvPr/>
        </p:nvSpPr>
        <p:spPr>
          <a:xfrm>
            <a:off x="11684000" y="3308731"/>
            <a:ext cx="295274"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rgbClr val="33373B"/>
                </a:solidFill>
                <a:latin typeface="Arial"/>
                <a:ea typeface="Arial"/>
                <a:cs typeface="Arial"/>
                <a:sym typeface="Arial"/>
              </a:rPr>
              <a:t>TM</a:t>
            </a:r>
            <a:endParaRPr sz="1051" b="0" i="0" u="none" strike="noStrike" cap="none">
              <a:solidFill>
                <a:srgbClr val="33373B"/>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742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Breaker_1">
  <p:cSld name="Breaker_1">
    <p:spTree>
      <p:nvGrpSpPr>
        <p:cNvPr id="1" name="Shape 198"/>
        <p:cNvGrpSpPr/>
        <p:nvPr/>
      </p:nvGrpSpPr>
      <p:grpSpPr>
        <a:xfrm>
          <a:off x="0" y="0"/>
          <a:ext cx="0" cy="0"/>
          <a:chOff x="0" y="0"/>
          <a:chExt cx="0" cy="0"/>
        </a:xfrm>
      </p:grpSpPr>
      <p:pic>
        <p:nvPicPr>
          <p:cNvPr id="199" name="Google Shape;199;p46"/>
          <p:cNvPicPr preferRelativeResize="0"/>
          <p:nvPr/>
        </p:nvPicPr>
        <p:blipFill rotWithShape="1">
          <a:blip r:embed="rId2">
            <a:alphaModFix/>
          </a:blip>
          <a:srcRect b="-1"/>
          <a:stretch/>
        </p:blipFill>
        <p:spPr>
          <a:xfrm>
            <a:off x="0" y="0"/>
            <a:ext cx="12192000" cy="6858000"/>
          </a:xfrm>
          <a:prstGeom prst="rect">
            <a:avLst/>
          </a:prstGeom>
          <a:noFill/>
          <a:ln>
            <a:noFill/>
          </a:ln>
        </p:spPr>
      </p:pic>
      <p:sp>
        <p:nvSpPr>
          <p:cNvPr id="200" name="Google Shape;200;p46"/>
          <p:cNvSpPr/>
          <p:nvPr/>
        </p:nvSpPr>
        <p:spPr>
          <a:xfrm>
            <a:off x="0" y="0"/>
            <a:ext cx="12192000" cy="6858000"/>
          </a:xfrm>
          <a:prstGeom prst="rect">
            <a:avLst/>
          </a:prstGeom>
          <a:solidFill>
            <a:schemeClr val="dk1">
              <a:alpha val="40000"/>
            </a:schemeClr>
          </a:solidFill>
          <a:ln>
            <a:noFill/>
          </a:ln>
        </p:spPr>
        <p:txBody>
          <a:bodyPr spcFirstLastPara="1" wrap="square" lIns="91425" tIns="45700" rIns="91425" bIns="45700" anchor="t" anchorCtr="0">
            <a:noAutofit/>
          </a:bodyPr>
          <a:lstStyle/>
          <a:p>
            <a:pPr marL="609585" marR="0" lvl="0" indent="-609585" algn="ctr" rtl="0">
              <a:lnSpc>
                <a:spcPct val="100000"/>
              </a:lnSpc>
              <a:spcBef>
                <a:spcPts val="0"/>
              </a:spcBef>
              <a:spcAft>
                <a:spcPts val="0"/>
              </a:spcAft>
              <a:buClr>
                <a:schemeClr val="dk1"/>
              </a:buClr>
              <a:buSzPts val="3000"/>
              <a:buFont typeface="Helvetica Neue"/>
              <a:buNone/>
            </a:pPr>
            <a:endParaRPr sz="3000" b="0" i="0" u="none" strike="noStrike" cap="none">
              <a:solidFill>
                <a:srgbClr val="404040"/>
              </a:solidFill>
              <a:latin typeface="Arial"/>
              <a:ea typeface="Arial"/>
              <a:cs typeface="Arial"/>
              <a:sym typeface="Arial"/>
            </a:endParaRPr>
          </a:p>
        </p:txBody>
      </p:sp>
      <p:sp>
        <p:nvSpPr>
          <p:cNvPr id="201" name="Google Shape;201;p46"/>
          <p:cNvSpPr/>
          <p:nvPr/>
        </p:nvSpPr>
        <p:spPr>
          <a:xfrm>
            <a:off x="5547360" y="3962400"/>
            <a:ext cx="1097280" cy="64008"/>
          </a:xfrm>
          <a:prstGeom prst="rect">
            <a:avLst/>
          </a:prstGeom>
          <a:solidFill>
            <a:schemeClr val="accent1"/>
          </a:solidFill>
          <a:ln>
            <a:noFill/>
          </a:ln>
        </p:spPr>
        <p:txBody>
          <a:bodyPr spcFirstLastPara="1" wrap="square" lIns="91425" tIns="45700" rIns="91425" bIns="45700" anchor="t" anchorCtr="0">
            <a:noAutofit/>
          </a:bodyPr>
          <a:lstStyle/>
          <a:p>
            <a:pPr marL="609585" marR="0" lvl="0" indent="-609585" algn="ctr" rtl="0">
              <a:lnSpc>
                <a:spcPct val="100000"/>
              </a:lnSpc>
              <a:spcBef>
                <a:spcPts val="0"/>
              </a:spcBef>
              <a:spcAft>
                <a:spcPts val="0"/>
              </a:spcAft>
              <a:buClr>
                <a:schemeClr val="dk1"/>
              </a:buClr>
              <a:buSzPts val="3000"/>
              <a:buFont typeface="Helvetica Neue"/>
              <a:buNone/>
            </a:pPr>
            <a:endParaRPr sz="3000" b="0" i="0" u="none" strike="noStrike" cap="none">
              <a:solidFill>
                <a:srgbClr val="404040"/>
              </a:solidFill>
              <a:latin typeface="Arial"/>
              <a:ea typeface="Arial"/>
              <a:cs typeface="Arial"/>
              <a:sym typeface="Arial"/>
            </a:endParaRPr>
          </a:p>
        </p:txBody>
      </p:sp>
      <p:sp>
        <p:nvSpPr>
          <p:cNvPr id="202" name="Google Shape;202;p46"/>
          <p:cNvSpPr txBox="1">
            <a:spLocks noGrp="1"/>
          </p:cNvSpPr>
          <p:nvPr>
            <p:ph type="body" idx="1"/>
          </p:nvPr>
        </p:nvSpPr>
        <p:spPr>
          <a:xfrm>
            <a:off x="399628" y="4187165"/>
            <a:ext cx="11392747" cy="458712"/>
          </a:xfrm>
          <a:prstGeom prst="rect">
            <a:avLst/>
          </a:prstGeom>
          <a:noFill/>
          <a:ln>
            <a:noFill/>
          </a:ln>
        </p:spPr>
        <p:txBody>
          <a:bodyPr spcFirstLastPara="1" wrap="square" lIns="91425" tIns="45700" rIns="91425" bIns="45700" anchor="ctr" anchorCtr="1">
            <a:noAutofit/>
          </a:bodyPr>
          <a:lstStyle>
            <a:lvl1pPr marL="457200" lvl="0" indent="-228600" algn="ctr">
              <a:lnSpc>
                <a:spcPct val="100000"/>
              </a:lnSpc>
              <a:spcBef>
                <a:spcPts val="400"/>
              </a:spcBef>
              <a:spcAft>
                <a:spcPts val="0"/>
              </a:spcAft>
              <a:buClr>
                <a:schemeClr val="lt1"/>
              </a:buClr>
              <a:buSzPts val="2000"/>
              <a:buNone/>
              <a:defRPr sz="2000">
                <a:solidFill>
                  <a:schemeClr val="lt1"/>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3" name="Google Shape;203;p46"/>
          <p:cNvSpPr txBox="1">
            <a:spLocks noGrp="1"/>
          </p:cNvSpPr>
          <p:nvPr>
            <p:ph type="body" idx="2"/>
          </p:nvPr>
        </p:nvSpPr>
        <p:spPr>
          <a:xfrm>
            <a:off x="406400" y="3124200"/>
            <a:ext cx="11379200" cy="6858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900"/>
              </a:spcBef>
              <a:spcAft>
                <a:spcPts val="0"/>
              </a:spcAft>
              <a:buClr>
                <a:schemeClr val="lt1"/>
              </a:buClr>
              <a:buSzPts val="4500"/>
              <a:buNone/>
              <a:defRPr sz="4500" b="0" i="0">
                <a:solidFill>
                  <a:schemeClr val="lt1"/>
                </a:solidFill>
                <a:latin typeface="Quattrocento Sans"/>
                <a:ea typeface="Quattrocento Sans"/>
                <a:cs typeface="Quattrocento Sans"/>
                <a:sym typeface="Quattrocento Sans"/>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Breaker_2">
  <p:cSld name="Breaker_2">
    <p:spTree>
      <p:nvGrpSpPr>
        <p:cNvPr id="1" name="Shape 204"/>
        <p:cNvGrpSpPr/>
        <p:nvPr/>
      </p:nvGrpSpPr>
      <p:grpSpPr>
        <a:xfrm>
          <a:off x="0" y="0"/>
          <a:ext cx="0" cy="0"/>
          <a:chOff x="0" y="0"/>
          <a:chExt cx="0" cy="0"/>
        </a:xfrm>
      </p:grpSpPr>
      <p:pic>
        <p:nvPicPr>
          <p:cNvPr id="205" name="Google Shape;205;p47"/>
          <p:cNvPicPr preferRelativeResize="0"/>
          <p:nvPr/>
        </p:nvPicPr>
        <p:blipFill rotWithShape="1">
          <a:blip r:embed="rId2">
            <a:alphaModFix/>
          </a:blip>
          <a:srcRect b="-46"/>
          <a:stretch/>
        </p:blipFill>
        <p:spPr>
          <a:xfrm>
            <a:off x="0" y="0"/>
            <a:ext cx="12192000" cy="6858000"/>
          </a:xfrm>
          <a:prstGeom prst="rect">
            <a:avLst/>
          </a:prstGeom>
          <a:noFill/>
          <a:ln>
            <a:noFill/>
          </a:ln>
        </p:spPr>
      </p:pic>
      <p:sp>
        <p:nvSpPr>
          <p:cNvPr id="206" name="Google Shape;206;p47"/>
          <p:cNvSpPr/>
          <p:nvPr/>
        </p:nvSpPr>
        <p:spPr>
          <a:xfrm>
            <a:off x="0" y="0"/>
            <a:ext cx="12192000" cy="6858000"/>
          </a:xfrm>
          <a:prstGeom prst="rect">
            <a:avLst/>
          </a:prstGeom>
          <a:solidFill>
            <a:schemeClr val="dk1">
              <a:alpha val="60000"/>
            </a:schemeClr>
          </a:solidFill>
          <a:ln>
            <a:noFill/>
          </a:ln>
        </p:spPr>
        <p:txBody>
          <a:bodyPr spcFirstLastPara="1" wrap="square" lIns="91425" tIns="45700" rIns="91425" bIns="45700" anchor="t" anchorCtr="0">
            <a:noAutofit/>
          </a:bodyPr>
          <a:lstStyle/>
          <a:p>
            <a:pPr marL="609585" marR="0" lvl="0" indent="-609585" algn="ctr" rtl="0">
              <a:lnSpc>
                <a:spcPct val="100000"/>
              </a:lnSpc>
              <a:spcBef>
                <a:spcPts val="0"/>
              </a:spcBef>
              <a:spcAft>
                <a:spcPts val="0"/>
              </a:spcAft>
              <a:buClr>
                <a:schemeClr val="dk1"/>
              </a:buClr>
              <a:buSzPts val="3000"/>
              <a:buFont typeface="Helvetica Neue"/>
              <a:buNone/>
            </a:pPr>
            <a:endParaRPr sz="3000" b="0" i="0" u="none" strike="noStrike" cap="none">
              <a:solidFill>
                <a:srgbClr val="404040"/>
              </a:solidFill>
              <a:latin typeface="Arial"/>
              <a:ea typeface="Arial"/>
              <a:cs typeface="Arial"/>
              <a:sym typeface="Arial"/>
            </a:endParaRPr>
          </a:p>
        </p:txBody>
      </p:sp>
      <p:sp>
        <p:nvSpPr>
          <p:cNvPr id="207" name="Google Shape;207;p47"/>
          <p:cNvSpPr/>
          <p:nvPr/>
        </p:nvSpPr>
        <p:spPr>
          <a:xfrm>
            <a:off x="5547360" y="3962400"/>
            <a:ext cx="1097280" cy="64008"/>
          </a:xfrm>
          <a:prstGeom prst="rect">
            <a:avLst/>
          </a:prstGeom>
          <a:solidFill>
            <a:schemeClr val="accent1"/>
          </a:solidFill>
          <a:ln>
            <a:noFill/>
          </a:ln>
        </p:spPr>
        <p:txBody>
          <a:bodyPr spcFirstLastPara="1" wrap="square" lIns="91425" tIns="45700" rIns="91425" bIns="45700" anchor="t" anchorCtr="0">
            <a:noAutofit/>
          </a:bodyPr>
          <a:lstStyle/>
          <a:p>
            <a:pPr marL="609585" marR="0" lvl="0" indent="-609585" algn="ctr" rtl="0">
              <a:lnSpc>
                <a:spcPct val="100000"/>
              </a:lnSpc>
              <a:spcBef>
                <a:spcPts val="0"/>
              </a:spcBef>
              <a:spcAft>
                <a:spcPts val="0"/>
              </a:spcAft>
              <a:buClr>
                <a:schemeClr val="dk1"/>
              </a:buClr>
              <a:buSzPts val="3000"/>
              <a:buFont typeface="Helvetica Neue"/>
              <a:buNone/>
            </a:pPr>
            <a:endParaRPr sz="3000" b="0" i="0" u="none" strike="noStrike" cap="none">
              <a:solidFill>
                <a:srgbClr val="404040"/>
              </a:solidFill>
              <a:latin typeface="Arial"/>
              <a:ea typeface="Arial"/>
              <a:cs typeface="Arial"/>
              <a:sym typeface="Arial"/>
            </a:endParaRPr>
          </a:p>
        </p:txBody>
      </p:sp>
      <p:sp>
        <p:nvSpPr>
          <p:cNvPr id="208" name="Google Shape;208;p47"/>
          <p:cNvSpPr txBox="1">
            <a:spLocks noGrp="1"/>
          </p:cNvSpPr>
          <p:nvPr>
            <p:ph type="body" idx="1"/>
          </p:nvPr>
        </p:nvSpPr>
        <p:spPr>
          <a:xfrm>
            <a:off x="399628" y="4187165"/>
            <a:ext cx="11392747" cy="458712"/>
          </a:xfrm>
          <a:prstGeom prst="rect">
            <a:avLst/>
          </a:prstGeom>
          <a:noFill/>
          <a:ln>
            <a:noFill/>
          </a:ln>
        </p:spPr>
        <p:txBody>
          <a:bodyPr spcFirstLastPara="1" wrap="square" lIns="91425" tIns="45700" rIns="91425" bIns="45700" anchor="ctr" anchorCtr="1">
            <a:noAutofit/>
          </a:bodyPr>
          <a:lstStyle>
            <a:lvl1pPr marL="457200" lvl="0" indent="-228600" algn="ctr">
              <a:lnSpc>
                <a:spcPct val="100000"/>
              </a:lnSpc>
              <a:spcBef>
                <a:spcPts val="400"/>
              </a:spcBef>
              <a:spcAft>
                <a:spcPts val="0"/>
              </a:spcAft>
              <a:buClr>
                <a:schemeClr val="lt1"/>
              </a:buClr>
              <a:buSzPts val="2000"/>
              <a:buNone/>
              <a:defRPr sz="2000">
                <a:solidFill>
                  <a:schemeClr val="lt1"/>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9" name="Google Shape;209;p47"/>
          <p:cNvSpPr txBox="1">
            <a:spLocks noGrp="1"/>
          </p:cNvSpPr>
          <p:nvPr>
            <p:ph type="body" idx="2"/>
          </p:nvPr>
        </p:nvSpPr>
        <p:spPr>
          <a:xfrm>
            <a:off x="406400" y="3124200"/>
            <a:ext cx="11379200" cy="6858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900"/>
              </a:spcBef>
              <a:spcAft>
                <a:spcPts val="0"/>
              </a:spcAft>
              <a:buClr>
                <a:schemeClr val="lt1"/>
              </a:buClr>
              <a:buSzPts val="4500"/>
              <a:buNone/>
              <a:defRPr sz="4500" b="0" i="0">
                <a:solidFill>
                  <a:schemeClr val="lt1"/>
                </a:solidFill>
                <a:latin typeface="Quattrocento Sans"/>
                <a:ea typeface="Quattrocento Sans"/>
                <a:cs typeface="Quattrocento Sans"/>
                <a:sym typeface="Quattrocento Sans"/>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Breaker_4">
  <p:cSld name="Breaker_4">
    <p:spTree>
      <p:nvGrpSpPr>
        <p:cNvPr id="1" name="Shape 210"/>
        <p:cNvGrpSpPr/>
        <p:nvPr/>
      </p:nvGrpSpPr>
      <p:grpSpPr>
        <a:xfrm>
          <a:off x="0" y="0"/>
          <a:ext cx="0" cy="0"/>
          <a:chOff x="0" y="0"/>
          <a:chExt cx="0" cy="0"/>
        </a:xfrm>
      </p:grpSpPr>
      <p:pic>
        <p:nvPicPr>
          <p:cNvPr id="211" name="Google Shape;211;p48" descr="https://weserve.org/wp-content/uploads/2017/02/featured-story-2.1.jpg"/>
          <p:cNvPicPr preferRelativeResize="0"/>
          <p:nvPr/>
        </p:nvPicPr>
        <p:blipFill rotWithShape="1">
          <a:blip r:embed="rId2">
            <a:alphaModFix/>
          </a:blip>
          <a:srcRect/>
          <a:stretch/>
        </p:blipFill>
        <p:spPr>
          <a:xfrm>
            <a:off x="0" y="0"/>
            <a:ext cx="12192000" cy="6847448"/>
          </a:xfrm>
          <a:prstGeom prst="rect">
            <a:avLst/>
          </a:prstGeom>
          <a:noFill/>
          <a:ln>
            <a:noFill/>
          </a:ln>
        </p:spPr>
      </p:pic>
      <p:sp>
        <p:nvSpPr>
          <p:cNvPr id="212" name="Google Shape;212;p48"/>
          <p:cNvSpPr/>
          <p:nvPr/>
        </p:nvSpPr>
        <p:spPr>
          <a:xfrm>
            <a:off x="0" y="0"/>
            <a:ext cx="12192000" cy="6858000"/>
          </a:xfrm>
          <a:prstGeom prst="rect">
            <a:avLst/>
          </a:prstGeom>
          <a:solidFill>
            <a:schemeClr val="dk1">
              <a:alpha val="65490"/>
            </a:schemeClr>
          </a:solidFill>
          <a:ln>
            <a:noFill/>
          </a:ln>
        </p:spPr>
        <p:txBody>
          <a:bodyPr spcFirstLastPara="1" wrap="square" lIns="91425" tIns="45700" rIns="91425" bIns="45700" anchor="t" anchorCtr="0">
            <a:noAutofit/>
          </a:bodyPr>
          <a:lstStyle/>
          <a:p>
            <a:pPr marL="609585" marR="0" lvl="0" indent="-609585" algn="ctr" rtl="0">
              <a:lnSpc>
                <a:spcPct val="100000"/>
              </a:lnSpc>
              <a:spcBef>
                <a:spcPts val="0"/>
              </a:spcBef>
              <a:spcAft>
                <a:spcPts val="0"/>
              </a:spcAft>
              <a:buClr>
                <a:schemeClr val="dk1"/>
              </a:buClr>
              <a:buSzPts val="3000"/>
              <a:buFont typeface="Helvetica Neue"/>
              <a:buNone/>
            </a:pPr>
            <a:endParaRPr sz="3000" b="0" i="0" u="none" strike="noStrike" cap="none">
              <a:solidFill>
                <a:srgbClr val="404040"/>
              </a:solidFill>
              <a:latin typeface="Arial"/>
              <a:ea typeface="Arial"/>
              <a:cs typeface="Arial"/>
              <a:sym typeface="Arial"/>
            </a:endParaRPr>
          </a:p>
        </p:txBody>
      </p:sp>
      <p:sp>
        <p:nvSpPr>
          <p:cNvPr id="213" name="Google Shape;213;p48"/>
          <p:cNvSpPr/>
          <p:nvPr/>
        </p:nvSpPr>
        <p:spPr>
          <a:xfrm>
            <a:off x="5547360" y="3962400"/>
            <a:ext cx="1097280" cy="64008"/>
          </a:xfrm>
          <a:prstGeom prst="rect">
            <a:avLst/>
          </a:prstGeom>
          <a:solidFill>
            <a:schemeClr val="accent1"/>
          </a:solidFill>
          <a:ln>
            <a:noFill/>
          </a:ln>
        </p:spPr>
        <p:txBody>
          <a:bodyPr spcFirstLastPara="1" wrap="square" lIns="91425" tIns="45700" rIns="91425" bIns="45700" anchor="t" anchorCtr="0">
            <a:noAutofit/>
          </a:bodyPr>
          <a:lstStyle/>
          <a:p>
            <a:pPr marL="609585" marR="0" lvl="0" indent="-609585" algn="ctr" rtl="0">
              <a:lnSpc>
                <a:spcPct val="100000"/>
              </a:lnSpc>
              <a:spcBef>
                <a:spcPts val="0"/>
              </a:spcBef>
              <a:spcAft>
                <a:spcPts val="0"/>
              </a:spcAft>
              <a:buClr>
                <a:schemeClr val="dk1"/>
              </a:buClr>
              <a:buSzPts val="3000"/>
              <a:buFont typeface="Helvetica Neue"/>
              <a:buNone/>
            </a:pPr>
            <a:endParaRPr sz="3000" b="0" i="0" u="none" strike="noStrike" cap="none">
              <a:solidFill>
                <a:srgbClr val="404040"/>
              </a:solidFill>
              <a:latin typeface="Arial"/>
              <a:ea typeface="Arial"/>
              <a:cs typeface="Arial"/>
              <a:sym typeface="Arial"/>
            </a:endParaRPr>
          </a:p>
        </p:txBody>
      </p:sp>
      <p:sp>
        <p:nvSpPr>
          <p:cNvPr id="214" name="Google Shape;214;p48"/>
          <p:cNvSpPr txBox="1">
            <a:spLocks noGrp="1"/>
          </p:cNvSpPr>
          <p:nvPr>
            <p:ph type="body" idx="1"/>
          </p:nvPr>
        </p:nvSpPr>
        <p:spPr>
          <a:xfrm>
            <a:off x="399628" y="4187165"/>
            <a:ext cx="11392747" cy="458712"/>
          </a:xfrm>
          <a:prstGeom prst="rect">
            <a:avLst/>
          </a:prstGeom>
          <a:noFill/>
          <a:ln>
            <a:noFill/>
          </a:ln>
        </p:spPr>
        <p:txBody>
          <a:bodyPr spcFirstLastPara="1" wrap="square" lIns="91425" tIns="45700" rIns="91425" bIns="45700" anchor="ctr" anchorCtr="1">
            <a:noAutofit/>
          </a:bodyPr>
          <a:lstStyle>
            <a:lvl1pPr marL="457200" lvl="0" indent="-228600" algn="ctr">
              <a:lnSpc>
                <a:spcPct val="100000"/>
              </a:lnSpc>
              <a:spcBef>
                <a:spcPts val="400"/>
              </a:spcBef>
              <a:spcAft>
                <a:spcPts val="0"/>
              </a:spcAft>
              <a:buClr>
                <a:schemeClr val="lt1"/>
              </a:buClr>
              <a:buSzPts val="2000"/>
              <a:buNone/>
              <a:defRPr sz="2000">
                <a:solidFill>
                  <a:schemeClr val="lt1"/>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5" name="Google Shape;215;p48"/>
          <p:cNvSpPr txBox="1">
            <a:spLocks noGrp="1"/>
          </p:cNvSpPr>
          <p:nvPr>
            <p:ph type="body" idx="2"/>
          </p:nvPr>
        </p:nvSpPr>
        <p:spPr>
          <a:xfrm>
            <a:off x="406400" y="3124200"/>
            <a:ext cx="11379200" cy="6858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900"/>
              </a:spcBef>
              <a:spcAft>
                <a:spcPts val="0"/>
              </a:spcAft>
              <a:buClr>
                <a:schemeClr val="lt1"/>
              </a:buClr>
              <a:buSzPts val="4500"/>
              <a:buNone/>
              <a:defRPr sz="4500" b="0" i="0">
                <a:solidFill>
                  <a:schemeClr val="lt1"/>
                </a:solidFill>
                <a:latin typeface="Quattrocento Sans"/>
                <a:ea typeface="Quattrocento Sans"/>
                <a:cs typeface="Quattrocento Sans"/>
                <a:sym typeface="Quattrocento Sans"/>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Breaker_5">
  <p:cSld name="Breaker_5">
    <p:spTree>
      <p:nvGrpSpPr>
        <p:cNvPr id="1" name="Shape 216"/>
        <p:cNvGrpSpPr/>
        <p:nvPr/>
      </p:nvGrpSpPr>
      <p:grpSpPr>
        <a:xfrm>
          <a:off x="0" y="0"/>
          <a:ext cx="0" cy="0"/>
          <a:chOff x="0" y="0"/>
          <a:chExt cx="0" cy="0"/>
        </a:xfrm>
      </p:grpSpPr>
      <p:pic>
        <p:nvPicPr>
          <p:cNvPr id="217" name="Google Shape;217;p4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8" name="Google Shape;218;p49"/>
          <p:cNvSpPr/>
          <p:nvPr/>
        </p:nvSpPr>
        <p:spPr>
          <a:xfrm>
            <a:off x="0" y="0"/>
            <a:ext cx="12192000" cy="6858000"/>
          </a:xfrm>
          <a:prstGeom prst="rect">
            <a:avLst/>
          </a:prstGeom>
          <a:solidFill>
            <a:schemeClr val="dk1">
              <a:alpha val="42352"/>
            </a:schemeClr>
          </a:solidFill>
          <a:ln>
            <a:noFill/>
          </a:ln>
        </p:spPr>
        <p:txBody>
          <a:bodyPr spcFirstLastPara="1" wrap="square" lIns="91425" tIns="45700" rIns="91425" bIns="45700" anchor="t" anchorCtr="0">
            <a:noAutofit/>
          </a:bodyPr>
          <a:lstStyle/>
          <a:p>
            <a:pPr marL="609585" marR="0" lvl="0" indent="-609585" algn="ctr" rtl="0">
              <a:lnSpc>
                <a:spcPct val="100000"/>
              </a:lnSpc>
              <a:spcBef>
                <a:spcPts val="0"/>
              </a:spcBef>
              <a:spcAft>
                <a:spcPts val="0"/>
              </a:spcAft>
              <a:buClr>
                <a:schemeClr val="dk1"/>
              </a:buClr>
              <a:buSzPts val="3000"/>
              <a:buFont typeface="Helvetica Neue"/>
              <a:buNone/>
            </a:pPr>
            <a:endParaRPr sz="3000" b="0" i="0" u="none" strike="noStrike" cap="none">
              <a:solidFill>
                <a:srgbClr val="404040"/>
              </a:solidFill>
              <a:latin typeface="Arial"/>
              <a:ea typeface="Arial"/>
              <a:cs typeface="Arial"/>
              <a:sym typeface="Arial"/>
            </a:endParaRPr>
          </a:p>
        </p:txBody>
      </p:sp>
      <p:sp>
        <p:nvSpPr>
          <p:cNvPr id="219" name="Google Shape;219;p49"/>
          <p:cNvSpPr/>
          <p:nvPr/>
        </p:nvSpPr>
        <p:spPr>
          <a:xfrm>
            <a:off x="5547360" y="3962400"/>
            <a:ext cx="1097280" cy="64008"/>
          </a:xfrm>
          <a:prstGeom prst="rect">
            <a:avLst/>
          </a:prstGeom>
          <a:solidFill>
            <a:schemeClr val="accent1"/>
          </a:solidFill>
          <a:ln>
            <a:noFill/>
          </a:ln>
        </p:spPr>
        <p:txBody>
          <a:bodyPr spcFirstLastPara="1" wrap="square" lIns="91425" tIns="45700" rIns="91425" bIns="45700" anchor="t" anchorCtr="0">
            <a:noAutofit/>
          </a:bodyPr>
          <a:lstStyle/>
          <a:p>
            <a:pPr marL="609585" marR="0" lvl="0" indent="-609585" algn="ctr" rtl="0">
              <a:lnSpc>
                <a:spcPct val="100000"/>
              </a:lnSpc>
              <a:spcBef>
                <a:spcPts val="0"/>
              </a:spcBef>
              <a:spcAft>
                <a:spcPts val="0"/>
              </a:spcAft>
              <a:buClr>
                <a:schemeClr val="dk1"/>
              </a:buClr>
              <a:buSzPts val="3000"/>
              <a:buFont typeface="Helvetica Neue"/>
              <a:buNone/>
            </a:pPr>
            <a:endParaRPr sz="3000" b="0" i="0" u="none" strike="noStrike" cap="none">
              <a:solidFill>
                <a:srgbClr val="404040"/>
              </a:solidFill>
              <a:latin typeface="Arial"/>
              <a:ea typeface="Arial"/>
              <a:cs typeface="Arial"/>
              <a:sym typeface="Arial"/>
            </a:endParaRPr>
          </a:p>
        </p:txBody>
      </p:sp>
      <p:sp>
        <p:nvSpPr>
          <p:cNvPr id="220" name="Google Shape;220;p49"/>
          <p:cNvSpPr txBox="1">
            <a:spLocks noGrp="1"/>
          </p:cNvSpPr>
          <p:nvPr>
            <p:ph type="body" idx="1"/>
          </p:nvPr>
        </p:nvSpPr>
        <p:spPr>
          <a:xfrm>
            <a:off x="399628" y="4187165"/>
            <a:ext cx="11392747" cy="458712"/>
          </a:xfrm>
          <a:prstGeom prst="rect">
            <a:avLst/>
          </a:prstGeom>
          <a:noFill/>
          <a:ln>
            <a:noFill/>
          </a:ln>
        </p:spPr>
        <p:txBody>
          <a:bodyPr spcFirstLastPara="1" wrap="square" lIns="91425" tIns="45700" rIns="91425" bIns="45700" anchor="ctr" anchorCtr="1">
            <a:noAutofit/>
          </a:bodyPr>
          <a:lstStyle>
            <a:lvl1pPr marL="457200" lvl="0" indent="-228600" algn="ctr">
              <a:lnSpc>
                <a:spcPct val="100000"/>
              </a:lnSpc>
              <a:spcBef>
                <a:spcPts val="400"/>
              </a:spcBef>
              <a:spcAft>
                <a:spcPts val="0"/>
              </a:spcAft>
              <a:buClr>
                <a:schemeClr val="lt1"/>
              </a:buClr>
              <a:buSzPts val="2000"/>
              <a:buNone/>
              <a:defRPr sz="2000">
                <a:solidFill>
                  <a:schemeClr val="lt1"/>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1" name="Google Shape;221;p49"/>
          <p:cNvSpPr txBox="1">
            <a:spLocks noGrp="1"/>
          </p:cNvSpPr>
          <p:nvPr>
            <p:ph type="body" idx="2"/>
          </p:nvPr>
        </p:nvSpPr>
        <p:spPr>
          <a:xfrm>
            <a:off x="406400" y="3124200"/>
            <a:ext cx="11379200" cy="6858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900"/>
              </a:spcBef>
              <a:spcAft>
                <a:spcPts val="0"/>
              </a:spcAft>
              <a:buClr>
                <a:schemeClr val="lt1"/>
              </a:buClr>
              <a:buSzPts val="4500"/>
              <a:buNone/>
              <a:defRPr sz="4500" b="0" i="0">
                <a:solidFill>
                  <a:schemeClr val="lt1"/>
                </a:solidFill>
                <a:latin typeface="Quattrocento Sans"/>
                <a:ea typeface="Quattrocento Sans"/>
                <a:cs typeface="Quattrocento Sans"/>
                <a:sym typeface="Quattrocento Sans"/>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No Content">
  <p:cSld name="Title No Content">
    <p:spTree>
      <p:nvGrpSpPr>
        <p:cNvPr id="1" name="Shape 222"/>
        <p:cNvGrpSpPr/>
        <p:nvPr/>
      </p:nvGrpSpPr>
      <p:grpSpPr>
        <a:xfrm>
          <a:off x="0" y="0"/>
          <a:ext cx="0" cy="0"/>
          <a:chOff x="0" y="0"/>
          <a:chExt cx="0" cy="0"/>
        </a:xfrm>
      </p:grpSpPr>
      <p:sp>
        <p:nvSpPr>
          <p:cNvPr id="223" name="Google Shape;223;p50"/>
          <p:cNvSpPr txBox="1">
            <a:spLocks noGrp="1"/>
          </p:cNvSpPr>
          <p:nvPr>
            <p:ph type="title"/>
          </p:nvPr>
        </p:nvSpPr>
        <p:spPr>
          <a:xfrm>
            <a:off x="406400" y="304800"/>
            <a:ext cx="11379200" cy="774208"/>
          </a:xfrm>
          <a:prstGeom prst="rect">
            <a:avLst/>
          </a:prstGeom>
          <a:noFill/>
          <a:ln>
            <a:noFill/>
          </a:ln>
        </p:spPr>
        <p:txBody>
          <a:bodyPr spcFirstLastPara="1" wrap="square" lIns="0" tIns="0" rIns="0" bIns="45700" anchor="b" anchorCtr="0">
            <a:noAutofit/>
          </a:bodyPr>
          <a:lstStyle>
            <a:lvl1pPr lvl="0" algn="ct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4"/>
        <p:cNvGrpSpPr/>
        <p:nvPr/>
      </p:nvGrpSpPr>
      <p:grpSpPr>
        <a:xfrm>
          <a:off x="0" y="0"/>
          <a:ext cx="0" cy="0"/>
          <a:chOff x="0" y="0"/>
          <a:chExt cx="0" cy="0"/>
        </a:xfrm>
      </p:grpSpPr>
      <p:sp>
        <p:nvSpPr>
          <p:cNvPr id="225" name="Google Shape;225;p51"/>
          <p:cNvSpPr txBox="1">
            <a:spLocks noGrp="1"/>
          </p:cNvSpPr>
          <p:nvPr>
            <p:ph type="title"/>
          </p:nvPr>
        </p:nvSpPr>
        <p:spPr>
          <a:xfrm>
            <a:off x="406400" y="304800"/>
            <a:ext cx="11379200" cy="774208"/>
          </a:xfrm>
          <a:prstGeom prst="rect">
            <a:avLst/>
          </a:prstGeom>
          <a:noFill/>
          <a:ln>
            <a:noFill/>
          </a:ln>
        </p:spPr>
        <p:txBody>
          <a:bodyPr spcFirstLastPara="1" wrap="square" lIns="0" tIns="0" rIns="0" bIns="45700" anchor="b" anchorCtr="0">
            <a:noAutofit/>
          </a:bodyPr>
          <a:lstStyle>
            <a:lvl1pPr lvl="0" algn="ct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p51"/>
          <p:cNvSpPr txBox="1">
            <a:spLocks noGrp="1"/>
          </p:cNvSpPr>
          <p:nvPr>
            <p:ph type="body" idx="1"/>
          </p:nvPr>
        </p:nvSpPr>
        <p:spPr>
          <a:xfrm>
            <a:off x="406400" y="1447800"/>
            <a:ext cx="11379200" cy="4495800"/>
          </a:xfrm>
          <a:prstGeom prst="rect">
            <a:avLst/>
          </a:prstGeom>
          <a:noFill/>
          <a:ln>
            <a:noFill/>
          </a:ln>
        </p:spPr>
        <p:txBody>
          <a:bodyPr spcFirstLastPara="1" wrap="square" lIns="91425" tIns="45700" rIns="91425" bIns="45700" anchor="t" anchorCtr="0">
            <a:noAutofit/>
          </a:bodyPr>
          <a:lstStyle>
            <a:lvl1pPr marL="457200" marR="0" lvl="0" indent="-342900" algn="l">
              <a:lnSpc>
                <a:spcPct val="100000"/>
              </a:lnSpc>
              <a:spcBef>
                <a:spcPts val="360"/>
              </a:spcBef>
              <a:spcAft>
                <a:spcPts val="0"/>
              </a:spcAft>
              <a:buClr>
                <a:schemeClr val="dk1"/>
              </a:buClr>
              <a:buSzPts val="1800"/>
              <a:buFont typeface="Arial"/>
              <a:buChar char="•"/>
              <a:defRPr sz="1800"/>
            </a:lvl1pPr>
            <a:lvl2pPr marL="914400" marR="0" lvl="1" indent="-330200" algn="l">
              <a:lnSpc>
                <a:spcPct val="100000"/>
              </a:lnSpc>
              <a:spcBef>
                <a:spcPts val="320"/>
              </a:spcBef>
              <a:spcAft>
                <a:spcPts val="0"/>
              </a:spcAft>
              <a:buClr>
                <a:schemeClr val="dk1"/>
              </a:buClr>
              <a:buSzPts val="1600"/>
              <a:buFont typeface="Quattrocento Sans"/>
              <a:buChar char="—"/>
              <a:defRPr sz="1600"/>
            </a:lvl2pPr>
            <a:lvl3pPr marL="1371600" marR="0" lvl="2" indent="-317500" algn="l">
              <a:lnSpc>
                <a:spcPct val="100000"/>
              </a:lnSpc>
              <a:spcBef>
                <a:spcPts val="280"/>
              </a:spcBef>
              <a:spcAft>
                <a:spcPts val="0"/>
              </a:spcAft>
              <a:buClr>
                <a:schemeClr val="dk1"/>
              </a:buClr>
              <a:buSzPts val="1400"/>
              <a:buFont typeface="Arial"/>
              <a:buChar char="•"/>
              <a:defRPr sz="1400"/>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1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2 Column Content">
  <p:cSld name="Title and 2 Column Content">
    <p:spTree>
      <p:nvGrpSpPr>
        <p:cNvPr id="1" name="Shape 227"/>
        <p:cNvGrpSpPr/>
        <p:nvPr/>
      </p:nvGrpSpPr>
      <p:grpSpPr>
        <a:xfrm>
          <a:off x="0" y="0"/>
          <a:ext cx="0" cy="0"/>
          <a:chOff x="0" y="0"/>
          <a:chExt cx="0" cy="0"/>
        </a:xfrm>
      </p:grpSpPr>
      <p:sp>
        <p:nvSpPr>
          <p:cNvPr id="228" name="Google Shape;228;p52"/>
          <p:cNvSpPr txBox="1">
            <a:spLocks noGrp="1"/>
          </p:cNvSpPr>
          <p:nvPr>
            <p:ph type="body" idx="1"/>
          </p:nvPr>
        </p:nvSpPr>
        <p:spPr>
          <a:xfrm>
            <a:off x="406403" y="1447800"/>
            <a:ext cx="5484284" cy="4876800"/>
          </a:xfrm>
          <a:prstGeom prst="rect">
            <a:avLst/>
          </a:prstGeom>
          <a:noFill/>
          <a:ln>
            <a:noFill/>
          </a:ln>
        </p:spPr>
        <p:txBody>
          <a:bodyPr spcFirstLastPara="1" wrap="square" lIns="91425" tIns="45700" rIns="91425" bIns="45700" anchor="t" anchorCtr="0">
            <a:noAutofit/>
          </a:bodyPr>
          <a:lstStyle>
            <a:lvl1pPr marL="457200" marR="0" lvl="0" indent="-342900" algn="l">
              <a:lnSpc>
                <a:spcPct val="100000"/>
              </a:lnSpc>
              <a:spcBef>
                <a:spcPts val="360"/>
              </a:spcBef>
              <a:spcAft>
                <a:spcPts val="0"/>
              </a:spcAft>
              <a:buClr>
                <a:schemeClr val="dk1"/>
              </a:buClr>
              <a:buSzPts val="1800"/>
              <a:buFont typeface="Arial"/>
              <a:buChar char="•"/>
              <a:defRPr/>
            </a:lvl1pPr>
            <a:lvl2pPr marL="914400" marR="0" lvl="1" indent="-330200" algn="l">
              <a:lnSpc>
                <a:spcPct val="100000"/>
              </a:lnSpc>
              <a:spcBef>
                <a:spcPts val="320"/>
              </a:spcBef>
              <a:spcAft>
                <a:spcPts val="0"/>
              </a:spcAft>
              <a:buClr>
                <a:schemeClr val="dk1"/>
              </a:buClr>
              <a:buSzPts val="1600"/>
              <a:buFont typeface="Quattrocento Sans"/>
              <a:buChar char="—"/>
              <a:defRPr/>
            </a:lvl2pPr>
            <a:lvl3pPr marL="1371600" marR="0" lvl="2" indent="-317500" algn="l">
              <a:lnSpc>
                <a:spcPct val="100000"/>
              </a:lnSpc>
              <a:spcBef>
                <a:spcPts val="280"/>
              </a:spcBef>
              <a:spcAft>
                <a:spcPts val="0"/>
              </a:spcAft>
              <a:buClr>
                <a:schemeClr val="dk1"/>
              </a:buClr>
              <a:buSzPts val="1400"/>
              <a:buFont typeface="Arial"/>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9" name="Google Shape;229;p52"/>
          <p:cNvSpPr txBox="1">
            <a:spLocks noGrp="1"/>
          </p:cNvSpPr>
          <p:nvPr>
            <p:ph type="title"/>
          </p:nvPr>
        </p:nvSpPr>
        <p:spPr>
          <a:xfrm>
            <a:off x="406400" y="304800"/>
            <a:ext cx="11379200" cy="774208"/>
          </a:xfrm>
          <a:prstGeom prst="rect">
            <a:avLst/>
          </a:prstGeom>
          <a:noFill/>
          <a:ln>
            <a:noFill/>
          </a:ln>
        </p:spPr>
        <p:txBody>
          <a:bodyPr spcFirstLastPara="1" wrap="square" lIns="0" tIns="0" rIns="0" bIns="45700" anchor="b" anchorCtr="0">
            <a:noAutofit/>
          </a:bodyPr>
          <a:lstStyle>
            <a:lvl1pPr lvl="0" algn="ct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 name="Google Shape;230;p52"/>
          <p:cNvSpPr txBox="1">
            <a:spLocks noGrp="1"/>
          </p:cNvSpPr>
          <p:nvPr>
            <p:ph type="body" idx="2"/>
          </p:nvPr>
        </p:nvSpPr>
        <p:spPr>
          <a:xfrm>
            <a:off x="6301319" y="1447800"/>
            <a:ext cx="5484284" cy="4876800"/>
          </a:xfrm>
          <a:prstGeom prst="rect">
            <a:avLst/>
          </a:prstGeom>
          <a:noFill/>
          <a:ln>
            <a:noFill/>
          </a:ln>
        </p:spPr>
        <p:txBody>
          <a:bodyPr spcFirstLastPara="1" wrap="square" lIns="91425" tIns="45700" rIns="91425" bIns="45700" anchor="t" anchorCtr="0">
            <a:noAutofit/>
          </a:bodyPr>
          <a:lstStyle>
            <a:lvl1pPr marL="457200" marR="0" lvl="0" indent="-342900" algn="l">
              <a:lnSpc>
                <a:spcPct val="100000"/>
              </a:lnSpc>
              <a:spcBef>
                <a:spcPts val="360"/>
              </a:spcBef>
              <a:spcAft>
                <a:spcPts val="0"/>
              </a:spcAft>
              <a:buClr>
                <a:schemeClr val="dk1"/>
              </a:buClr>
              <a:buSzPts val="1800"/>
              <a:buFont typeface="Arial"/>
              <a:buChar char="•"/>
              <a:defRPr/>
            </a:lvl1pPr>
            <a:lvl2pPr marL="914400" marR="0" lvl="1" indent="-330200" algn="l">
              <a:lnSpc>
                <a:spcPct val="100000"/>
              </a:lnSpc>
              <a:spcBef>
                <a:spcPts val="320"/>
              </a:spcBef>
              <a:spcAft>
                <a:spcPts val="0"/>
              </a:spcAft>
              <a:buClr>
                <a:schemeClr val="dk1"/>
              </a:buClr>
              <a:buSzPts val="1600"/>
              <a:buFont typeface="Quattrocento Sans"/>
              <a:buChar char="—"/>
              <a:defRPr/>
            </a:lvl2pPr>
            <a:lvl3pPr marL="1371600" marR="0" lvl="2" indent="-317500" algn="l">
              <a:lnSpc>
                <a:spcPct val="100000"/>
              </a:lnSpc>
              <a:spcBef>
                <a:spcPts val="280"/>
              </a:spcBef>
              <a:spcAft>
                <a:spcPts val="0"/>
              </a:spcAft>
              <a:buClr>
                <a:schemeClr val="dk1"/>
              </a:buClr>
              <a:buSzPts val="1400"/>
              <a:buFont typeface="Arial"/>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Breaker_3">
  <p:cSld name="Breaker_3">
    <p:spTree>
      <p:nvGrpSpPr>
        <p:cNvPr id="1" name="Shape 231"/>
        <p:cNvGrpSpPr/>
        <p:nvPr/>
      </p:nvGrpSpPr>
      <p:grpSpPr>
        <a:xfrm>
          <a:off x="0" y="0"/>
          <a:ext cx="0" cy="0"/>
          <a:chOff x="0" y="0"/>
          <a:chExt cx="0" cy="0"/>
        </a:xfrm>
      </p:grpSpPr>
      <p:pic>
        <p:nvPicPr>
          <p:cNvPr id="232" name="Google Shape;232;p5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33" name="Google Shape;233;p53"/>
          <p:cNvSpPr/>
          <p:nvPr/>
        </p:nvSpPr>
        <p:spPr>
          <a:xfrm>
            <a:off x="0" y="0"/>
            <a:ext cx="12192000" cy="6858000"/>
          </a:xfrm>
          <a:prstGeom prst="rect">
            <a:avLst/>
          </a:prstGeom>
          <a:solidFill>
            <a:schemeClr val="dk1">
              <a:alpha val="68235"/>
            </a:schemeClr>
          </a:solidFill>
          <a:ln>
            <a:noFill/>
          </a:ln>
        </p:spPr>
        <p:txBody>
          <a:bodyPr spcFirstLastPara="1" wrap="square" lIns="91425" tIns="45700" rIns="91425" bIns="45700" anchor="t" anchorCtr="0">
            <a:noAutofit/>
          </a:bodyPr>
          <a:lstStyle/>
          <a:p>
            <a:pPr marL="609585" marR="0" lvl="0" indent="-609585" algn="ctr" rtl="0">
              <a:lnSpc>
                <a:spcPct val="100000"/>
              </a:lnSpc>
              <a:spcBef>
                <a:spcPts val="0"/>
              </a:spcBef>
              <a:spcAft>
                <a:spcPts val="0"/>
              </a:spcAft>
              <a:buClr>
                <a:schemeClr val="dk1"/>
              </a:buClr>
              <a:buSzPts val="3000"/>
              <a:buFont typeface="Helvetica Neue"/>
              <a:buNone/>
            </a:pPr>
            <a:endParaRPr sz="3000" b="0" i="0" u="none" strike="noStrike" cap="none">
              <a:solidFill>
                <a:srgbClr val="404040"/>
              </a:solidFill>
              <a:latin typeface="Arial"/>
              <a:ea typeface="Arial"/>
              <a:cs typeface="Arial"/>
              <a:sym typeface="Arial"/>
            </a:endParaRPr>
          </a:p>
        </p:txBody>
      </p:sp>
      <p:sp>
        <p:nvSpPr>
          <p:cNvPr id="234" name="Google Shape;234;p53"/>
          <p:cNvSpPr/>
          <p:nvPr/>
        </p:nvSpPr>
        <p:spPr>
          <a:xfrm>
            <a:off x="5547360" y="3962400"/>
            <a:ext cx="1097280" cy="64008"/>
          </a:xfrm>
          <a:prstGeom prst="rect">
            <a:avLst/>
          </a:prstGeom>
          <a:solidFill>
            <a:schemeClr val="accent1"/>
          </a:solidFill>
          <a:ln>
            <a:noFill/>
          </a:ln>
        </p:spPr>
        <p:txBody>
          <a:bodyPr spcFirstLastPara="1" wrap="square" lIns="91425" tIns="45700" rIns="91425" bIns="45700" anchor="t" anchorCtr="0">
            <a:noAutofit/>
          </a:bodyPr>
          <a:lstStyle/>
          <a:p>
            <a:pPr marL="609585" marR="0" lvl="0" indent="-609585" algn="ctr" rtl="0">
              <a:lnSpc>
                <a:spcPct val="100000"/>
              </a:lnSpc>
              <a:spcBef>
                <a:spcPts val="0"/>
              </a:spcBef>
              <a:spcAft>
                <a:spcPts val="0"/>
              </a:spcAft>
              <a:buClr>
                <a:schemeClr val="dk1"/>
              </a:buClr>
              <a:buSzPts val="3000"/>
              <a:buFont typeface="Helvetica Neue"/>
              <a:buNone/>
            </a:pPr>
            <a:endParaRPr sz="3000" b="0" i="0" u="none" strike="noStrike" cap="none">
              <a:solidFill>
                <a:srgbClr val="404040"/>
              </a:solidFill>
              <a:latin typeface="Arial"/>
              <a:ea typeface="Arial"/>
              <a:cs typeface="Arial"/>
              <a:sym typeface="Arial"/>
            </a:endParaRPr>
          </a:p>
        </p:txBody>
      </p:sp>
      <p:sp>
        <p:nvSpPr>
          <p:cNvPr id="235" name="Google Shape;235;p53"/>
          <p:cNvSpPr txBox="1">
            <a:spLocks noGrp="1"/>
          </p:cNvSpPr>
          <p:nvPr>
            <p:ph type="body" idx="1"/>
          </p:nvPr>
        </p:nvSpPr>
        <p:spPr>
          <a:xfrm>
            <a:off x="399628" y="4187165"/>
            <a:ext cx="11392747" cy="458712"/>
          </a:xfrm>
          <a:prstGeom prst="rect">
            <a:avLst/>
          </a:prstGeom>
          <a:noFill/>
          <a:ln>
            <a:noFill/>
          </a:ln>
        </p:spPr>
        <p:txBody>
          <a:bodyPr spcFirstLastPara="1" wrap="square" lIns="91425" tIns="45700" rIns="91425" bIns="45700" anchor="ctr" anchorCtr="1">
            <a:noAutofit/>
          </a:bodyPr>
          <a:lstStyle>
            <a:lvl1pPr marL="457200" lvl="0" indent="-228600" algn="ctr">
              <a:lnSpc>
                <a:spcPct val="100000"/>
              </a:lnSpc>
              <a:spcBef>
                <a:spcPts val="400"/>
              </a:spcBef>
              <a:spcAft>
                <a:spcPts val="0"/>
              </a:spcAft>
              <a:buClr>
                <a:schemeClr val="lt1"/>
              </a:buClr>
              <a:buSzPts val="2000"/>
              <a:buNone/>
              <a:defRPr sz="2000">
                <a:solidFill>
                  <a:schemeClr val="lt1"/>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6" name="Google Shape;236;p53"/>
          <p:cNvSpPr txBox="1">
            <a:spLocks noGrp="1"/>
          </p:cNvSpPr>
          <p:nvPr>
            <p:ph type="body" idx="2"/>
          </p:nvPr>
        </p:nvSpPr>
        <p:spPr>
          <a:xfrm>
            <a:off x="406400" y="3124200"/>
            <a:ext cx="11379200" cy="6858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900"/>
              </a:spcBef>
              <a:spcAft>
                <a:spcPts val="0"/>
              </a:spcAft>
              <a:buClr>
                <a:schemeClr val="lt1"/>
              </a:buClr>
              <a:buSzPts val="4500"/>
              <a:buNone/>
              <a:defRPr sz="4500" b="0" i="0">
                <a:solidFill>
                  <a:schemeClr val="lt1"/>
                </a:solidFill>
                <a:latin typeface="Quattrocento Sans"/>
                <a:ea typeface="Quattrocento Sans"/>
                <a:cs typeface="Quattrocento Sans"/>
                <a:sym typeface="Quattrocento Sans"/>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37"/>
        <p:cNvGrpSpPr/>
        <p:nvPr/>
      </p:nvGrpSpPr>
      <p:grpSpPr>
        <a:xfrm>
          <a:off x="0" y="0"/>
          <a:ext cx="0" cy="0"/>
          <a:chOff x="0" y="0"/>
          <a:chExt cx="0" cy="0"/>
        </a:xfrm>
      </p:grpSpPr>
      <p:sp>
        <p:nvSpPr>
          <p:cNvPr id="238" name="Google Shape;238;p54"/>
          <p:cNvSpPr/>
          <p:nvPr/>
        </p:nvSpPr>
        <p:spPr>
          <a:xfrm>
            <a:off x="0" y="0"/>
            <a:ext cx="12192000" cy="68580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609585" marR="0" lvl="0" indent="-609585" algn="ctr" rtl="0">
              <a:lnSpc>
                <a:spcPct val="100000"/>
              </a:lnSpc>
              <a:spcBef>
                <a:spcPts val="0"/>
              </a:spcBef>
              <a:spcAft>
                <a:spcPts val="0"/>
              </a:spcAft>
              <a:buClr>
                <a:schemeClr val="dk1"/>
              </a:buClr>
              <a:buSzPts val="3000"/>
              <a:buFont typeface="Helvetica Neue"/>
              <a:buNone/>
            </a:pPr>
            <a:endParaRPr sz="3000" b="0" i="0" u="none" strike="noStrike" cap="none">
              <a:solidFill>
                <a:srgbClr val="404040"/>
              </a:solidFill>
              <a:latin typeface="Arial"/>
              <a:ea typeface="Arial"/>
              <a:cs typeface="Arial"/>
              <a:sym typeface="Arial"/>
            </a:endParaRPr>
          </a:p>
        </p:txBody>
      </p:sp>
      <p:sp>
        <p:nvSpPr>
          <p:cNvPr id="239" name="Google Shape;239;p54"/>
          <p:cNvSpPr txBox="1">
            <a:spLocks noGrp="1"/>
          </p:cNvSpPr>
          <p:nvPr>
            <p:ph type="body" idx="1"/>
          </p:nvPr>
        </p:nvSpPr>
        <p:spPr>
          <a:xfrm>
            <a:off x="304800" y="1524000"/>
            <a:ext cx="11379200" cy="4419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200"/>
              </a:spcBef>
              <a:spcAft>
                <a:spcPts val="0"/>
              </a:spcAft>
              <a:buClr>
                <a:srgbClr val="737A85"/>
              </a:buClr>
              <a:buSzPts val="2400"/>
              <a:buNone/>
              <a:defRPr sz="2400" b="1">
                <a:solidFill>
                  <a:srgbClr val="737A85"/>
                </a:solidFill>
              </a:defRPr>
            </a:lvl1pPr>
            <a:lvl2pPr marL="914400" lvl="1" indent="-355600" algn="l">
              <a:lnSpc>
                <a:spcPct val="100000"/>
              </a:lnSpc>
              <a:spcBef>
                <a:spcPts val="600"/>
              </a:spcBef>
              <a:spcAft>
                <a:spcPts val="0"/>
              </a:spcAft>
              <a:buClr>
                <a:srgbClr val="737A85"/>
              </a:buClr>
              <a:buSzPts val="2000"/>
              <a:buChar char="—"/>
              <a:defRPr sz="2000">
                <a:solidFill>
                  <a:srgbClr val="737A85"/>
                </a:solidFill>
              </a:defRPr>
            </a:lvl2pPr>
            <a:lvl3pPr marL="1371600" lvl="2" indent="-342900" algn="l">
              <a:lnSpc>
                <a:spcPct val="100000"/>
              </a:lnSpc>
              <a:spcBef>
                <a:spcPts val="360"/>
              </a:spcBef>
              <a:spcAft>
                <a:spcPts val="0"/>
              </a:spcAft>
              <a:buClr>
                <a:srgbClr val="737A85"/>
              </a:buClr>
              <a:buSzPts val="1800"/>
              <a:buChar char="•"/>
              <a:defRPr sz="1800">
                <a:solidFill>
                  <a:srgbClr val="737A85"/>
                </a:solidFill>
              </a:defRPr>
            </a:lvl3pPr>
            <a:lvl4pPr marL="1828800" lvl="3" indent="-342900" algn="l">
              <a:lnSpc>
                <a:spcPct val="100000"/>
              </a:lnSpc>
              <a:spcBef>
                <a:spcPts val="360"/>
              </a:spcBef>
              <a:spcAft>
                <a:spcPts val="0"/>
              </a:spcAft>
              <a:buClr>
                <a:srgbClr val="737A85"/>
              </a:buClr>
              <a:buSzPts val="1800"/>
              <a:buChar char="▫"/>
              <a:defRPr sz="1800">
                <a:solidFill>
                  <a:srgbClr val="737A85"/>
                </a:solidFill>
              </a:defRPr>
            </a:lvl4pPr>
            <a:lvl5pPr marL="2286000" lvl="4" indent="-342900" algn="l">
              <a:lnSpc>
                <a:spcPct val="100000"/>
              </a:lnSpc>
              <a:spcBef>
                <a:spcPts val="360"/>
              </a:spcBef>
              <a:spcAft>
                <a:spcPts val="0"/>
              </a:spcAft>
              <a:buClr>
                <a:srgbClr val="737A85"/>
              </a:buClr>
              <a:buSzPts val="1800"/>
              <a:buChar char="◦"/>
              <a:defRPr sz="1800">
                <a:solidFill>
                  <a:srgbClr val="737A85"/>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240" name="Google Shape;240;p54"/>
          <p:cNvPicPr preferRelativeResize="0"/>
          <p:nvPr/>
        </p:nvPicPr>
        <p:blipFill rotWithShape="1">
          <a:blip r:embed="rId2">
            <a:alphaModFix/>
          </a:blip>
          <a:srcRect/>
          <a:stretch/>
        </p:blipFill>
        <p:spPr>
          <a:xfrm>
            <a:off x="0" y="4"/>
            <a:ext cx="12192000" cy="1078523"/>
          </a:xfrm>
          <a:prstGeom prst="rect">
            <a:avLst/>
          </a:prstGeom>
          <a:noFill/>
          <a:ln>
            <a:noFill/>
          </a:ln>
        </p:spPr>
      </p:pic>
      <p:sp>
        <p:nvSpPr>
          <p:cNvPr id="241" name="Google Shape;241;p54"/>
          <p:cNvSpPr txBox="1">
            <a:spLocks noGrp="1"/>
          </p:cNvSpPr>
          <p:nvPr>
            <p:ph type="title"/>
          </p:nvPr>
        </p:nvSpPr>
        <p:spPr>
          <a:xfrm>
            <a:off x="304800" y="304800"/>
            <a:ext cx="11379200" cy="457200"/>
          </a:xfrm>
          <a:prstGeom prst="rect">
            <a:avLst/>
          </a:prstGeom>
          <a:noFill/>
          <a:ln>
            <a:noFill/>
          </a:ln>
        </p:spPr>
        <p:txBody>
          <a:bodyPr spcFirstLastPara="1" wrap="square" lIns="0" tIns="0" rIns="0" bIns="45700" anchor="b" anchorCtr="0">
            <a:noAutofit/>
          </a:bodyPr>
          <a:lstStyle>
            <a:lvl1pPr lvl="0" algn="ctr">
              <a:lnSpc>
                <a:spcPct val="90000"/>
              </a:lnSpc>
              <a:spcBef>
                <a:spcPts val="0"/>
              </a:spcBef>
              <a:spcAft>
                <a:spcPts val="0"/>
              </a:spcAft>
              <a:buSzPts val="1400"/>
              <a:buNone/>
              <a:defRPr sz="32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2" name="Google Shape;242;p54"/>
          <p:cNvSpPr/>
          <p:nvPr/>
        </p:nvSpPr>
        <p:spPr>
          <a:xfrm>
            <a:off x="0" y="6353909"/>
            <a:ext cx="12192000" cy="50409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43"/>
        <p:cNvGrpSpPr/>
        <p:nvPr/>
      </p:nvGrpSpPr>
      <p:grpSpPr>
        <a:xfrm>
          <a:off x="0" y="0"/>
          <a:ext cx="0" cy="0"/>
          <a:chOff x="0" y="0"/>
          <a:chExt cx="0" cy="0"/>
        </a:xfrm>
      </p:grpSpPr>
      <p:sp>
        <p:nvSpPr>
          <p:cNvPr id="244" name="Google Shape;244;p55"/>
          <p:cNvSpPr/>
          <p:nvPr/>
        </p:nvSpPr>
        <p:spPr>
          <a:xfrm>
            <a:off x="0" y="0"/>
            <a:ext cx="12192000" cy="6858000"/>
          </a:xfrm>
          <a:prstGeom prst="rect">
            <a:avLst/>
          </a:prstGeom>
          <a:solidFill>
            <a:srgbClr val="FFFFFF"/>
          </a:solidFill>
          <a:ln>
            <a:noFill/>
          </a:ln>
        </p:spPr>
        <p:txBody>
          <a:bodyPr spcFirstLastPara="1" wrap="square" lIns="91425" tIns="45700" rIns="91425" bIns="45700" anchor="t" anchorCtr="0">
            <a:noAutofit/>
          </a:bodyPr>
          <a:lstStyle/>
          <a:p>
            <a:pPr marL="609585" marR="0" lvl="0" indent="-609585" algn="ctr" rtl="0">
              <a:lnSpc>
                <a:spcPct val="100000"/>
              </a:lnSpc>
              <a:spcBef>
                <a:spcPts val="0"/>
              </a:spcBef>
              <a:spcAft>
                <a:spcPts val="0"/>
              </a:spcAft>
              <a:buClr>
                <a:schemeClr val="dk1"/>
              </a:buClr>
              <a:buSzPts val="3000"/>
              <a:buFont typeface="Helvetica Neue"/>
              <a:buNone/>
            </a:pPr>
            <a:endParaRPr sz="3000" b="0" i="0" u="none" strike="noStrike" cap="none">
              <a:solidFill>
                <a:srgbClr val="404040"/>
              </a:solidFill>
              <a:latin typeface="Arial"/>
              <a:ea typeface="Arial"/>
              <a:cs typeface="Arial"/>
              <a:sym typeface="Arial"/>
            </a:endParaRPr>
          </a:p>
        </p:txBody>
      </p:sp>
      <p:sp>
        <p:nvSpPr>
          <p:cNvPr id="245" name="Google Shape;245;p55"/>
          <p:cNvSpPr txBox="1">
            <a:spLocks noGrp="1"/>
          </p:cNvSpPr>
          <p:nvPr>
            <p:ph type="body" idx="1"/>
          </p:nvPr>
        </p:nvSpPr>
        <p:spPr>
          <a:xfrm>
            <a:off x="304800" y="914400"/>
            <a:ext cx="11379200" cy="5257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200"/>
              </a:spcBef>
              <a:spcAft>
                <a:spcPts val="0"/>
              </a:spcAft>
              <a:buClr>
                <a:srgbClr val="737A85"/>
              </a:buClr>
              <a:buSzPts val="2400"/>
              <a:buNone/>
              <a:defRPr sz="2400" b="1" i="0">
                <a:solidFill>
                  <a:srgbClr val="737A85"/>
                </a:solidFill>
              </a:defRPr>
            </a:lvl1pPr>
            <a:lvl2pPr marL="914400" lvl="1" indent="-355600" algn="l">
              <a:lnSpc>
                <a:spcPct val="100000"/>
              </a:lnSpc>
              <a:spcBef>
                <a:spcPts val="600"/>
              </a:spcBef>
              <a:spcAft>
                <a:spcPts val="0"/>
              </a:spcAft>
              <a:buClr>
                <a:srgbClr val="737A85"/>
              </a:buClr>
              <a:buSzPts val="2000"/>
              <a:buChar char="—"/>
              <a:defRPr sz="2000">
                <a:solidFill>
                  <a:srgbClr val="737A85"/>
                </a:solidFill>
              </a:defRPr>
            </a:lvl2pPr>
            <a:lvl3pPr marL="1371600" lvl="2" indent="-342900" algn="l">
              <a:lnSpc>
                <a:spcPct val="100000"/>
              </a:lnSpc>
              <a:spcBef>
                <a:spcPts val="360"/>
              </a:spcBef>
              <a:spcAft>
                <a:spcPts val="0"/>
              </a:spcAft>
              <a:buClr>
                <a:srgbClr val="737A85"/>
              </a:buClr>
              <a:buSzPts val="1800"/>
              <a:buChar char="•"/>
              <a:defRPr sz="1800">
                <a:solidFill>
                  <a:srgbClr val="737A85"/>
                </a:solidFill>
              </a:defRPr>
            </a:lvl3pPr>
            <a:lvl4pPr marL="1828800" lvl="3" indent="-342900" algn="l">
              <a:lnSpc>
                <a:spcPct val="100000"/>
              </a:lnSpc>
              <a:spcBef>
                <a:spcPts val="360"/>
              </a:spcBef>
              <a:spcAft>
                <a:spcPts val="0"/>
              </a:spcAft>
              <a:buClr>
                <a:srgbClr val="737A85"/>
              </a:buClr>
              <a:buSzPts val="1800"/>
              <a:buChar char="▫"/>
              <a:defRPr sz="1800">
                <a:solidFill>
                  <a:srgbClr val="737A85"/>
                </a:solidFill>
              </a:defRPr>
            </a:lvl4pPr>
            <a:lvl5pPr marL="2286000" lvl="4" indent="-342900" algn="l">
              <a:lnSpc>
                <a:spcPct val="100000"/>
              </a:lnSpc>
              <a:spcBef>
                <a:spcPts val="360"/>
              </a:spcBef>
              <a:spcAft>
                <a:spcPts val="0"/>
              </a:spcAft>
              <a:buClr>
                <a:srgbClr val="737A85"/>
              </a:buClr>
              <a:buSzPts val="1800"/>
              <a:buChar char="◦"/>
              <a:defRPr sz="1800">
                <a:solidFill>
                  <a:srgbClr val="737A85"/>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6" name="Google Shape;246;p55"/>
          <p:cNvSpPr txBox="1">
            <a:spLocks noGrp="1"/>
          </p:cNvSpPr>
          <p:nvPr>
            <p:ph type="title"/>
          </p:nvPr>
        </p:nvSpPr>
        <p:spPr>
          <a:xfrm>
            <a:off x="304800" y="304800"/>
            <a:ext cx="11379200" cy="457200"/>
          </a:xfrm>
          <a:prstGeom prst="rect">
            <a:avLst/>
          </a:prstGeom>
          <a:noFill/>
          <a:ln>
            <a:noFill/>
          </a:ln>
        </p:spPr>
        <p:txBody>
          <a:bodyPr spcFirstLastPara="1" wrap="square" lIns="0" tIns="0" rIns="0" bIns="45700" anchor="b" anchorCtr="0">
            <a:noAutofit/>
          </a:bodyPr>
          <a:lstStyle>
            <a:lvl1pPr lvl="0" algn="ctr">
              <a:lnSpc>
                <a:spcPct val="90000"/>
              </a:lnSpc>
              <a:spcBef>
                <a:spcPts val="0"/>
              </a:spcBef>
              <a:spcAft>
                <a:spcPts val="0"/>
              </a:spcAft>
              <a:buSzPts val="1400"/>
              <a:buNone/>
              <a:defRPr sz="32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47" name="Google Shape;247;p55" descr="LIONS_FOOTER.png"/>
          <p:cNvPicPr preferRelativeResize="0"/>
          <p:nvPr/>
        </p:nvPicPr>
        <p:blipFill rotWithShape="1">
          <a:blip r:embed="rId2">
            <a:alphaModFix/>
          </a:blip>
          <a:srcRect/>
          <a:stretch/>
        </p:blipFill>
        <p:spPr>
          <a:xfrm>
            <a:off x="0" y="6024285"/>
            <a:ext cx="12192000" cy="833719"/>
          </a:xfrm>
          <a:prstGeom prst="rect">
            <a:avLst/>
          </a:prstGeom>
          <a:noFill/>
          <a:ln>
            <a:noFill/>
          </a:ln>
        </p:spPr>
      </p:pic>
      <p:sp>
        <p:nvSpPr>
          <p:cNvPr id="248" name="Google Shape;248;p55"/>
          <p:cNvSpPr txBox="1"/>
          <p:nvPr/>
        </p:nvSpPr>
        <p:spPr>
          <a:xfrm>
            <a:off x="11430000" y="6400726"/>
            <a:ext cx="558800" cy="246221"/>
          </a:xfrm>
          <a:prstGeom prst="rect">
            <a:avLst/>
          </a:prstGeom>
          <a:noFill/>
          <a:ln>
            <a:noFill/>
          </a:ln>
        </p:spPr>
        <p:txBody>
          <a:bodyPr spcFirstLastPara="1" wrap="square" lIns="91425" tIns="45700" rIns="91425" bIns="45700" anchor="ctr"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00338D"/>
                </a:solidFill>
                <a:latin typeface="Arial"/>
                <a:ea typeface="Arial"/>
                <a:cs typeface="Arial"/>
                <a:sym typeface="Arial"/>
              </a:rPr>
              <a:t>‹#›</a:t>
            </a:fld>
            <a:endParaRPr sz="1000" b="0" i="0" u="none" strike="noStrike" cap="none">
              <a:solidFill>
                <a:srgbClr val="00338D"/>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Divider 3">
  <p:cSld name="Divider 3">
    <p:spTree>
      <p:nvGrpSpPr>
        <p:cNvPr id="1" name="Shape 249"/>
        <p:cNvGrpSpPr/>
        <p:nvPr/>
      </p:nvGrpSpPr>
      <p:grpSpPr>
        <a:xfrm>
          <a:off x="0" y="0"/>
          <a:ext cx="0" cy="0"/>
          <a:chOff x="0" y="0"/>
          <a:chExt cx="0" cy="0"/>
        </a:xfrm>
      </p:grpSpPr>
      <p:sp>
        <p:nvSpPr>
          <p:cNvPr id="250" name="Google Shape;250;p56"/>
          <p:cNvSpPr/>
          <p:nvPr/>
        </p:nvSpPr>
        <p:spPr>
          <a:xfrm>
            <a:off x="0" y="76200"/>
            <a:ext cx="12192000" cy="6781800"/>
          </a:xfrm>
          <a:prstGeom prst="rect">
            <a:avLst/>
          </a:prstGeom>
          <a:solidFill>
            <a:srgbClr val="FFFFFF"/>
          </a:solidFill>
          <a:ln>
            <a:noFill/>
          </a:ln>
        </p:spPr>
        <p:txBody>
          <a:bodyPr spcFirstLastPara="1" wrap="square" lIns="91425" tIns="45700" rIns="91425" bIns="45700" anchor="t" anchorCtr="0">
            <a:noAutofit/>
          </a:bodyPr>
          <a:lstStyle/>
          <a:p>
            <a:pPr marL="609585" marR="0" lvl="0" indent="-609585" algn="ctr" rtl="0">
              <a:lnSpc>
                <a:spcPct val="100000"/>
              </a:lnSpc>
              <a:spcBef>
                <a:spcPts val="0"/>
              </a:spcBef>
              <a:spcAft>
                <a:spcPts val="0"/>
              </a:spcAft>
              <a:buClr>
                <a:schemeClr val="dk1"/>
              </a:buClr>
              <a:buSzPts val="3000"/>
              <a:buFont typeface="Helvetica Neue"/>
              <a:buNone/>
            </a:pPr>
            <a:endParaRPr sz="3000" b="0" i="0" u="none" strike="noStrike" cap="none">
              <a:solidFill>
                <a:srgbClr val="404040"/>
              </a:solidFill>
              <a:latin typeface="Arial"/>
              <a:ea typeface="Arial"/>
              <a:cs typeface="Arial"/>
              <a:sym typeface="Arial"/>
            </a:endParaRPr>
          </a:p>
        </p:txBody>
      </p:sp>
      <p:pic>
        <p:nvPicPr>
          <p:cNvPr id="251" name="Google Shape;251;p5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52" name="Google Shape;252;p56"/>
          <p:cNvSpPr txBox="1">
            <a:spLocks noGrp="1"/>
          </p:cNvSpPr>
          <p:nvPr>
            <p:ph type="ctrTitle"/>
          </p:nvPr>
        </p:nvSpPr>
        <p:spPr>
          <a:xfrm>
            <a:off x="508000" y="2514604"/>
            <a:ext cx="11379200" cy="860425"/>
          </a:xfrm>
          <a:prstGeom prst="rect">
            <a:avLst/>
          </a:prstGeom>
          <a:noFill/>
          <a:ln>
            <a:noFill/>
          </a:ln>
        </p:spPr>
        <p:txBody>
          <a:bodyPr spcFirstLastPara="1" wrap="square" lIns="0" tIns="0" rIns="0" bIns="45700" anchor="t" anchorCtr="0">
            <a:noAutofit/>
          </a:bodyPr>
          <a:lstStyle>
            <a:lvl1pPr lvl="0" algn="ctr">
              <a:lnSpc>
                <a:spcPct val="90000"/>
              </a:lnSpc>
              <a:spcBef>
                <a:spcPts val="0"/>
              </a:spcBef>
              <a:spcAft>
                <a:spcPts val="0"/>
              </a:spcAft>
              <a:buSzPts val="1400"/>
              <a:buNone/>
              <a:defRPr sz="4500" b="1">
                <a:solidFill>
                  <a:srgbClr val="00338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3" name="Google Shape;253;p56"/>
          <p:cNvSpPr txBox="1">
            <a:spLocks noGrp="1"/>
          </p:cNvSpPr>
          <p:nvPr>
            <p:ph type="subTitle" idx="1"/>
          </p:nvPr>
        </p:nvSpPr>
        <p:spPr>
          <a:xfrm>
            <a:off x="2641600" y="3733800"/>
            <a:ext cx="7112000" cy="990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360"/>
              </a:spcBef>
              <a:spcAft>
                <a:spcPts val="0"/>
              </a:spcAft>
              <a:buClr>
                <a:schemeClr val="lt1"/>
              </a:buClr>
              <a:buSzPts val="1800"/>
              <a:buNone/>
              <a:defRPr sz="1800" b="0">
                <a:solidFill>
                  <a:schemeClr val="lt1"/>
                </a:solidFill>
              </a:defRPr>
            </a:lvl1pPr>
            <a:lvl2pPr lvl="1" algn="ctr">
              <a:lnSpc>
                <a:spcPct val="100000"/>
              </a:lnSpc>
              <a:spcBef>
                <a:spcPts val="320"/>
              </a:spcBef>
              <a:spcAft>
                <a:spcPts val="0"/>
              </a:spcAft>
              <a:buClr>
                <a:schemeClr val="dk1"/>
              </a:buClr>
              <a:buSzPts val="1600"/>
              <a:buNone/>
              <a:defRPr/>
            </a:lvl2pPr>
            <a:lvl3pPr lvl="2" algn="ctr">
              <a:lnSpc>
                <a:spcPct val="100000"/>
              </a:lnSpc>
              <a:spcBef>
                <a:spcPts val="280"/>
              </a:spcBef>
              <a:spcAft>
                <a:spcPts val="0"/>
              </a:spcAft>
              <a:buClr>
                <a:schemeClr val="dk1"/>
              </a:buClr>
              <a:buSzPts val="1400"/>
              <a:buNone/>
              <a:defRPr/>
            </a:lvl3pPr>
            <a:lvl4pPr lvl="3" algn="ctr">
              <a:lnSpc>
                <a:spcPct val="100000"/>
              </a:lnSpc>
              <a:spcBef>
                <a:spcPts val="360"/>
              </a:spcBef>
              <a:spcAft>
                <a:spcPts val="0"/>
              </a:spcAft>
              <a:buClr>
                <a:schemeClr val="dk1"/>
              </a:buClr>
              <a:buSzPts val="1800"/>
              <a:buNone/>
              <a:defRPr/>
            </a:lvl4pPr>
            <a:lvl5pPr lvl="4" algn="ctr">
              <a:lnSpc>
                <a:spcPct val="100000"/>
              </a:lnSpc>
              <a:spcBef>
                <a:spcPts val="320"/>
              </a:spcBef>
              <a:spcAft>
                <a:spcPts val="0"/>
              </a:spcAft>
              <a:buClr>
                <a:schemeClr val="dk1"/>
              </a:buClr>
              <a:buSzPts val="1600"/>
              <a:buNone/>
              <a:defRPr/>
            </a:lvl5pPr>
            <a:lvl6pPr lvl="5" algn="ctr">
              <a:lnSpc>
                <a:spcPct val="100000"/>
              </a:lnSpc>
              <a:spcBef>
                <a:spcPts val="480"/>
              </a:spcBef>
              <a:spcAft>
                <a:spcPts val="0"/>
              </a:spcAft>
              <a:buClr>
                <a:schemeClr val="dk1"/>
              </a:buClr>
              <a:buSzPts val="2400"/>
              <a:buFont typeface="Quattrocento Sans"/>
              <a:buNone/>
              <a:defRPr/>
            </a:lvl6pPr>
            <a:lvl7pPr lvl="6" algn="ctr">
              <a:lnSpc>
                <a:spcPct val="100000"/>
              </a:lnSpc>
              <a:spcBef>
                <a:spcPts val="480"/>
              </a:spcBef>
              <a:spcAft>
                <a:spcPts val="0"/>
              </a:spcAft>
              <a:buClr>
                <a:schemeClr val="dk1"/>
              </a:buClr>
              <a:buSzPts val="2400"/>
              <a:buFont typeface="Quattrocento Sans"/>
              <a:buNone/>
              <a:defRPr/>
            </a:lvl7pPr>
            <a:lvl8pPr lvl="7" algn="ctr">
              <a:lnSpc>
                <a:spcPct val="100000"/>
              </a:lnSpc>
              <a:spcBef>
                <a:spcPts val="480"/>
              </a:spcBef>
              <a:spcAft>
                <a:spcPts val="0"/>
              </a:spcAft>
              <a:buClr>
                <a:schemeClr val="dk1"/>
              </a:buClr>
              <a:buSzPts val="2400"/>
              <a:buFont typeface="Quattrocento Sans"/>
              <a:buNone/>
              <a:defRPr/>
            </a:lvl8pPr>
            <a:lvl9pPr lvl="8" algn="ctr">
              <a:lnSpc>
                <a:spcPct val="100000"/>
              </a:lnSpc>
              <a:spcBef>
                <a:spcPts val="480"/>
              </a:spcBef>
              <a:spcAft>
                <a:spcPts val="0"/>
              </a:spcAft>
              <a:buClr>
                <a:schemeClr val="dk1"/>
              </a:buClr>
              <a:buSzPts val="2400"/>
              <a:buFont typeface="Quattrocento Sans"/>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254"/>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No Footer">
  <p:cSld name="No Footer">
    <p:spTree>
      <p:nvGrpSpPr>
        <p:cNvPr id="1" name="Shape 255"/>
        <p:cNvGrpSpPr/>
        <p:nvPr/>
      </p:nvGrpSpPr>
      <p:grpSpPr>
        <a:xfrm>
          <a:off x="0" y="0"/>
          <a:ext cx="0" cy="0"/>
          <a:chOff x="0" y="0"/>
          <a:chExt cx="0" cy="0"/>
        </a:xfrm>
      </p:grpSpPr>
      <p:sp>
        <p:nvSpPr>
          <p:cNvPr id="256" name="Google Shape;256;p58"/>
          <p:cNvSpPr/>
          <p:nvPr/>
        </p:nvSpPr>
        <p:spPr>
          <a:xfrm>
            <a:off x="4338959" y="6266990"/>
            <a:ext cx="3535857" cy="501805"/>
          </a:xfrm>
          <a:prstGeom prst="rect">
            <a:avLst/>
          </a:prstGeom>
          <a:solidFill>
            <a:schemeClr val="lt2"/>
          </a:solidFill>
          <a:ln>
            <a:noFill/>
          </a:ln>
        </p:spPr>
        <p:txBody>
          <a:bodyPr spcFirstLastPara="1" wrap="square" lIns="38400" tIns="19200" rIns="38400" bIns="192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Quattrocento Sans"/>
              <a:ea typeface="Quattrocento Sans"/>
              <a:cs typeface="Quattrocento Sans"/>
              <a:sym typeface="Quattrocento San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Welcome Message">
  <p:cSld name="Welcome Message">
    <p:spTree>
      <p:nvGrpSpPr>
        <p:cNvPr id="1" name="Shape 257"/>
        <p:cNvGrpSpPr/>
        <p:nvPr/>
      </p:nvGrpSpPr>
      <p:grpSpPr>
        <a:xfrm>
          <a:off x="0" y="0"/>
          <a:ext cx="0" cy="0"/>
          <a:chOff x="0" y="0"/>
          <a:chExt cx="0" cy="0"/>
        </a:xfrm>
      </p:grpSpPr>
      <p:sp>
        <p:nvSpPr>
          <p:cNvPr id="258" name="Google Shape;258;p59"/>
          <p:cNvSpPr txBox="1">
            <a:spLocks noGrp="1"/>
          </p:cNvSpPr>
          <p:nvPr>
            <p:ph type="sldNum" idx="12"/>
          </p:nvPr>
        </p:nvSpPr>
        <p:spPr>
          <a:xfrm>
            <a:off x="11453403" y="213925"/>
            <a:ext cx="412351" cy="313709"/>
          </a:xfrm>
          <a:prstGeom prst="rect">
            <a:avLst/>
          </a:prstGeom>
          <a:noFill/>
          <a:ln>
            <a:noFill/>
          </a:ln>
        </p:spPr>
        <p:txBody>
          <a:bodyPr spcFirstLastPara="1" wrap="square" lIns="117225" tIns="58600" rIns="117225" bIns="586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33373B"/>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33373B"/>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33373B"/>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33373B"/>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33373B"/>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33373B"/>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33373B"/>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33373B"/>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33373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59" name="Google Shape;259;p59"/>
          <p:cNvSpPr>
            <a:spLocks noGrp="1"/>
          </p:cNvSpPr>
          <p:nvPr>
            <p:ph type="pic" idx="2"/>
          </p:nvPr>
        </p:nvSpPr>
        <p:spPr>
          <a:xfrm>
            <a:off x="4890149" y="792733"/>
            <a:ext cx="2411704" cy="2412020"/>
          </a:xfrm>
          <a:prstGeom prst="ellipse">
            <a:avLst/>
          </a:prstGeom>
          <a:noFill/>
          <a:ln>
            <a:noFill/>
          </a:ln>
        </p:spPr>
      </p:sp>
      <p:sp>
        <p:nvSpPr>
          <p:cNvPr id="260" name="Google Shape;260;p59"/>
          <p:cNvSpPr txBox="1">
            <a:spLocks noGrp="1"/>
          </p:cNvSpPr>
          <p:nvPr>
            <p:ph type="ctrTitle"/>
          </p:nvPr>
        </p:nvSpPr>
        <p:spPr>
          <a:xfrm>
            <a:off x="2379236" y="3404807"/>
            <a:ext cx="7433531" cy="595211"/>
          </a:xfrm>
          <a:prstGeom prst="rect">
            <a:avLst/>
          </a:prstGeom>
          <a:noFill/>
          <a:ln>
            <a:noFill/>
          </a:ln>
        </p:spPr>
        <p:txBody>
          <a:bodyPr spcFirstLastPara="1" wrap="square" lIns="0" tIns="0" rIns="0" bIns="45700" anchor="b" anchorCtr="0">
            <a:noAutofit/>
          </a:bodyPr>
          <a:lstStyle>
            <a:lvl1pPr lvl="0" algn="ct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1" name="Google Shape;261;p59"/>
          <p:cNvSpPr txBox="1">
            <a:spLocks noGrp="1"/>
          </p:cNvSpPr>
          <p:nvPr>
            <p:ph type="subTitle" idx="1"/>
          </p:nvPr>
        </p:nvSpPr>
        <p:spPr>
          <a:xfrm>
            <a:off x="1828800" y="4319115"/>
            <a:ext cx="8534400" cy="1395280"/>
          </a:xfrm>
          <a:prstGeom prst="rect">
            <a:avLst/>
          </a:prstGeom>
          <a:noFill/>
          <a:ln>
            <a:noFill/>
          </a:ln>
        </p:spPr>
        <p:txBody>
          <a:bodyPr spcFirstLastPara="1" wrap="square" lIns="91425" tIns="45700" rIns="91425" bIns="45700" anchor="t" anchorCtr="0">
            <a:noAutofit/>
          </a:bodyPr>
          <a:lstStyle>
            <a:lvl1pPr lvl="0" algn="l">
              <a:lnSpc>
                <a:spcPct val="100000"/>
              </a:lnSpc>
              <a:spcBef>
                <a:spcPts val="360"/>
              </a:spcBef>
              <a:spcAft>
                <a:spcPts val="0"/>
              </a:spcAft>
              <a:buClr>
                <a:schemeClr val="dk1"/>
              </a:buClr>
              <a:buSzPts val="1800"/>
              <a:buChar char="•"/>
              <a:defRPr/>
            </a:lvl1pPr>
            <a:lvl2pPr lvl="1" algn="l">
              <a:lnSpc>
                <a:spcPct val="100000"/>
              </a:lnSpc>
              <a:spcBef>
                <a:spcPts val="360"/>
              </a:spcBef>
              <a:spcAft>
                <a:spcPts val="0"/>
              </a:spcAft>
              <a:buClr>
                <a:schemeClr val="dk1"/>
              </a:buClr>
              <a:buSzPts val="1800"/>
              <a:buChar char="—"/>
              <a:defRPr/>
            </a:lvl2pPr>
            <a:lvl3pPr lvl="2" algn="l">
              <a:lnSpc>
                <a:spcPct val="100000"/>
              </a:lnSpc>
              <a:spcBef>
                <a:spcPts val="360"/>
              </a:spcBef>
              <a:spcAft>
                <a:spcPts val="0"/>
              </a:spcAft>
              <a:buClr>
                <a:schemeClr val="dk1"/>
              </a:buClr>
              <a:buSzPts val="1800"/>
              <a:buChar char="•"/>
              <a:defRPr/>
            </a:lvl3pPr>
            <a:lvl4pPr lvl="3" algn="l">
              <a:lnSpc>
                <a:spcPct val="100000"/>
              </a:lnSpc>
              <a:spcBef>
                <a:spcPts val="360"/>
              </a:spcBef>
              <a:spcAft>
                <a:spcPts val="0"/>
              </a:spcAft>
              <a:buClr>
                <a:schemeClr val="dk1"/>
              </a:buClr>
              <a:buSzPts val="1800"/>
              <a:buChar char="▫"/>
              <a:defRPr/>
            </a:lvl4pPr>
            <a:lvl5pPr lvl="4" algn="l">
              <a:lnSpc>
                <a:spcPct val="100000"/>
              </a:lnSpc>
              <a:spcBef>
                <a:spcPts val="360"/>
              </a:spcBef>
              <a:spcAft>
                <a:spcPts val="0"/>
              </a:spcAft>
              <a:buClr>
                <a:schemeClr val="dk1"/>
              </a:buClr>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10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Vision breaker Slide">
  <p:cSld name="1_Vision breaker Slide">
    <p:bg>
      <p:bgPr>
        <a:blipFill>
          <a:blip r:embed="rId2">
            <a:alphaModFix/>
          </a:blip>
          <a:stretch>
            <a:fillRect/>
          </a:stretch>
        </a:blipFill>
        <a:effectLst/>
      </p:bgPr>
    </p:bg>
    <p:spTree>
      <p:nvGrpSpPr>
        <p:cNvPr id="1" name="Shape 262"/>
        <p:cNvGrpSpPr/>
        <p:nvPr/>
      </p:nvGrpSpPr>
      <p:grpSpPr>
        <a:xfrm>
          <a:off x="0" y="0"/>
          <a:ext cx="0" cy="0"/>
          <a:chOff x="0" y="0"/>
          <a:chExt cx="0" cy="0"/>
        </a:xfrm>
      </p:grpSpPr>
      <p:sp>
        <p:nvSpPr>
          <p:cNvPr id="263" name="Google Shape;263;p60"/>
          <p:cNvSpPr/>
          <p:nvPr/>
        </p:nvSpPr>
        <p:spPr>
          <a:xfrm>
            <a:off x="-1" y="0"/>
            <a:ext cx="12192000" cy="6858000"/>
          </a:xfrm>
          <a:prstGeom prst="rect">
            <a:avLst/>
          </a:prstGeom>
          <a:solidFill>
            <a:srgbClr val="191B1D">
              <a:alpha val="64313"/>
            </a:srgbClr>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Quattrocento Sans"/>
              <a:ea typeface="Quattrocento Sans"/>
              <a:cs typeface="Quattrocento Sans"/>
              <a:sym typeface="Quattrocento Sans"/>
            </a:endParaRPr>
          </a:p>
        </p:txBody>
      </p:sp>
      <p:sp>
        <p:nvSpPr>
          <p:cNvPr id="264" name="Google Shape;264;p60"/>
          <p:cNvSpPr txBox="1"/>
          <p:nvPr/>
        </p:nvSpPr>
        <p:spPr>
          <a:xfrm>
            <a:off x="11201400" y="6400726"/>
            <a:ext cx="558800" cy="246221"/>
          </a:xfrm>
          <a:prstGeom prst="rect">
            <a:avLst/>
          </a:prstGeom>
          <a:noFill/>
          <a:ln>
            <a:noFill/>
          </a:ln>
        </p:spPr>
        <p:txBody>
          <a:bodyPr spcFirstLastPara="1" wrap="square" lIns="0" tIns="45700" rIns="0" bIns="45700" anchor="ctr"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FFFFFF"/>
                </a:solidFill>
                <a:latin typeface="Arial"/>
                <a:ea typeface="Arial"/>
                <a:cs typeface="Arial"/>
                <a:sym typeface="Arial"/>
              </a:rPr>
              <a:t>‹#›</a:t>
            </a:fld>
            <a:endParaRPr sz="1000" b="0" i="0" u="none" strike="noStrike" cap="none">
              <a:solidFill>
                <a:srgbClr val="FFFFFF"/>
              </a:solidFill>
              <a:latin typeface="Arial"/>
              <a:ea typeface="Arial"/>
              <a:cs typeface="Arial"/>
              <a:sym typeface="Arial"/>
            </a:endParaRPr>
          </a:p>
        </p:txBody>
      </p:sp>
      <p:sp>
        <p:nvSpPr>
          <p:cNvPr id="265" name="Google Shape;265;p60"/>
          <p:cNvSpPr txBox="1">
            <a:spLocks noGrp="1"/>
          </p:cNvSpPr>
          <p:nvPr>
            <p:ph type="body" idx="1"/>
          </p:nvPr>
        </p:nvSpPr>
        <p:spPr>
          <a:xfrm>
            <a:off x="2991185" y="3206478"/>
            <a:ext cx="6209629" cy="445043"/>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800"/>
              </a:spcBef>
              <a:spcAft>
                <a:spcPts val="0"/>
              </a:spcAft>
              <a:buClr>
                <a:schemeClr val="lt1"/>
              </a:buClr>
              <a:buSzPts val="4000"/>
              <a:buNone/>
              <a:defRPr sz="4000" b="1">
                <a:solidFill>
                  <a:schemeClr val="lt1"/>
                </a:solidFill>
              </a:defRPr>
            </a:lvl1pPr>
            <a:lvl2pPr marL="914400" lvl="1" indent="-228600" algn="ctr">
              <a:lnSpc>
                <a:spcPct val="100000"/>
              </a:lnSpc>
              <a:spcBef>
                <a:spcPts val="800"/>
              </a:spcBef>
              <a:spcAft>
                <a:spcPts val="0"/>
              </a:spcAft>
              <a:buClr>
                <a:srgbClr val="F0C300"/>
              </a:buClr>
              <a:buSzPts val="4000"/>
              <a:buNone/>
              <a:defRPr sz="4000">
                <a:solidFill>
                  <a:srgbClr val="F0C300"/>
                </a:solidFill>
              </a:defRPr>
            </a:lvl2pPr>
            <a:lvl3pPr marL="1371600" lvl="2" indent="-228600" algn="ctr">
              <a:lnSpc>
                <a:spcPct val="100000"/>
              </a:lnSpc>
              <a:spcBef>
                <a:spcPts val="800"/>
              </a:spcBef>
              <a:spcAft>
                <a:spcPts val="0"/>
              </a:spcAft>
              <a:buClr>
                <a:srgbClr val="F0C300"/>
              </a:buClr>
              <a:buSzPts val="4000"/>
              <a:buNone/>
              <a:defRPr sz="4000">
                <a:solidFill>
                  <a:srgbClr val="F0C300"/>
                </a:solidFill>
              </a:defRPr>
            </a:lvl3pPr>
            <a:lvl4pPr marL="1828800" lvl="3" indent="-228600" algn="ctr">
              <a:lnSpc>
                <a:spcPct val="100000"/>
              </a:lnSpc>
              <a:spcBef>
                <a:spcPts val="800"/>
              </a:spcBef>
              <a:spcAft>
                <a:spcPts val="0"/>
              </a:spcAft>
              <a:buClr>
                <a:srgbClr val="F0C300"/>
              </a:buClr>
              <a:buSzPts val="4000"/>
              <a:buNone/>
              <a:defRPr sz="4000">
                <a:solidFill>
                  <a:srgbClr val="F0C300"/>
                </a:solidFill>
              </a:defRPr>
            </a:lvl4pPr>
            <a:lvl5pPr marL="2286000" lvl="4" indent="-228600" algn="ctr">
              <a:lnSpc>
                <a:spcPct val="100000"/>
              </a:lnSpc>
              <a:spcBef>
                <a:spcPts val="800"/>
              </a:spcBef>
              <a:spcAft>
                <a:spcPts val="0"/>
              </a:spcAft>
              <a:buClr>
                <a:srgbClr val="F0C300"/>
              </a:buClr>
              <a:buSzPts val="4000"/>
              <a:buNone/>
              <a:defRPr sz="4000">
                <a:solidFill>
                  <a:srgbClr val="F0C300"/>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
        <p:cNvGrpSpPr/>
        <p:nvPr/>
      </p:nvGrpSpPr>
      <p:grpSpPr>
        <a:xfrm>
          <a:off x="0" y="0"/>
          <a:ext cx="0" cy="0"/>
          <a:chOff x="0" y="0"/>
          <a:chExt cx="0" cy="0"/>
        </a:xfrm>
      </p:grpSpPr>
      <p:sp>
        <p:nvSpPr>
          <p:cNvPr id="43" name="Google Shape;43;p1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1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1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4.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9"/>
        <p:cNvGrpSpPr/>
        <p:nvPr/>
      </p:nvGrpSpPr>
      <p:grpSpPr>
        <a:xfrm>
          <a:off x="0" y="0"/>
          <a:ext cx="0" cy="0"/>
          <a:chOff x="0" y="0"/>
          <a:chExt cx="0" cy="0"/>
        </a:xfrm>
      </p:grpSpPr>
      <p:sp>
        <p:nvSpPr>
          <p:cNvPr id="10" name="Google Shape;10;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9"/>
          <p:cNvSpPr txBox="1"/>
          <p:nvPr/>
        </p:nvSpPr>
        <p:spPr>
          <a:xfrm>
            <a:off x="5527675" y="0"/>
            <a:ext cx="1165225" cy="152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FF0000"/>
                </a:solidFill>
                <a:latin typeface="Calibri"/>
                <a:ea typeface="Calibri"/>
                <a:cs typeface="Calibri"/>
                <a:sym typeface="Calibri"/>
              </a:rPr>
              <a:t>Continut Restrictionat</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
        <p:cNvGrpSpPr/>
        <p:nvPr/>
      </p:nvGrpSpPr>
      <p:grpSpPr>
        <a:xfrm>
          <a:off x="0" y="0"/>
          <a:ext cx="0" cy="0"/>
          <a:chOff x="0" y="0"/>
          <a:chExt cx="0" cy="0"/>
        </a:xfrm>
      </p:grpSpPr>
      <p:sp>
        <p:nvSpPr>
          <p:cNvPr id="87" name="Google Shape;87;p22"/>
          <p:cNvSpPr txBox="1">
            <a:spLocks noGrp="1"/>
          </p:cNvSpPr>
          <p:nvPr>
            <p:ph type="title"/>
          </p:nvPr>
        </p:nvSpPr>
        <p:spPr>
          <a:xfrm>
            <a:off x="406400" y="304800"/>
            <a:ext cx="11379200" cy="774208"/>
          </a:xfrm>
          <a:prstGeom prst="rect">
            <a:avLst/>
          </a:prstGeom>
          <a:noFill/>
          <a:ln>
            <a:noFill/>
          </a:ln>
        </p:spPr>
        <p:txBody>
          <a:bodyPr spcFirstLastPara="1" wrap="square" lIns="0" tIns="0" rIns="0" bIns="45700" anchor="b" anchorCtr="0">
            <a:noAutofit/>
          </a:bodyPr>
          <a:lstStyle>
            <a:lvl1pPr marR="0" lvl="0" algn="ctr" rtl="0">
              <a:lnSpc>
                <a:spcPct val="90000"/>
              </a:lnSpc>
              <a:spcBef>
                <a:spcPts val="0"/>
              </a:spcBef>
              <a:spcAft>
                <a:spcPts val="0"/>
              </a:spcAft>
              <a:buClr>
                <a:srgbClr val="000000"/>
              </a:buClr>
              <a:buSzPts val="1400"/>
              <a:buFont typeface="Arial"/>
              <a:buNone/>
              <a:defRPr sz="2800" b="0" i="0" u="none" strike="noStrike" cap="none">
                <a:solidFill>
                  <a:schemeClr val="accent6"/>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rgbClr val="00338D"/>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rgbClr val="00338D"/>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rgbClr val="00338D"/>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rgbClr val="00338D"/>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2"/>
                </a:solidFill>
                <a:latin typeface="Arial"/>
                <a:ea typeface="Arial"/>
                <a:cs typeface="Arial"/>
                <a:sym typeface="Arial"/>
              </a:defRPr>
            </a:lvl9pPr>
          </a:lstStyle>
          <a:p>
            <a:endParaRPr/>
          </a:p>
        </p:txBody>
      </p:sp>
      <p:sp>
        <p:nvSpPr>
          <p:cNvPr id="88" name="Google Shape;88;p22"/>
          <p:cNvSpPr txBox="1">
            <a:spLocks noGrp="1"/>
          </p:cNvSpPr>
          <p:nvPr>
            <p:ph type="body" idx="1"/>
          </p:nvPr>
        </p:nvSpPr>
        <p:spPr>
          <a:xfrm>
            <a:off x="406400" y="1444768"/>
            <a:ext cx="11379200" cy="4879832"/>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1pPr>
            <a:lvl2pPr marL="914400" marR="0" lvl="1" indent="-330200" algn="l" rtl="0">
              <a:lnSpc>
                <a:spcPct val="100000"/>
              </a:lnSpc>
              <a:spcBef>
                <a:spcPts val="320"/>
              </a:spcBef>
              <a:spcAft>
                <a:spcPts val="0"/>
              </a:spcAft>
              <a:buClr>
                <a:schemeClr val="dk1"/>
              </a:buClr>
              <a:buSzPts val="1600"/>
              <a:buFont typeface="Quattrocento Sans"/>
              <a:buChar char="—"/>
              <a:defRPr sz="1600" b="0" i="0" u="none" strike="noStrike" cap="none">
                <a:solidFill>
                  <a:schemeClr val="dk1"/>
                </a:solidFill>
                <a:latin typeface="Quattrocento Sans"/>
                <a:ea typeface="Quattrocento Sans"/>
                <a:cs typeface="Quattrocento Sans"/>
                <a:sym typeface="Quattrocento Sans"/>
              </a:defRPr>
            </a:lvl2pPr>
            <a:lvl3pPr marL="1371600" marR="0" lvl="2"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Quattrocento Sans"/>
                <a:ea typeface="Quattrocento Sans"/>
                <a:cs typeface="Quattrocento Sans"/>
                <a:sym typeface="Quattrocento Sans"/>
              </a:defRPr>
            </a:lvl5pPr>
            <a:lvl6pPr marL="2743200" marR="0" lvl="5"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6pPr>
            <a:lvl7pPr marL="3200400" marR="0" lvl="6"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7pPr>
            <a:lvl8pPr marL="3657600" marR="0" lvl="7"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8pPr>
            <a:lvl9pPr marL="4114800" marR="0" lvl="8"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89" name="Google Shape;89;p22"/>
          <p:cNvSpPr txBox="1"/>
          <p:nvPr/>
        </p:nvSpPr>
        <p:spPr>
          <a:xfrm>
            <a:off x="11226800" y="6400726"/>
            <a:ext cx="558800" cy="246221"/>
          </a:xfrm>
          <a:prstGeom prst="rect">
            <a:avLst/>
          </a:prstGeom>
          <a:noFill/>
          <a:ln>
            <a:noFill/>
          </a:ln>
        </p:spPr>
        <p:txBody>
          <a:bodyPr spcFirstLastPara="1" wrap="square" lIns="0" tIns="45700" rIns="0" bIns="45700" anchor="ctr"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00338D"/>
                </a:solidFill>
                <a:latin typeface="Arial"/>
                <a:ea typeface="Arial"/>
                <a:cs typeface="Arial"/>
                <a:sym typeface="Arial"/>
              </a:rPr>
              <a:t>‹#›</a:t>
            </a:fld>
            <a:endParaRPr sz="1000" b="0" i="0" u="none" strike="noStrike" cap="none">
              <a:solidFill>
                <a:srgbClr val="00338D"/>
              </a:solidFill>
              <a:latin typeface="Arial"/>
              <a:ea typeface="Arial"/>
              <a:cs typeface="Arial"/>
              <a:sym typeface="Arial"/>
            </a:endParaRPr>
          </a:p>
        </p:txBody>
      </p:sp>
      <p:sp>
        <p:nvSpPr>
          <p:cNvPr id="90" name="Google Shape;90;p22"/>
          <p:cNvSpPr txBox="1"/>
          <p:nvPr/>
        </p:nvSpPr>
        <p:spPr>
          <a:xfrm>
            <a:off x="5527675" y="0"/>
            <a:ext cx="1165225" cy="152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FF0000"/>
                </a:solidFill>
                <a:latin typeface="Calibri"/>
                <a:ea typeface="Calibri"/>
                <a:cs typeface="Calibri"/>
                <a:sym typeface="Calibri"/>
              </a:rPr>
              <a:t>Continut Restrictionat</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Shape 128"/>
        <p:cNvGrpSpPr/>
        <p:nvPr/>
      </p:nvGrpSpPr>
      <p:grpSpPr>
        <a:xfrm>
          <a:off x="0" y="0"/>
          <a:ext cx="0" cy="0"/>
          <a:chOff x="0" y="0"/>
          <a:chExt cx="0" cy="0"/>
        </a:xfrm>
      </p:grpSpPr>
      <p:sp>
        <p:nvSpPr>
          <p:cNvPr id="129" name="Google Shape;129;p33"/>
          <p:cNvSpPr txBox="1"/>
          <p:nvPr/>
        </p:nvSpPr>
        <p:spPr>
          <a:xfrm>
            <a:off x="11201400" y="6400800"/>
            <a:ext cx="558800" cy="246221"/>
          </a:xfrm>
          <a:prstGeom prst="rect">
            <a:avLst/>
          </a:prstGeom>
          <a:noFill/>
          <a:ln>
            <a:noFill/>
          </a:ln>
        </p:spPr>
        <p:txBody>
          <a:bodyPr spcFirstLastPara="1" wrap="square" lIns="0" tIns="45700" rIns="0" bIns="45700" anchor="ctr"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FFFFFF"/>
                </a:solidFill>
                <a:latin typeface="Arial"/>
                <a:ea typeface="Arial"/>
                <a:cs typeface="Arial"/>
                <a:sym typeface="Arial"/>
              </a:rPr>
              <a:t>‹#›</a:t>
            </a:fld>
            <a:endParaRPr sz="1000" b="0" i="0" u="none" strike="noStrike" cap="none">
              <a:solidFill>
                <a:srgbClr val="FFFFFF"/>
              </a:solidFill>
              <a:latin typeface="Arial"/>
              <a:ea typeface="Arial"/>
              <a:cs typeface="Arial"/>
              <a:sym typeface="Arial"/>
            </a:endParaRPr>
          </a:p>
        </p:txBody>
      </p:sp>
      <p:sp>
        <p:nvSpPr>
          <p:cNvPr id="130" name="Google Shape;130;p33"/>
          <p:cNvSpPr txBox="1"/>
          <p:nvPr/>
        </p:nvSpPr>
        <p:spPr>
          <a:xfrm>
            <a:off x="5527675" y="0"/>
            <a:ext cx="1165225" cy="152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FF0000"/>
                </a:solidFill>
                <a:latin typeface="Calibri"/>
                <a:ea typeface="Calibri"/>
                <a:cs typeface="Calibri"/>
                <a:sym typeface="Calibri"/>
              </a:rPr>
              <a:t>Continut Restrictionat</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0"/>
        <p:cNvGrpSpPr/>
        <p:nvPr/>
      </p:nvGrpSpPr>
      <p:grpSpPr>
        <a:xfrm>
          <a:off x="0" y="0"/>
          <a:ext cx="0" cy="0"/>
          <a:chOff x="0" y="0"/>
          <a:chExt cx="0" cy="0"/>
        </a:xfrm>
      </p:grpSpPr>
      <p:sp>
        <p:nvSpPr>
          <p:cNvPr id="181" name="Google Shape;181;p44"/>
          <p:cNvSpPr txBox="1">
            <a:spLocks noGrp="1"/>
          </p:cNvSpPr>
          <p:nvPr>
            <p:ph type="title"/>
          </p:nvPr>
        </p:nvSpPr>
        <p:spPr>
          <a:xfrm>
            <a:off x="406400" y="304800"/>
            <a:ext cx="11379200" cy="774208"/>
          </a:xfrm>
          <a:prstGeom prst="rect">
            <a:avLst/>
          </a:prstGeom>
          <a:noFill/>
          <a:ln>
            <a:noFill/>
          </a:ln>
        </p:spPr>
        <p:txBody>
          <a:bodyPr spcFirstLastPara="1" wrap="square" lIns="0" tIns="0" rIns="0" bIns="45700" anchor="b" anchorCtr="0">
            <a:noAutofit/>
          </a:bodyPr>
          <a:lstStyle>
            <a:lvl1pPr marR="0" lvl="0" algn="ctr" rtl="0">
              <a:lnSpc>
                <a:spcPct val="90000"/>
              </a:lnSpc>
              <a:spcBef>
                <a:spcPts val="0"/>
              </a:spcBef>
              <a:spcAft>
                <a:spcPts val="0"/>
              </a:spcAft>
              <a:buClr>
                <a:srgbClr val="000000"/>
              </a:buClr>
              <a:buSzPts val="1400"/>
              <a:buFont typeface="Arial"/>
              <a:buNone/>
              <a:defRPr sz="2800" b="0" i="0" u="none" strike="noStrike" cap="none">
                <a:solidFill>
                  <a:schemeClr val="accent6"/>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rgbClr val="00338D"/>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rgbClr val="00338D"/>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rgbClr val="00338D"/>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rgbClr val="00338D"/>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2"/>
                </a:solidFill>
                <a:latin typeface="Arial"/>
                <a:ea typeface="Arial"/>
                <a:cs typeface="Arial"/>
                <a:sym typeface="Arial"/>
              </a:defRPr>
            </a:lvl9pPr>
          </a:lstStyle>
          <a:p>
            <a:endParaRPr/>
          </a:p>
        </p:txBody>
      </p:sp>
      <p:sp>
        <p:nvSpPr>
          <p:cNvPr id="182" name="Google Shape;182;p44"/>
          <p:cNvSpPr txBox="1">
            <a:spLocks noGrp="1"/>
          </p:cNvSpPr>
          <p:nvPr>
            <p:ph type="body" idx="1"/>
          </p:nvPr>
        </p:nvSpPr>
        <p:spPr>
          <a:xfrm>
            <a:off x="406400" y="1444768"/>
            <a:ext cx="11379200" cy="4879832"/>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1pPr>
            <a:lvl2pPr marL="914400" marR="0" lvl="1" indent="-330200" algn="l" rtl="0">
              <a:lnSpc>
                <a:spcPct val="100000"/>
              </a:lnSpc>
              <a:spcBef>
                <a:spcPts val="320"/>
              </a:spcBef>
              <a:spcAft>
                <a:spcPts val="0"/>
              </a:spcAft>
              <a:buClr>
                <a:schemeClr val="dk1"/>
              </a:buClr>
              <a:buSzPts val="1600"/>
              <a:buFont typeface="Quattrocento Sans"/>
              <a:buChar char="—"/>
              <a:defRPr sz="1600" b="0" i="0" u="none" strike="noStrike" cap="none">
                <a:solidFill>
                  <a:schemeClr val="dk1"/>
                </a:solidFill>
                <a:latin typeface="Quattrocento Sans"/>
                <a:ea typeface="Quattrocento Sans"/>
                <a:cs typeface="Quattrocento Sans"/>
                <a:sym typeface="Quattrocento Sans"/>
              </a:defRPr>
            </a:lvl2pPr>
            <a:lvl3pPr marL="1371600" marR="0" lvl="2"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Quattrocento Sans"/>
                <a:ea typeface="Quattrocento Sans"/>
                <a:cs typeface="Quattrocento Sans"/>
                <a:sym typeface="Quattrocento Sans"/>
              </a:defRPr>
            </a:lvl5pPr>
            <a:lvl6pPr marL="2743200" marR="0" lvl="5"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6pPr>
            <a:lvl7pPr marL="3200400" marR="0" lvl="6"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7pPr>
            <a:lvl8pPr marL="3657600" marR="0" lvl="7"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8pPr>
            <a:lvl9pPr marL="4114800" marR="0" lvl="8" indent="-381000" algn="l" rtl="0">
              <a:lnSpc>
                <a:spcPct val="100000"/>
              </a:lnSpc>
              <a:spcBef>
                <a:spcPts val="480"/>
              </a:spcBef>
              <a:spcAft>
                <a:spcPts val="0"/>
              </a:spcAft>
              <a:buClr>
                <a:schemeClr val="dk1"/>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83" name="Google Shape;183;p44"/>
          <p:cNvSpPr txBox="1"/>
          <p:nvPr/>
        </p:nvSpPr>
        <p:spPr>
          <a:xfrm>
            <a:off x="11226800" y="6400726"/>
            <a:ext cx="558800" cy="246221"/>
          </a:xfrm>
          <a:prstGeom prst="rect">
            <a:avLst/>
          </a:prstGeom>
          <a:noFill/>
          <a:ln>
            <a:noFill/>
          </a:ln>
        </p:spPr>
        <p:txBody>
          <a:bodyPr spcFirstLastPara="1" wrap="square" lIns="0" tIns="45700" rIns="0" bIns="45700" anchor="ctr"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00338D"/>
                </a:solidFill>
                <a:latin typeface="Arial"/>
                <a:ea typeface="Arial"/>
                <a:cs typeface="Arial"/>
                <a:sym typeface="Arial"/>
              </a:rPr>
              <a:t>‹#›</a:t>
            </a:fld>
            <a:endParaRPr sz="1000" b="0" i="0" u="none" strike="noStrike" cap="none">
              <a:solidFill>
                <a:srgbClr val="00338D"/>
              </a:solidFill>
              <a:latin typeface="Arial"/>
              <a:ea typeface="Arial"/>
              <a:cs typeface="Arial"/>
              <a:sym typeface="Arial"/>
            </a:endParaRPr>
          </a:p>
        </p:txBody>
      </p:sp>
      <p:sp>
        <p:nvSpPr>
          <p:cNvPr id="184" name="Google Shape;184;p44"/>
          <p:cNvSpPr/>
          <p:nvPr/>
        </p:nvSpPr>
        <p:spPr>
          <a:xfrm>
            <a:off x="5547360" y="1216947"/>
            <a:ext cx="1097280" cy="64008"/>
          </a:xfrm>
          <a:prstGeom prst="rect">
            <a:avLst/>
          </a:prstGeom>
          <a:solidFill>
            <a:schemeClr val="accent1"/>
          </a:solidFill>
          <a:ln>
            <a:noFill/>
          </a:ln>
        </p:spPr>
        <p:txBody>
          <a:bodyPr spcFirstLastPara="1" wrap="square" lIns="91425" tIns="45700" rIns="91425" bIns="45700" anchor="t" anchorCtr="0">
            <a:noAutofit/>
          </a:bodyPr>
          <a:lstStyle/>
          <a:p>
            <a:pPr marL="609585" marR="0" lvl="0" indent="-609585" algn="ctr" rtl="0">
              <a:lnSpc>
                <a:spcPct val="100000"/>
              </a:lnSpc>
              <a:spcBef>
                <a:spcPts val="0"/>
              </a:spcBef>
              <a:spcAft>
                <a:spcPts val="0"/>
              </a:spcAft>
              <a:buClr>
                <a:schemeClr val="dk1"/>
              </a:buClr>
              <a:buSzPts val="3000"/>
              <a:buFont typeface="Helvetica Neue"/>
              <a:buNone/>
            </a:pPr>
            <a:endParaRPr sz="3000" b="0" i="0" u="none" strike="noStrike" cap="none">
              <a:solidFill>
                <a:srgbClr val="404040"/>
              </a:solidFill>
              <a:latin typeface="Arial"/>
              <a:ea typeface="Arial"/>
              <a:cs typeface="Arial"/>
              <a:sym typeface="Arial"/>
            </a:endParaRPr>
          </a:p>
        </p:txBody>
      </p:sp>
      <p:sp>
        <p:nvSpPr>
          <p:cNvPr id="185" name="Google Shape;185;p44"/>
          <p:cNvSpPr txBox="1"/>
          <p:nvPr/>
        </p:nvSpPr>
        <p:spPr>
          <a:xfrm>
            <a:off x="5527675" y="0"/>
            <a:ext cx="1165225" cy="152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FF0000"/>
                </a:solidFill>
                <a:latin typeface="Calibri"/>
                <a:ea typeface="Calibri"/>
                <a:cs typeface="Calibri"/>
                <a:sym typeface="Calibri"/>
              </a:rPr>
              <a:t>Continut Restrictionat</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s/_rels/slide1.xml.rels><?xml version="1.0" encoding="UTF-8" standalone="yes"?>
<Relationships xmlns="http://schemas.openxmlformats.org/package/2006/relationships"><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image" Target="../media/image18.png"/><Relationship Id="rId21" Type="http://schemas.openxmlformats.org/officeDocument/2006/relationships/image" Target="../media/image36.png"/><Relationship Id="rId34" Type="http://schemas.openxmlformats.org/officeDocument/2006/relationships/image" Target="../media/image49.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40.png"/><Relationship Id="rId33" Type="http://schemas.openxmlformats.org/officeDocument/2006/relationships/image" Target="../media/image48.png"/><Relationship Id="rId2" Type="http://schemas.openxmlformats.org/officeDocument/2006/relationships/notesSlide" Target="../notesSlides/notesSlide1.xml"/><Relationship Id="rId16" Type="http://schemas.openxmlformats.org/officeDocument/2006/relationships/image" Target="../media/image31.png"/><Relationship Id="rId20" Type="http://schemas.openxmlformats.org/officeDocument/2006/relationships/image" Target="../media/image35.png"/><Relationship Id="rId29"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9.png"/><Relationship Id="rId32" Type="http://schemas.openxmlformats.org/officeDocument/2006/relationships/image" Target="../media/image47.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png"/><Relationship Id="rId36" Type="http://schemas.openxmlformats.org/officeDocument/2006/relationships/image" Target="../media/image51.png"/><Relationship Id="rId10" Type="http://schemas.openxmlformats.org/officeDocument/2006/relationships/image" Target="../media/image25.png"/><Relationship Id="rId19" Type="http://schemas.openxmlformats.org/officeDocument/2006/relationships/image" Target="../media/image34.png"/><Relationship Id="rId31" Type="http://schemas.openxmlformats.org/officeDocument/2006/relationships/image" Target="../media/image46.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png"/><Relationship Id="rId30" Type="http://schemas.openxmlformats.org/officeDocument/2006/relationships/image" Target="../media/image45.png"/><Relationship Id="rId35" Type="http://schemas.openxmlformats.org/officeDocument/2006/relationships/image" Target="../media/image50.png"/><Relationship Id="rId8"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3.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lcifday.eu/downloads/lions_generators_to_ukraine_press_realase.pdf"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9.png"/><Relationship Id="rId7"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5.jpg"/><Relationship Id="rId5" Type="http://schemas.openxmlformats.org/officeDocument/2006/relationships/image" Target="../media/image54.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hyperlink" Target="https://www.youtube.com/watch?v=ORvs00f-ggc&amp;t=1s" TargetMode="External"/><Relationship Id="rId3" Type="http://schemas.openxmlformats.org/officeDocument/2006/relationships/image" Target="../media/image57.png"/><Relationship Id="rId7" Type="http://schemas.openxmlformats.org/officeDocument/2006/relationships/image" Target="../media/image59.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8.jp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0.jpg"/><Relationship Id="rId5" Type="http://schemas.openxmlformats.org/officeDocument/2006/relationships/image" Target="../media/image52.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image" Target="../media/image35.png"/><Relationship Id="rId26" Type="http://schemas.openxmlformats.org/officeDocument/2006/relationships/image" Target="../media/image43.png"/><Relationship Id="rId3" Type="http://schemas.openxmlformats.org/officeDocument/2006/relationships/image" Target="../media/image19.png"/><Relationship Id="rId21" Type="http://schemas.openxmlformats.org/officeDocument/2006/relationships/image" Target="../media/image38.png"/><Relationship Id="rId34" Type="http://schemas.openxmlformats.org/officeDocument/2006/relationships/image" Target="../media/image51.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42.png"/><Relationship Id="rId33" Type="http://schemas.openxmlformats.org/officeDocument/2006/relationships/image" Target="../media/image50.png"/><Relationship Id="rId2" Type="http://schemas.openxmlformats.org/officeDocument/2006/relationships/notesSlide" Target="../notesSlides/notesSlide7.xml"/><Relationship Id="rId16" Type="http://schemas.openxmlformats.org/officeDocument/2006/relationships/image" Target="../media/image33.png"/><Relationship Id="rId20" Type="http://schemas.openxmlformats.org/officeDocument/2006/relationships/image" Target="../media/image37.png"/><Relationship Id="rId29"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1.png"/><Relationship Id="rId32" Type="http://schemas.openxmlformats.org/officeDocument/2006/relationships/image" Target="../media/image49.png"/><Relationship Id="rId5" Type="http://schemas.openxmlformats.org/officeDocument/2006/relationships/image" Target="../media/image52.png"/><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45.png"/><Relationship Id="rId10" Type="http://schemas.openxmlformats.org/officeDocument/2006/relationships/image" Target="../media/image27.png"/><Relationship Id="rId19" Type="http://schemas.openxmlformats.org/officeDocument/2006/relationships/image" Target="../media/image36.png"/><Relationship Id="rId31" Type="http://schemas.openxmlformats.org/officeDocument/2006/relationships/image" Target="../media/image48.png"/><Relationship Id="rId4" Type="http://schemas.openxmlformats.org/officeDocument/2006/relationships/image" Target="../media/image20.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44.png"/><Relationship Id="rId30" Type="http://schemas.openxmlformats.org/officeDocument/2006/relationships/image" Target="../media/image47.png"/><Relationship Id="rId8"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jpg"/><Relationship Id="rId10" Type="http://schemas.openxmlformats.org/officeDocument/2006/relationships/image" Target="../media/image67.jpg"/><Relationship Id="rId4" Type="http://schemas.openxmlformats.org/officeDocument/2006/relationships/image" Target="../media/image62.png"/><Relationship Id="rId9" Type="http://schemas.openxmlformats.org/officeDocument/2006/relationships/image" Target="../media/image6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
          <p:cNvSpPr/>
          <p:nvPr/>
        </p:nvSpPr>
        <p:spPr>
          <a:xfrm>
            <a:off x="-2483" y="0"/>
            <a:ext cx="12192000" cy="6858000"/>
          </a:xfrm>
          <a:prstGeom prst="rect">
            <a:avLst/>
          </a:prstGeom>
          <a:solidFill>
            <a:srgbClr val="0D2240"/>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72" name="Google Shape;272;p1"/>
          <p:cNvPicPr preferRelativeResize="0"/>
          <p:nvPr/>
        </p:nvPicPr>
        <p:blipFill rotWithShape="1">
          <a:blip r:embed="rId3">
            <a:alphaModFix amt="5000"/>
          </a:blip>
          <a:srcRect l="8711" t="16425" r="13852" b="11765"/>
          <a:stretch/>
        </p:blipFill>
        <p:spPr>
          <a:xfrm>
            <a:off x="152466" y="163762"/>
            <a:ext cx="11882102" cy="6465600"/>
          </a:xfrm>
          <a:prstGeom prst="rect">
            <a:avLst/>
          </a:prstGeom>
          <a:noFill/>
          <a:ln>
            <a:noFill/>
          </a:ln>
        </p:spPr>
      </p:pic>
      <p:sp>
        <p:nvSpPr>
          <p:cNvPr id="273" name="Google Shape;273;p1"/>
          <p:cNvSpPr txBox="1"/>
          <p:nvPr/>
        </p:nvSpPr>
        <p:spPr>
          <a:xfrm>
            <a:off x="2889764" y="92752"/>
            <a:ext cx="6412473" cy="633334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5400"/>
              <a:buFont typeface="Arial"/>
              <a:buNone/>
            </a:pPr>
            <a:r>
              <a:rPr lang="en-US" sz="5400" b="1" i="0" u="none" strike="noStrike" cap="none" dirty="0">
                <a:solidFill>
                  <a:schemeClr val="lt1"/>
                </a:solidFill>
                <a:latin typeface="Arial"/>
                <a:ea typeface="Arial"/>
                <a:cs typeface="Arial"/>
                <a:sym typeface="Arial"/>
              </a:rPr>
              <a:t>Winter is coming to Ukraine</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1080"/>
              </a:spcBef>
              <a:spcAft>
                <a:spcPts val="0"/>
              </a:spcAft>
              <a:buClr>
                <a:schemeClr val="lt1"/>
              </a:buClr>
              <a:buSzPts val="5400"/>
              <a:buFont typeface="Arial"/>
              <a:buNone/>
            </a:pPr>
            <a:r>
              <a:rPr lang="en-US" sz="5400" b="1" i="0" u="none" strike="noStrike" cap="none" dirty="0">
                <a:solidFill>
                  <a:schemeClr val="lt1"/>
                </a:solidFill>
                <a:latin typeface="Arial"/>
                <a:ea typeface="Arial"/>
                <a:cs typeface="Arial"/>
                <a:sym typeface="Arial"/>
              </a:rPr>
              <a:t>Part 2</a:t>
            </a:r>
            <a:endParaRPr sz="1400" b="0" i="0" u="none" strike="noStrike" cap="none" dirty="0">
              <a:solidFill>
                <a:srgbClr val="000000"/>
              </a:solidFill>
              <a:latin typeface="Arial"/>
              <a:ea typeface="Arial"/>
              <a:cs typeface="Arial"/>
              <a:sym typeface="Arial"/>
            </a:endParaRPr>
          </a:p>
        </p:txBody>
      </p:sp>
      <p:sp>
        <p:nvSpPr>
          <p:cNvPr id="274" name="Google Shape;274;p1"/>
          <p:cNvSpPr/>
          <p:nvPr/>
        </p:nvSpPr>
        <p:spPr>
          <a:xfrm>
            <a:off x="5203166" y="4566349"/>
            <a:ext cx="1857676" cy="45719"/>
          </a:xfrm>
          <a:prstGeom prst="rect">
            <a:avLst/>
          </a:prstGeom>
          <a:solidFill>
            <a:srgbClr val="FBC608"/>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EBB700"/>
              </a:solidFill>
              <a:latin typeface="Arial"/>
              <a:ea typeface="Arial"/>
              <a:cs typeface="Arial"/>
              <a:sym typeface="Arial"/>
            </a:endParaRPr>
          </a:p>
        </p:txBody>
      </p:sp>
      <p:sp>
        <p:nvSpPr>
          <p:cNvPr id="275" name="Google Shape;275;p1"/>
          <p:cNvSpPr txBox="1"/>
          <p:nvPr/>
        </p:nvSpPr>
        <p:spPr>
          <a:xfrm>
            <a:off x="11537156" y="6400725"/>
            <a:ext cx="654844" cy="4572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1"/>
                </a:solidFill>
                <a:latin typeface="Arial"/>
                <a:ea typeface="Arial"/>
                <a:cs typeface="Arial"/>
                <a:sym typeface="Arial"/>
              </a:rPr>
              <a:t>1</a:t>
            </a:fld>
            <a:endParaRPr sz="1000" b="0" i="0" u="none" strike="noStrike" cap="none" dirty="0">
              <a:solidFill>
                <a:schemeClr val="lt1"/>
              </a:solidFill>
              <a:latin typeface="Arial"/>
              <a:ea typeface="Arial"/>
              <a:cs typeface="Arial"/>
              <a:sym typeface="Arial"/>
            </a:endParaRPr>
          </a:p>
        </p:txBody>
      </p:sp>
      <p:grpSp>
        <p:nvGrpSpPr>
          <p:cNvPr id="2" name="Group 1">
            <a:extLst>
              <a:ext uri="{FF2B5EF4-FFF2-40B4-BE49-F238E27FC236}">
                <a16:creationId xmlns:a16="http://schemas.microsoft.com/office/drawing/2014/main" id="{C4464310-A0DD-2B78-9E65-D0015128F620}"/>
              </a:ext>
            </a:extLst>
          </p:cNvPr>
          <p:cNvGrpSpPr/>
          <p:nvPr/>
        </p:nvGrpSpPr>
        <p:grpSpPr>
          <a:xfrm>
            <a:off x="243902" y="186087"/>
            <a:ext cx="1481414" cy="1219200"/>
            <a:chOff x="243902" y="186087"/>
            <a:chExt cx="1481414" cy="1219200"/>
          </a:xfrm>
        </p:grpSpPr>
        <p:pic>
          <p:nvPicPr>
            <p:cNvPr id="278" name="Google Shape;278;p1" descr="En bild som visar Färggrann, hjärta, kreativitet&#10;&#10;Automatiskt genererad beskrivning"/>
            <p:cNvPicPr preferRelativeResize="0"/>
            <p:nvPr/>
          </p:nvPicPr>
          <p:blipFill rotWithShape="1">
            <a:blip r:embed="rId4">
              <a:alphaModFix/>
            </a:blip>
            <a:srcRect/>
            <a:stretch/>
          </p:blipFill>
          <p:spPr>
            <a:xfrm>
              <a:off x="243902" y="186087"/>
              <a:ext cx="1481414" cy="1219200"/>
            </a:xfrm>
            <a:prstGeom prst="rect">
              <a:avLst/>
            </a:prstGeom>
            <a:noFill/>
            <a:ln>
              <a:noFill/>
            </a:ln>
          </p:spPr>
        </p:pic>
        <p:sp>
          <p:nvSpPr>
            <p:cNvPr id="279" name="Google Shape;279;p1"/>
            <p:cNvSpPr txBox="1"/>
            <p:nvPr/>
          </p:nvSpPr>
          <p:spPr>
            <a:xfrm>
              <a:off x="243902" y="511207"/>
              <a:ext cx="1481414" cy="2844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err="1">
                  <a:solidFill>
                    <a:srgbClr val="FFFF00"/>
                  </a:solidFill>
                  <a:latin typeface="Arial"/>
                  <a:ea typeface="Arial"/>
                  <a:cs typeface="Arial"/>
                  <a:sym typeface="Arial"/>
                </a:rPr>
                <a:t>Help</a:t>
              </a:r>
              <a:r>
                <a:rPr lang="en-US" sz="1200" b="0" i="1" u="none" strike="noStrike" cap="none" dirty="0" err="1">
                  <a:solidFill>
                    <a:srgbClr val="FFFF00"/>
                  </a:solidFill>
                  <a:latin typeface="Pacifico"/>
                  <a:ea typeface="Pacifico"/>
                  <a:cs typeface="Pacifico"/>
                  <a:sym typeface="Pacifico"/>
                </a:rPr>
                <a:t>for</a:t>
              </a:r>
              <a:r>
                <a:rPr lang="en-US" sz="1200" b="0" i="0" u="none" strike="noStrike" cap="none" dirty="0" err="1">
                  <a:solidFill>
                    <a:srgbClr val="FFFF00"/>
                  </a:solidFill>
                  <a:latin typeface="Arial"/>
                  <a:ea typeface="Arial"/>
                  <a:cs typeface="Arial"/>
                  <a:sym typeface="Arial"/>
                </a:rPr>
                <a:t>Ukraine</a:t>
              </a:r>
              <a:endParaRPr sz="1200" b="0" i="0" u="none" strike="noStrike" cap="none" dirty="0">
                <a:solidFill>
                  <a:srgbClr val="00338D"/>
                </a:solidFill>
                <a:latin typeface="Calibri"/>
                <a:ea typeface="Calibri"/>
                <a:cs typeface="Calibri"/>
                <a:sym typeface="Calibri"/>
              </a:endParaRPr>
            </a:p>
          </p:txBody>
        </p:sp>
        <p:pic>
          <p:nvPicPr>
            <p:cNvPr id="280" name="Google Shape;280;p1" descr="En bild som visar emblem, logotyp, symbol, Varumärke&#10;&#10;Automatiskt genererad beskrivning"/>
            <p:cNvPicPr preferRelativeResize="0"/>
            <p:nvPr/>
          </p:nvPicPr>
          <p:blipFill rotWithShape="1">
            <a:blip r:embed="rId5">
              <a:alphaModFix/>
            </a:blip>
            <a:srcRect/>
            <a:stretch/>
          </p:blipFill>
          <p:spPr>
            <a:xfrm>
              <a:off x="721103" y="811987"/>
              <a:ext cx="525480" cy="440900"/>
            </a:xfrm>
            <a:prstGeom prst="rect">
              <a:avLst/>
            </a:prstGeom>
            <a:noFill/>
            <a:ln>
              <a:noFill/>
            </a:ln>
          </p:spPr>
        </p:pic>
      </p:grpSp>
      <p:pic>
        <p:nvPicPr>
          <p:cNvPr id="281" name="Google Shape;281;p1" descr="En bild som visar cirkel, guld, konst&#10;&#10;Automatiskt genererad beskrivning"/>
          <p:cNvPicPr preferRelativeResize="0"/>
          <p:nvPr/>
        </p:nvPicPr>
        <p:blipFill rotWithShape="1">
          <a:blip r:embed="rId6">
            <a:alphaModFix/>
          </a:blip>
          <a:srcRect/>
          <a:stretch/>
        </p:blipFill>
        <p:spPr>
          <a:xfrm>
            <a:off x="10711265" y="177996"/>
            <a:ext cx="1111849" cy="1395626"/>
          </a:xfrm>
          <a:prstGeom prst="rect">
            <a:avLst/>
          </a:prstGeom>
          <a:noFill/>
          <a:ln>
            <a:noFill/>
          </a:ln>
        </p:spPr>
      </p:pic>
      <p:pic>
        <p:nvPicPr>
          <p:cNvPr id="282" name="Google Shape;282;p1" descr="En bild som visar cirkel, guld, konst&#10;&#10;Automatiskt genererad beskrivning"/>
          <p:cNvPicPr preferRelativeResize="0"/>
          <p:nvPr/>
        </p:nvPicPr>
        <p:blipFill rotWithShape="1">
          <a:blip r:embed="rId6">
            <a:alphaModFix/>
          </a:blip>
          <a:srcRect/>
          <a:stretch/>
        </p:blipFill>
        <p:spPr>
          <a:xfrm>
            <a:off x="9547109" y="177996"/>
            <a:ext cx="1111849" cy="1395626"/>
          </a:xfrm>
          <a:prstGeom prst="rect">
            <a:avLst/>
          </a:prstGeom>
          <a:noFill/>
          <a:ln>
            <a:noFill/>
          </a:ln>
        </p:spPr>
      </p:pic>
      <p:pic>
        <p:nvPicPr>
          <p:cNvPr id="283" name="Google Shape;283;p1" descr="En bild som visar cirkel, guld, konst&#10;&#10;Automatiskt genererad beskrivning"/>
          <p:cNvPicPr preferRelativeResize="0"/>
          <p:nvPr/>
        </p:nvPicPr>
        <p:blipFill rotWithShape="1">
          <a:blip r:embed="rId6">
            <a:alphaModFix/>
          </a:blip>
          <a:srcRect/>
          <a:stretch/>
        </p:blipFill>
        <p:spPr>
          <a:xfrm>
            <a:off x="8382954" y="177996"/>
            <a:ext cx="1111849" cy="1395626"/>
          </a:xfrm>
          <a:prstGeom prst="rect">
            <a:avLst/>
          </a:prstGeom>
          <a:noFill/>
          <a:ln>
            <a:noFill/>
          </a:ln>
        </p:spPr>
      </p:pic>
      <p:sp>
        <p:nvSpPr>
          <p:cNvPr id="284" name="Google Shape;284;p1"/>
          <p:cNvSpPr txBox="1"/>
          <p:nvPr/>
        </p:nvSpPr>
        <p:spPr>
          <a:xfrm>
            <a:off x="8415230" y="376448"/>
            <a:ext cx="1016414"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dirty="0">
                <a:solidFill>
                  <a:schemeClr val="dk1"/>
                </a:solidFill>
                <a:latin typeface="Calibri"/>
                <a:ea typeface="Calibri"/>
                <a:cs typeface="Calibri"/>
                <a:sym typeface="Calibri"/>
              </a:rPr>
              <a:t>100% </a:t>
            </a:r>
            <a:br>
              <a:rPr lang="en-US" sz="1000" b="1" i="0" u="none" strike="noStrike" cap="none" dirty="0">
                <a:solidFill>
                  <a:schemeClr val="dk1"/>
                </a:solidFill>
                <a:latin typeface="Calibri"/>
                <a:ea typeface="Calibri"/>
                <a:cs typeface="Calibri"/>
                <a:sym typeface="Calibri"/>
              </a:rPr>
            </a:br>
            <a:r>
              <a:rPr lang="en-US" sz="1000" b="1" i="0" u="none" strike="noStrike" cap="none" dirty="0">
                <a:solidFill>
                  <a:schemeClr val="dk1"/>
                </a:solidFill>
                <a:latin typeface="Calibri"/>
                <a:ea typeface="Calibri"/>
                <a:cs typeface="Calibri"/>
                <a:sym typeface="Calibri"/>
              </a:rPr>
              <a:t>Lions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dirty="0">
                <a:solidFill>
                  <a:schemeClr val="dk1"/>
                </a:solidFill>
                <a:latin typeface="Calibri"/>
                <a:ea typeface="Calibri"/>
                <a:cs typeface="Calibri"/>
                <a:sym typeface="Calibri"/>
              </a:rPr>
              <a:t>visibility</a:t>
            </a:r>
            <a:endParaRPr sz="1400" b="0" i="0" u="none" strike="noStrike" cap="none" dirty="0">
              <a:solidFill>
                <a:srgbClr val="000000"/>
              </a:solidFill>
              <a:latin typeface="Arial"/>
              <a:ea typeface="Arial"/>
              <a:cs typeface="Arial"/>
              <a:sym typeface="Arial"/>
            </a:endParaRPr>
          </a:p>
        </p:txBody>
      </p:sp>
      <p:sp>
        <p:nvSpPr>
          <p:cNvPr id="285" name="Google Shape;285;p1"/>
          <p:cNvSpPr txBox="1"/>
          <p:nvPr/>
        </p:nvSpPr>
        <p:spPr>
          <a:xfrm>
            <a:off x="9579740" y="379511"/>
            <a:ext cx="1016414"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 LCIF </a:t>
            </a:r>
            <a:br>
              <a:rPr lang="en-US" sz="1000" b="1" i="0" u="none" strike="noStrike" cap="none">
                <a:solidFill>
                  <a:schemeClr val="dk1"/>
                </a:solidFill>
                <a:latin typeface="Calibri"/>
                <a:ea typeface="Calibri"/>
                <a:cs typeface="Calibri"/>
                <a:sym typeface="Calibri"/>
              </a:rPr>
            </a:br>
            <a:r>
              <a:rPr lang="en-US" sz="1000" b="1" i="0" u="none" strike="noStrike" cap="none">
                <a:solidFill>
                  <a:schemeClr val="dk1"/>
                </a:solidFill>
                <a:latin typeface="Calibri"/>
                <a:ea typeface="Calibri"/>
                <a:cs typeface="Calibri"/>
                <a:sym typeface="Calibri"/>
              </a:rPr>
              <a:t>approved  </a:t>
            </a:r>
            <a:br>
              <a:rPr lang="en-US" sz="1000" b="1" i="0" u="none" strike="noStrike" cap="none">
                <a:solidFill>
                  <a:schemeClr val="dk1"/>
                </a:solidFill>
                <a:latin typeface="Calibri"/>
                <a:ea typeface="Calibri"/>
                <a:cs typeface="Calibri"/>
                <a:sym typeface="Calibri"/>
              </a:rPr>
            </a:br>
            <a:r>
              <a:rPr lang="en-US" sz="1000" b="1" i="0" u="none" strike="noStrike" cap="none">
                <a:solidFill>
                  <a:schemeClr val="dk1"/>
                </a:solidFill>
                <a:latin typeface="Calibri"/>
                <a:ea typeface="Calibri"/>
                <a:cs typeface="Calibri"/>
                <a:sym typeface="Calibri"/>
              </a:rPr>
              <a:t>project</a:t>
            </a:r>
            <a:endParaRPr sz="1400" b="0" i="0" u="none" strike="noStrike" cap="none">
              <a:solidFill>
                <a:srgbClr val="000000"/>
              </a:solidFill>
              <a:latin typeface="Arial"/>
              <a:ea typeface="Arial"/>
              <a:cs typeface="Arial"/>
              <a:sym typeface="Arial"/>
            </a:endParaRPr>
          </a:p>
        </p:txBody>
      </p:sp>
      <p:pic>
        <p:nvPicPr>
          <p:cNvPr id="286" name="Google Shape;286;p1" descr="En bild som visar cirkel, guld, konst&#10;&#10;Automatiskt genererad beskrivning"/>
          <p:cNvPicPr preferRelativeResize="0"/>
          <p:nvPr/>
        </p:nvPicPr>
        <p:blipFill rotWithShape="1">
          <a:blip r:embed="rId6">
            <a:alphaModFix/>
          </a:blip>
          <a:srcRect/>
          <a:stretch/>
        </p:blipFill>
        <p:spPr>
          <a:xfrm>
            <a:off x="7218799" y="177996"/>
            <a:ext cx="1111849" cy="1395626"/>
          </a:xfrm>
          <a:prstGeom prst="rect">
            <a:avLst/>
          </a:prstGeom>
          <a:noFill/>
          <a:ln>
            <a:noFill/>
          </a:ln>
        </p:spPr>
      </p:pic>
      <p:sp>
        <p:nvSpPr>
          <p:cNvPr id="287" name="Google Shape;287;p1"/>
          <p:cNvSpPr txBox="1"/>
          <p:nvPr/>
        </p:nvSpPr>
        <p:spPr>
          <a:xfrm>
            <a:off x="10747608" y="465884"/>
            <a:ext cx="105867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MJF/PMJF</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recognition</a:t>
            </a:r>
            <a:endParaRPr sz="1000" b="1" i="0" u="none" strike="noStrike" cap="none">
              <a:solidFill>
                <a:schemeClr val="dk1"/>
              </a:solidFill>
              <a:latin typeface="Calibri"/>
              <a:ea typeface="Calibri"/>
              <a:cs typeface="Calibri"/>
              <a:sym typeface="Calibri"/>
            </a:endParaRPr>
          </a:p>
        </p:txBody>
      </p:sp>
      <p:pic>
        <p:nvPicPr>
          <p:cNvPr id="288" name="Google Shape;288;p1" descr="En bild som visar cirkel, guld, konst&#10;&#10;Automatiskt genererad beskrivning"/>
          <p:cNvPicPr preferRelativeResize="0"/>
          <p:nvPr/>
        </p:nvPicPr>
        <p:blipFill rotWithShape="1">
          <a:blip r:embed="rId6">
            <a:alphaModFix/>
          </a:blip>
          <a:srcRect/>
          <a:stretch/>
        </p:blipFill>
        <p:spPr>
          <a:xfrm>
            <a:off x="6054644" y="177996"/>
            <a:ext cx="1111849" cy="1395626"/>
          </a:xfrm>
          <a:prstGeom prst="rect">
            <a:avLst/>
          </a:prstGeom>
          <a:noFill/>
          <a:ln>
            <a:noFill/>
          </a:ln>
        </p:spPr>
      </p:pic>
      <p:sp>
        <p:nvSpPr>
          <p:cNvPr id="289" name="Google Shape;289;p1"/>
          <p:cNvSpPr txBox="1"/>
          <p:nvPr/>
        </p:nvSpPr>
        <p:spPr>
          <a:xfrm>
            <a:off x="6177336" y="453392"/>
            <a:ext cx="883506"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100% transparent</a:t>
            </a:r>
            <a:endParaRPr sz="1400" b="0" i="0" u="none" strike="noStrike" cap="none">
              <a:solidFill>
                <a:srgbClr val="000000"/>
              </a:solidFill>
              <a:latin typeface="Arial"/>
              <a:ea typeface="Arial"/>
              <a:cs typeface="Arial"/>
              <a:sym typeface="Arial"/>
            </a:endParaRPr>
          </a:p>
        </p:txBody>
      </p:sp>
      <p:sp>
        <p:nvSpPr>
          <p:cNvPr id="290" name="Google Shape;290;p1"/>
          <p:cNvSpPr txBox="1"/>
          <p:nvPr/>
        </p:nvSpPr>
        <p:spPr>
          <a:xfrm>
            <a:off x="7236890" y="360065"/>
            <a:ext cx="1016414"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dirty="0">
                <a:solidFill>
                  <a:schemeClr val="dk1"/>
                </a:solidFill>
                <a:latin typeface="Calibri"/>
                <a:ea typeface="Calibri"/>
                <a:cs typeface="Calibri"/>
                <a:sym typeface="Calibri"/>
              </a:rPr>
              <a:t>100% </a:t>
            </a:r>
            <a:br>
              <a:rPr lang="en-US" sz="1000" b="1" i="0" u="none" strike="noStrike" cap="none" dirty="0">
                <a:solidFill>
                  <a:schemeClr val="dk1"/>
                </a:solidFill>
                <a:latin typeface="Calibri"/>
                <a:ea typeface="Calibri"/>
                <a:cs typeface="Calibri"/>
                <a:sym typeface="Calibri"/>
              </a:rPr>
            </a:br>
            <a:r>
              <a:rPr lang="en-US" sz="1000" b="1" i="0" u="none" strike="noStrike" cap="none" dirty="0">
                <a:solidFill>
                  <a:schemeClr val="dk1"/>
                </a:solidFill>
                <a:latin typeface="Calibri"/>
                <a:ea typeface="Calibri"/>
                <a:cs typeface="Calibri"/>
                <a:sym typeface="Calibri"/>
              </a:rPr>
              <a:t>Lions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dirty="0">
                <a:solidFill>
                  <a:schemeClr val="dk1"/>
                </a:solidFill>
                <a:latin typeface="Calibri"/>
                <a:ea typeface="Calibri"/>
                <a:cs typeface="Calibri"/>
                <a:sym typeface="Calibri"/>
              </a:rPr>
              <a:t>Controlled</a:t>
            </a:r>
            <a:endParaRPr sz="1400" b="0" i="0" u="none" strike="noStrike" cap="none" dirty="0">
              <a:solidFill>
                <a:srgbClr val="000000"/>
              </a:solidFill>
              <a:latin typeface="Arial"/>
              <a:ea typeface="Arial"/>
              <a:cs typeface="Arial"/>
              <a:sym typeface="Arial"/>
            </a:endParaRPr>
          </a:p>
        </p:txBody>
      </p:sp>
      <p:pic>
        <p:nvPicPr>
          <p:cNvPr id="291" name="Google Shape;291;p1"/>
          <p:cNvPicPr preferRelativeResize="0"/>
          <p:nvPr/>
        </p:nvPicPr>
        <p:blipFill rotWithShape="1">
          <a:blip r:embed="rId7">
            <a:alphaModFix/>
          </a:blip>
          <a:srcRect/>
          <a:stretch/>
        </p:blipFill>
        <p:spPr>
          <a:xfrm>
            <a:off x="5585378" y="4737722"/>
            <a:ext cx="1021245" cy="962650"/>
          </a:xfrm>
          <a:prstGeom prst="rect">
            <a:avLst/>
          </a:prstGeom>
          <a:noFill/>
          <a:ln>
            <a:noFill/>
          </a:ln>
        </p:spPr>
      </p:pic>
      <p:sp>
        <p:nvSpPr>
          <p:cNvPr id="14" name="TextBox 13">
            <a:extLst>
              <a:ext uri="{FF2B5EF4-FFF2-40B4-BE49-F238E27FC236}">
                <a16:creationId xmlns:a16="http://schemas.microsoft.com/office/drawing/2014/main" id="{15FC1F9D-A3C8-DC89-93F7-1802E2B753E5}"/>
              </a:ext>
            </a:extLst>
          </p:cNvPr>
          <p:cNvSpPr txBox="1"/>
          <p:nvPr/>
        </p:nvSpPr>
        <p:spPr>
          <a:xfrm>
            <a:off x="11592673" y="-1066800"/>
            <a:ext cx="184731" cy="307777"/>
          </a:xfrm>
          <a:prstGeom prst="rect">
            <a:avLst/>
          </a:prstGeom>
          <a:noFill/>
        </p:spPr>
        <p:txBody>
          <a:bodyPr wrap="none" rtlCol="0">
            <a:spAutoFit/>
          </a:bodyPr>
          <a:lstStyle/>
          <a:p>
            <a:endParaRPr lang="en-RO"/>
          </a:p>
        </p:txBody>
      </p:sp>
      <p:grpSp>
        <p:nvGrpSpPr>
          <p:cNvPr id="24" name="Group 23">
            <a:extLst>
              <a:ext uri="{FF2B5EF4-FFF2-40B4-BE49-F238E27FC236}">
                <a16:creationId xmlns:a16="http://schemas.microsoft.com/office/drawing/2014/main" id="{F1863AE8-DF7A-8FFD-3104-FD2892580607}"/>
              </a:ext>
            </a:extLst>
          </p:cNvPr>
          <p:cNvGrpSpPr/>
          <p:nvPr/>
        </p:nvGrpSpPr>
        <p:grpSpPr>
          <a:xfrm>
            <a:off x="392219" y="5831712"/>
            <a:ext cx="11407563" cy="320400"/>
            <a:chOff x="268266" y="5831712"/>
            <a:chExt cx="11407563" cy="324001"/>
          </a:xfrm>
        </p:grpSpPr>
        <p:pic>
          <p:nvPicPr>
            <p:cNvPr id="293" name="Google Shape;293;p1" descr="En bild som visar cirkel, skärmbild&#10;&#10;Automatiskt genererad beskrivning"/>
            <p:cNvPicPr preferRelativeResize="0">
              <a:picLocks/>
            </p:cNvPicPr>
            <p:nvPr/>
          </p:nvPicPr>
          <p:blipFill rotWithShape="1">
            <a:blip r:embed="rId8">
              <a:alphaModFix/>
            </a:blip>
            <a:srcRect/>
            <a:stretch/>
          </p:blipFill>
          <p:spPr>
            <a:xfrm>
              <a:off x="4226686" y="5831713"/>
              <a:ext cx="324000" cy="324000"/>
            </a:xfrm>
            <a:prstGeom prst="rect">
              <a:avLst/>
            </a:prstGeom>
            <a:noFill/>
            <a:ln>
              <a:noFill/>
            </a:ln>
          </p:spPr>
        </p:pic>
        <p:pic>
          <p:nvPicPr>
            <p:cNvPr id="294" name="Google Shape;294;p1" descr="En bild som visar cirkel&#10;&#10;Automatiskt genererad beskrivning"/>
            <p:cNvPicPr preferRelativeResize="0">
              <a:picLocks/>
            </p:cNvPicPr>
            <p:nvPr/>
          </p:nvPicPr>
          <p:blipFill rotWithShape="1">
            <a:blip r:embed="rId9">
              <a:alphaModFix/>
            </a:blip>
            <a:srcRect/>
            <a:stretch/>
          </p:blipFill>
          <p:spPr>
            <a:xfrm>
              <a:off x="664108" y="5831713"/>
              <a:ext cx="324000" cy="324000"/>
            </a:xfrm>
            <a:prstGeom prst="rect">
              <a:avLst/>
            </a:prstGeom>
            <a:noFill/>
            <a:ln>
              <a:noFill/>
            </a:ln>
          </p:spPr>
        </p:pic>
        <p:pic>
          <p:nvPicPr>
            <p:cNvPr id="295" name="Google Shape;295;p1" descr="En bild som visar cirkel, skärmbild, Grafik&#10;&#10;Automatiskt genererad beskrivning"/>
            <p:cNvPicPr preferRelativeResize="0">
              <a:picLocks/>
            </p:cNvPicPr>
            <p:nvPr/>
          </p:nvPicPr>
          <p:blipFill rotWithShape="1">
            <a:blip r:embed="rId10">
              <a:alphaModFix/>
            </a:blip>
            <a:srcRect/>
            <a:stretch/>
          </p:blipFill>
          <p:spPr>
            <a:xfrm>
              <a:off x="5414212" y="5831713"/>
              <a:ext cx="324000" cy="324000"/>
            </a:xfrm>
            <a:prstGeom prst="rect">
              <a:avLst/>
            </a:prstGeom>
            <a:noFill/>
            <a:ln>
              <a:noFill/>
            </a:ln>
          </p:spPr>
        </p:pic>
        <p:pic>
          <p:nvPicPr>
            <p:cNvPr id="296" name="Google Shape;296;p1" descr="En bild som visar symbol, cirkel, Grafik, Teckensnitt&#10;&#10;Automatiskt genererad beskrivning"/>
            <p:cNvPicPr preferRelativeResize="0">
              <a:picLocks/>
            </p:cNvPicPr>
            <p:nvPr/>
          </p:nvPicPr>
          <p:blipFill rotWithShape="1">
            <a:blip r:embed="rId11">
              <a:alphaModFix/>
            </a:blip>
            <a:srcRect/>
            <a:stretch/>
          </p:blipFill>
          <p:spPr>
            <a:xfrm>
              <a:off x="1059950" y="5831713"/>
              <a:ext cx="324000" cy="324000"/>
            </a:xfrm>
            <a:prstGeom prst="rect">
              <a:avLst/>
            </a:prstGeom>
            <a:noFill/>
            <a:ln>
              <a:noFill/>
            </a:ln>
          </p:spPr>
        </p:pic>
        <p:pic>
          <p:nvPicPr>
            <p:cNvPr id="297" name="Google Shape;297;p1" descr="En bild som visar symbol, Färggrann, cirkel, Grafik&#10;&#10;Automatiskt genererad beskrivning"/>
            <p:cNvPicPr preferRelativeResize="0">
              <a:picLocks/>
            </p:cNvPicPr>
            <p:nvPr/>
          </p:nvPicPr>
          <p:blipFill rotWithShape="1">
            <a:blip r:embed="rId12">
              <a:alphaModFix/>
            </a:blip>
            <a:srcRect/>
            <a:stretch/>
          </p:blipFill>
          <p:spPr>
            <a:xfrm>
              <a:off x="268266" y="5831713"/>
              <a:ext cx="324000" cy="324000"/>
            </a:xfrm>
            <a:prstGeom prst="rect">
              <a:avLst/>
            </a:prstGeom>
            <a:noFill/>
            <a:ln>
              <a:noFill/>
            </a:ln>
          </p:spPr>
        </p:pic>
        <p:pic>
          <p:nvPicPr>
            <p:cNvPr id="298" name="Google Shape;298;p1" descr="En bild som visar symbol, cirkel, Färggrann, Grafik&#10;&#10;Automatiskt genererad beskrivning"/>
            <p:cNvPicPr preferRelativeResize="0">
              <a:picLocks/>
            </p:cNvPicPr>
            <p:nvPr/>
          </p:nvPicPr>
          <p:blipFill rotWithShape="1">
            <a:blip r:embed="rId13">
              <a:alphaModFix/>
            </a:blip>
            <a:srcRect/>
            <a:stretch/>
          </p:blipFill>
          <p:spPr>
            <a:xfrm>
              <a:off x="2247476" y="5831713"/>
              <a:ext cx="324000" cy="324000"/>
            </a:xfrm>
            <a:prstGeom prst="rect">
              <a:avLst/>
            </a:prstGeom>
            <a:noFill/>
            <a:ln>
              <a:noFill/>
            </a:ln>
          </p:spPr>
        </p:pic>
        <p:pic>
          <p:nvPicPr>
            <p:cNvPr id="299" name="Google Shape;299;p1" descr="En bild som visar symbol, cirkel, Grafik, Teckensnitt&#10;&#10;Automatiskt genererad beskrivning"/>
            <p:cNvPicPr preferRelativeResize="0">
              <a:picLocks/>
            </p:cNvPicPr>
            <p:nvPr/>
          </p:nvPicPr>
          <p:blipFill rotWithShape="1">
            <a:blip r:embed="rId14">
              <a:alphaModFix/>
            </a:blip>
            <a:srcRect/>
            <a:stretch/>
          </p:blipFill>
          <p:spPr>
            <a:xfrm>
              <a:off x="1455792" y="5831713"/>
              <a:ext cx="324000" cy="324000"/>
            </a:xfrm>
            <a:prstGeom prst="rect">
              <a:avLst/>
            </a:prstGeom>
            <a:noFill/>
            <a:ln>
              <a:noFill/>
            </a:ln>
          </p:spPr>
        </p:pic>
        <p:pic>
          <p:nvPicPr>
            <p:cNvPr id="300" name="Google Shape;300;p1"/>
            <p:cNvPicPr preferRelativeResize="0">
              <a:picLocks/>
            </p:cNvPicPr>
            <p:nvPr/>
          </p:nvPicPr>
          <p:blipFill rotWithShape="1">
            <a:blip r:embed="rId15">
              <a:alphaModFix/>
            </a:blip>
            <a:srcRect/>
            <a:stretch/>
          </p:blipFill>
          <p:spPr>
            <a:xfrm rot="10800000" flipH="1">
              <a:off x="5018370" y="5831712"/>
              <a:ext cx="324000" cy="324000"/>
            </a:xfrm>
            <a:prstGeom prst="rect">
              <a:avLst/>
            </a:prstGeom>
            <a:noFill/>
            <a:ln>
              <a:noFill/>
            </a:ln>
          </p:spPr>
        </p:pic>
        <p:pic>
          <p:nvPicPr>
            <p:cNvPr id="301" name="Google Shape;301;p1" descr="En bild som visar cirkel, Färggrann, Grafik, skärmbild&#10;&#10;Automatiskt genererad beskrivning"/>
            <p:cNvPicPr preferRelativeResize="0">
              <a:picLocks/>
            </p:cNvPicPr>
            <p:nvPr/>
          </p:nvPicPr>
          <p:blipFill rotWithShape="1">
            <a:blip r:embed="rId16">
              <a:alphaModFix/>
            </a:blip>
            <a:srcRect/>
            <a:stretch/>
          </p:blipFill>
          <p:spPr>
            <a:xfrm>
              <a:off x="1851634" y="5831713"/>
              <a:ext cx="324000" cy="324000"/>
            </a:xfrm>
            <a:prstGeom prst="rect">
              <a:avLst/>
            </a:prstGeom>
            <a:noFill/>
            <a:ln>
              <a:noFill/>
            </a:ln>
          </p:spPr>
        </p:pic>
        <p:pic>
          <p:nvPicPr>
            <p:cNvPr id="302" name="Google Shape;302;p1"/>
            <p:cNvPicPr preferRelativeResize="0">
              <a:picLocks/>
            </p:cNvPicPr>
            <p:nvPr/>
          </p:nvPicPr>
          <p:blipFill rotWithShape="1">
            <a:blip r:embed="rId17">
              <a:alphaModFix/>
            </a:blip>
            <a:srcRect/>
            <a:stretch/>
          </p:blipFill>
          <p:spPr>
            <a:xfrm>
              <a:off x="4622528" y="5831713"/>
              <a:ext cx="324000" cy="324000"/>
            </a:xfrm>
            <a:prstGeom prst="rect">
              <a:avLst/>
            </a:prstGeom>
            <a:noFill/>
            <a:ln>
              <a:noFill/>
            </a:ln>
          </p:spPr>
        </p:pic>
        <p:pic>
          <p:nvPicPr>
            <p:cNvPr id="303" name="Google Shape;303;p1"/>
            <p:cNvPicPr preferRelativeResize="0">
              <a:picLocks/>
            </p:cNvPicPr>
            <p:nvPr/>
          </p:nvPicPr>
          <p:blipFill rotWithShape="1">
            <a:blip r:embed="rId18">
              <a:alphaModFix/>
            </a:blip>
            <a:srcRect/>
            <a:stretch/>
          </p:blipFill>
          <p:spPr>
            <a:xfrm>
              <a:off x="3435002" y="5831713"/>
              <a:ext cx="324000" cy="324000"/>
            </a:xfrm>
            <a:prstGeom prst="rect">
              <a:avLst/>
            </a:prstGeom>
            <a:noFill/>
            <a:ln>
              <a:noFill/>
            </a:ln>
          </p:spPr>
        </p:pic>
        <p:pic>
          <p:nvPicPr>
            <p:cNvPr id="304" name="Google Shape;304;p1"/>
            <p:cNvPicPr preferRelativeResize="0">
              <a:picLocks/>
            </p:cNvPicPr>
            <p:nvPr/>
          </p:nvPicPr>
          <p:blipFill rotWithShape="1">
            <a:blip r:embed="rId19">
              <a:alphaModFix/>
            </a:blip>
            <a:srcRect/>
            <a:stretch/>
          </p:blipFill>
          <p:spPr>
            <a:xfrm rot="10800000" flipH="1">
              <a:off x="3830844" y="5831712"/>
              <a:ext cx="324000" cy="324000"/>
            </a:xfrm>
            <a:prstGeom prst="rect">
              <a:avLst/>
            </a:prstGeom>
            <a:noFill/>
            <a:ln>
              <a:noFill/>
            </a:ln>
          </p:spPr>
        </p:pic>
        <p:pic>
          <p:nvPicPr>
            <p:cNvPr id="305" name="Google Shape;305;p1"/>
            <p:cNvPicPr preferRelativeResize="0">
              <a:picLocks/>
            </p:cNvPicPr>
            <p:nvPr/>
          </p:nvPicPr>
          <p:blipFill rotWithShape="1">
            <a:blip r:embed="rId20">
              <a:alphaModFix/>
            </a:blip>
            <a:srcRect/>
            <a:stretch/>
          </p:blipFill>
          <p:spPr>
            <a:xfrm>
              <a:off x="6205896" y="5831713"/>
              <a:ext cx="324000" cy="324000"/>
            </a:xfrm>
            <a:prstGeom prst="rect">
              <a:avLst/>
            </a:prstGeom>
            <a:noFill/>
            <a:ln>
              <a:noFill/>
            </a:ln>
          </p:spPr>
        </p:pic>
        <p:pic>
          <p:nvPicPr>
            <p:cNvPr id="306" name="Google Shape;306;p1"/>
            <p:cNvPicPr preferRelativeResize="0">
              <a:picLocks/>
            </p:cNvPicPr>
            <p:nvPr/>
          </p:nvPicPr>
          <p:blipFill rotWithShape="1">
            <a:blip r:embed="rId21">
              <a:alphaModFix/>
            </a:blip>
            <a:srcRect/>
            <a:stretch/>
          </p:blipFill>
          <p:spPr>
            <a:xfrm>
              <a:off x="5810054" y="5831713"/>
              <a:ext cx="324000" cy="324000"/>
            </a:xfrm>
            <a:prstGeom prst="rect">
              <a:avLst/>
            </a:prstGeom>
            <a:noFill/>
            <a:ln>
              <a:noFill/>
            </a:ln>
          </p:spPr>
        </p:pic>
        <p:pic>
          <p:nvPicPr>
            <p:cNvPr id="307" name="Google Shape;307;p1"/>
            <p:cNvPicPr preferRelativeResize="0">
              <a:picLocks/>
            </p:cNvPicPr>
            <p:nvPr/>
          </p:nvPicPr>
          <p:blipFill rotWithShape="1">
            <a:blip r:embed="rId22">
              <a:alphaModFix/>
            </a:blip>
            <a:srcRect/>
            <a:stretch/>
          </p:blipFill>
          <p:spPr>
            <a:xfrm>
              <a:off x="7393422" y="5831713"/>
              <a:ext cx="324000" cy="324000"/>
            </a:xfrm>
            <a:prstGeom prst="rect">
              <a:avLst/>
            </a:prstGeom>
            <a:noFill/>
            <a:ln>
              <a:noFill/>
            </a:ln>
          </p:spPr>
        </p:pic>
        <p:pic>
          <p:nvPicPr>
            <p:cNvPr id="308" name="Google Shape;308;p1"/>
            <p:cNvPicPr preferRelativeResize="0">
              <a:picLocks/>
            </p:cNvPicPr>
            <p:nvPr/>
          </p:nvPicPr>
          <p:blipFill rotWithShape="1">
            <a:blip r:embed="rId23">
              <a:alphaModFix/>
            </a:blip>
            <a:srcRect/>
            <a:stretch/>
          </p:blipFill>
          <p:spPr>
            <a:xfrm>
              <a:off x="6997580" y="5831713"/>
              <a:ext cx="324000" cy="324000"/>
            </a:xfrm>
            <a:prstGeom prst="rect">
              <a:avLst/>
            </a:prstGeom>
            <a:noFill/>
            <a:ln>
              <a:noFill/>
            </a:ln>
          </p:spPr>
        </p:pic>
        <p:pic>
          <p:nvPicPr>
            <p:cNvPr id="3" name="Picture 2" descr="A yellow green and red circle with a black background&#10;&#10;Description automatically generated">
              <a:extLst>
                <a:ext uri="{FF2B5EF4-FFF2-40B4-BE49-F238E27FC236}">
                  <a16:creationId xmlns:a16="http://schemas.microsoft.com/office/drawing/2014/main" id="{F8C175BD-6FA2-42DC-B4C5-BFDD1241081A}"/>
                </a:ext>
              </a:extLst>
            </p:cNvPr>
            <p:cNvPicPr>
              <a:picLocks/>
            </p:cNvPicPr>
            <p:nvPr/>
          </p:nvPicPr>
          <p:blipFill>
            <a:blip r:embed="rId24"/>
            <a:stretch>
              <a:fillRect/>
            </a:stretch>
          </p:blipFill>
          <p:spPr>
            <a:xfrm>
              <a:off x="7789264" y="5831713"/>
              <a:ext cx="324000" cy="324000"/>
            </a:xfrm>
            <a:prstGeom prst="rect">
              <a:avLst/>
            </a:prstGeom>
          </p:spPr>
        </p:pic>
        <p:pic>
          <p:nvPicPr>
            <p:cNvPr id="5" name="Picture 4" descr="A flag in a circle with Great Britain in the background&#10;&#10;Description automatically generated">
              <a:extLst>
                <a:ext uri="{FF2B5EF4-FFF2-40B4-BE49-F238E27FC236}">
                  <a16:creationId xmlns:a16="http://schemas.microsoft.com/office/drawing/2014/main" id="{9B3DE2C1-9C64-9185-981A-C29A0B6FE97D}"/>
                </a:ext>
              </a:extLst>
            </p:cNvPr>
            <p:cNvPicPr>
              <a:picLocks/>
            </p:cNvPicPr>
            <p:nvPr/>
          </p:nvPicPr>
          <p:blipFill>
            <a:blip r:embed="rId25"/>
            <a:stretch>
              <a:fillRect/>
            </a:stretch>
          </p:blipFill>
          <p:spPr>
            <a:xfrm>
              <a:off x="6601738" y="5831713"/>
              <a:ext cx="324000" cy="324000"/>
            </a:xfrm>
            <a:prstGeom prst="rect">
              <a:avLst/>
            </a:prstGeom>
          </p:spPr>
        </p:pic>
        <p:pic>
          <p:nvPicPr>
            <p:cNvPr id="7" name="Picture 6">
              <a:extLst>
                <a:ext uri="{FF2B5EF4-FFF2-40B4-BE49-F238E27FC236}">
                  <a16:creationId xmlns:a16="http://schemas.microsoft.com/office/drawing/2014/main" id="{E827B25D-502A-1B04-01EB-54B0CC04A390}"/>
                </a:ext>
              </a:extLst>
            </p:cNvPr>
            <p:cNvPicPr>
              <a:picLocks noChangeAspect="1"/>
            </p:cNvPicPr>
            <p:nvPr/>
          </p:nvPicPr>
          <p:blipFill>
            <a:blip r:embed="rId26"/>
            <a:stretch>
              <a:fillRect/>
            </a:stretch>
          </p:blipFill>
          <p:spPr>
            <a:xfrm>
              <a:off x="8185106" y="5831713"/>
              <a:ext cx="324000" cy="324000"/>
            </a:xfrm>
            <a:prstGeom prst="rect">
              <a:avLst/>
            </a:prstGeom>
          </p:spPr>
        </p:pic>
        <p:pic>
          <p:nvPicPr>
            <p:cNvPr id="4" name="Picture 3">
              <a:extLst>
                <a:ext uri="{FF2B5EF4-FFF2-40B4-BE49-F238E27FC236}">
                  <a16:creationId xmlns:a16="http://schemas.microsoft.com/office/drawing/2014/main" id="{ED562BD0-BC4C-8EED-9234-947BF72B4EDE}"/>
                </a:ext>
              </a:extLst>
            </p:cNvPr>
            <p:cNvPicPr>
              <a:picLocks noChangeAspect="1"/>
            </p:cNvPicPr>
            <p:nvPr/>
          </p:nvPicPr>
          <p:blipFill>
            <a:blip r:embed="rId27"/>
            <a:stretch>
              <a:fillRect/>
            </a:stretch>
          </p:blipFill>
          <p:spPr>
            <a:xfrm>
              <a:off x="10956000" y="5831713"/>
              <a:ext cx="324000" cy="324000"/>
            </a:xfrm>
            <a:prstGeom prst="rect">
              <a:avLst/>
            </a:prstGeom>
          </p:spPr>
        </p:pic>
        <p:pic>
          <p:nvPicPr>
            <p:cNvPr id="16" name="Picture 15">
              <a:extLst>
                <a:ext uri="{FF2B5EF4-FFF2-40B4-BE49-F238E27FC236}">
                  <a16:creationId xmlns:a16="http://schemas.microsoft.com/office/drawing/2014/main" id="{28E380BE-E9F4-B19C-C55E-63891551FCCD}"/>
                </a:ext>
              </a:extLst>
            </p:cNvPr>
            <p:cNvPicPr>
              <a:picLocks noChangeAspect="1"/>
            </p:cNvPicPr>
            <p:nvPr/>
          </p:nvPicPr>
          <p:blipFill>
            <a:blip r:embed="rId28"/>
            <a:stretch>
              <a:fillRect/>
            </a:stretch>
          </p:blipFill>
          <p:spPr>
            <a:xfrm>
              <a:off x="8580948" y="5831713"/>
              <a:ext cx="324000" cy="324000"/>
            </a:xfrm>
            <a:prstGeom prst="rect">
              <a:avLst/>
            </a:prstGeom>
          </p:spPr>
        </p:pic>
        <p:pic>
          <p:nvPicPr>
            <p:cNvPr id="9" name="Picture 8">
              <a:extLst>
                <a:ext uri="{FF2B5EF4-FFF2-40B4-BE49-F238E27FC236}">
                  <a16:creationId xmlns:a16="http://schemas.microsoft.com/office/drawing/2014/main" id="{15ECD937-57AB-8188-A8D5-AF08E84A7EF7}"/>
                </a:ext>
              </a:extLst>
            </p:cNvPr>
            <p:cNvPicPr>
              <a:picLocks noChangeAspect="1"/>
            </p:cNvPicPr>
            <p:nvPr/>
          </p:nvPicPr>
          <p:blipFill>
            <a:blip r:embed="rId29"/>
            <a:stretch>
              <a:fillRect/>
            </a:stretch>
          </p:blipFill>
          <p:spPr>
            <a:xfrm>
              <a:off x="9768474" y="5831713"/>
              <a:ext cx="324000" cy="324000"/>
            </a:xfrm>
            <a:prstGeom prst="rect">
              <a:avLst/>
            </a:prstGeom>
          </p:spPr>
        </p:pic>
        <p:pic>
          <p:nvPicPr>
            <p:cNvPr id="12" name="Picture 11">
              <a:extLst>
                <a:ext uri="{FF2B5EF4-FFF2-40B4-BE49-F238E27FC236}">
                  <a16:creationId xmlns:a16="http://schemas.microsoft.com/office/drawing/2014/main" id="{CFA9A125-6B25-AA02-4469-12727992047D}"/>
                </a:ext>
              </a:extLst>
            </p:cNvPr>
            <p:cNvPicPr>
              <a:picLocks noChangeAspect="1"/>
            </p:cNvPicPr>
            <p:nvPr/>
          </p:nvPicPr>
          <p:blipFill>
            <a:blip r:embed="rId30"/>
            <a:stretch>
              <a:fillRect/>
            </a:stretch>
          </p:blipFill>
          <p:spPr>
            <a:xfrm>
              <a:off x="10560158" y="5831713"/>
              <a:ext cx="324000" cy="324000"/>
            </a:xfrm>
            <a:prstGeom prst="rect">
              <a:avLst/>
            </a:prstGeom>
          </p:spPr>
        </p:pic>
        <p:pic>
          <p:nvPicPr>
            <p:cNvPr id="17" name="Picture 16">
              <a:extLst>
                <a:ext uri="{FF2B5EF4-FFF2-40B4-BE49-F238E27FC236}">
                  <a16:creationId xmlns:a16="http://schemas.microsoft.com/office/drawing/2014/main" id="{104CDEC8-EB09-9EB6-07F5-741FF97BDC66}"/>
                </a:ext>
              </a:extLst>
            </p:cNvPr>
            <p:cNvPicPr>
              <a:picLocks noChangeAspect="1"/>
            </p:cNvPicPr>
            <p:nvPr/>
          </p:nvPicPr>
          <p:blipFill>
            <a:blip r:embed="rId31"/>
            <a:stretch>
              <a:fillRect/>
            </a:stretch>
          </p:blipFill>
          <p:spPr>
            <a:xfrm>
              <a:off x="10164316" y="5831713"/>
              <a:ext cx="324000" cy="324000"/>
            </a:xfrm>
            <a:prstGeom prst="rect">
              <a:avLst/>
            </a:prstGeom>
          </p:spPr>
        </p:pic>
        <p:pic>
          <p:nvPicPr>
            <p:cNvPr id="19" name="Picture 18">
              <a:extLst>
                <a:ext uri="{FF2B5EF4-FFF2-40B4-BE49-F238E27FC236}">
                  <a16:creationId xmlns:a16="http://schemas.microsoft.com/office/drawing/2014/main" id="{9D3853F4-1AFC-C297-3F24-DE90BDD14C15}"/>
                </a:ext>
              </a:extLst>
            </p:cNvPr>
            <p:cNvPicPr>
              <a:picLocks noChangeAspect="1"/>
            </p:cNvPicPr>
            <p:nvPr/>
          </p:nvPicPr>
          <p:blipFill>
            <a:blip r:embed="rId32"/>
            <a:stretch>
              <a:fillRect/>
            </a:stretch>
          </p:blipFill>
          <p:spPr>
            <a:xfrm>
              <a:off x="9372632" y="5831713"/>
              <a:ext cx="324000" cy="324000"/>
            </a:xfrm>
            <a:prstGeom prst="rect">
              <a:avLst/>
            </a:prstGeom>
          </p:spPr>
        </p:pic>
        <p:pic>
          <p:nvPicPr>
            <p:cNvPr id="23" name="Picture 22">
              <a:extLst>
                <a:ext uri="{FF2B5EF4-FFF2-40B4-BE49-F238E27FC236}">
                  <a16:creationId xmlns:a16="http://schemas.microsoft.com/office/drawing/2014/main" id="{09D383FB-AADD-48E6-3A29-4868B4E963B1}"/>
                </a:ext>
              </a:extLst>
            </p:cNvPr>
            <p:cNvPicPr>
              <a:picLocks noChangeAspect="1"/>
            </p:cNvPicPr>
            <p:nvPr/>
          </p:nvPicPr>
          <p:blipFill>
            <a:blip r:embed="rId33"/>
            <a:stretch>
              <a:fillRect/>
            </a:stretch>
          </p:blipFill>
          <p:spPr>
            <a:xfrm>
              <a:off x="8976790" y="5831713"/>
              <a:ext cx="324000" cy="324000"/>
            </a:xfrm>
            <a:prstGeom prst="rect">
              <a:avLst/>
            </a:prstGeom>
          </p:spPr>
        </p:pic>
        <p:pic>
          <p:nvPicPr>
            <p:cNvPr id="11" name="Picture 10">
              <a:extLst>
                <a:ext uri="{FF2B5EF4-FFF2-40B4-BE49-F238E27FC236}">
                  <a16:creationId xmlns:a16="http://schemas.microsoft.com/office/drawing/2014/main" id="{2EB3C461-B128-A440-C206-0E1944D9BC1A}"/>
                </a:ext>
              </a:extLst>
            </p:cNvPr>
            <p:cNvPicPr>
              <a:picLocks noChangeAspect="1"/>
            </p:cNvPicPr>
            <p:nvPr/>
          </p:nvPicPr>
          <p:blipFill>
            <a:blip r:embed="rId34"/>
            <a:stretch>
              <a:fillRect/>
            </a:stretch>
          </p:blipFill>
          <p:spPr>
            <a:xfrm>
              <a:off x="11351829" y="5831713"/>
              <a:ext cx="324000" cy="324000"/>
            </a:xfrm>
            <a:prstGeom prst="rect">
              <a:avLst/>
            </a:prstGeom>
          </p:spPr>
        </p:pic>
        <p:pic>
          <p:nvPicPr>
            <p:cNvPr id="20" name="Picture 19">
              <a:extLst>
                <a:ext uri="{FF2B5EF4-FFF2-40B4-BE49-F238E27FC236}">
                  <a16:creationId xmlns:a16="http://schemas.microsoft.com/office/drawing/2014/main" id="{B9068D19-C56E-ACAE-8B1D-AFDD89B2A751}"/>
                </a:ext>
              </a:extLst>
            </p:cNvPr>
            <p:cNvPicPr>
              <a:picLocks noChangeAspect="1"/>
            </p:cNvPicPr>
            <p:nvPr/>
          </p:nvPicPr>
          <p:blipFill>
            <a:blip r:embed="rId35"/>
            <a:stretch>
              <a:fillRect/>
            </a:stretch>
          </p:blipFill>
          <p:spPr>
            <a:xfrm>
              <a:off x="2643318" y="5831713"/>
              <a:ext cx="324000" cy="324000"/>
            </a:xfrm>
            <a:prstGeom prst="rect">
              <a:avLst/>
            </a:prstGeom>
          </p:spPr>
        </p:pic>
        <p:pic>
          <p:nvPicPr>
            <p:cNvPr id="22" name="Picture 21">
              <a:extLst>
                <a:ext uri="{FF2B5EF4-FFF2-40B4-BE49-F238E27FC236}">
                  <a16:creationId xmlns:a16="http://schemas.microsoft.com/office/drawing/2014/main" id="{9C31A574-1CDE-BAF7-47CB-FC17BFD39A6D}"/>
                </a:ext>
              </a:extLst>
            </p:cNvPr>
            <p:cNvPicPr>
              <a:picLocks noChangeAspect="1"/>
            </p:cNvPicPr>
            <p:nvPr/>
          </p:nvPicPr>
          <p:blipFill>
            <a:blip r:embed="rId36"/>
            <a:stretch>
              <a:fillRect/>
            </a:stretch>
          </p:blipFill>
          <p:spPr>
            <a:xfrm>
              <a:off x="3039160" y="5831713"/>
              <a:ext cx="324000" cy="324000"/>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grpSp>
        <p:nvGrpSpPr>
          <p:cNvPr id="314" name="Google Shape;314;p2"/>
          <p:cNvGrpSpPr/>
          <p:nvPr/>
        </p:nvGrpSpPr>
        <p:grpSpPr>
          <a:xfrm>
            <a:off x="2021885" y="-8022"/>
            <a:ext cx="10170115" cy="174639"/>
            <a:chOff x="2021885" y="-1574"/>
            <a:chExt cx="10417812" cy="268274"/>
          </a:xfrm>
        </p:grpSpPr>
        <p:sp>
          <p:nvSpPr>
            <p:cNvPr id="315" name="Google Shape;315;p2"/>
            <p:cNvSpPr/>
            <p:nvPr/>
          </p:nvSpPr>
          <p:spPr>
            <a:xfrm>
              <a:off x="2021885" y="-1574"/>
              <a:ext cx="1492331" cy="268274"/>
            </a:xfrm>
            <a:prstGeom prst="rect">
              <a:avLst/>
            </a:prstGeom>
            <a:solidFill>
              <a:srgbClr val="EBB700"/>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6" name="Google Shape;316;p2"/>
            <p:cNvSpPr/>
            <p:nvPr/>
          </p:nvSpPr>
          <p:spPr>
            <a:xfrm>
              <a:off x="3509465" y="-1574"/>
              <a:ext cx="1492331" cy="268274"/>
            </a:xfrm>
            <a:prstGeom prst="rect">
              <a:avLst/>
            </a:prstGeom>
            <a:solidFill>
              <a:srgbClr val="407CCA"/>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7" name="Google Shape;317;p2"/>
            <p:cNvSpPr/>
            <p:nvPr/>
          </p:nvSpPr>
          <p:spPr>
            <a:xfrm>
              <a:off x="4997045" y="-1574"/>
              <a:ext cx="1492331" cy="268274"/>
            </a:xfrm>
            <a:prstGeom prst="rect">
              <a:avLst/>
            </a:prstGeom>
            <a:solidFill>
              <a:srgbClr val="FF5C35"/>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8" name="Google Shape;318;p2"/>
            <p:cNvSpPr/>
            <p:nvPr/>
          </p:nvSpPr>
          <p:spPr>
            <a:xfrm>
              <a:off x="6484625" y="-1574"/>
              <a:ext cx="1492331" cy="268274"/>
            </a:xfrm>
            <a:prstGeom prst="rect">
              <a:avLst/>
            </a:prstGeom>
            <a:solidFill>
              <a:srgbClr val="B3B2B1"/>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9" name="Google Shape;319;p2"/>
            <p:cNvSpPr/>
            <p:nvPr/>
          </p:nvSpPr>
          <p:spPr>
            <a:xfrm>
              <a:off x="7972205" y="-1574"/>
              <a:ext cx="1492331" cy="268274"/>
            </a:xfrm>
            <a:prstGeom prst="rect">
              <a:avLst/>
            </a:prstGeom>
            <a:solidFill>
              <a:srgbClr val="7A2682"/>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0" name="Google Shape;320;p2"/>
            <p:cNvSpPr/>
            <p:nvPr/>
          </p:nvSpPr>
          <p:spPr>
            <a:xfrm>
              <a:off x="9459785" y="-1574"/>
              <a:ext cx="1492331" cy="268274"/>
            </a:xfrm>
            <a:prstGeom prst="rect">
              <a:avLst/>
            </a:prstGeom>
            <a:solidFill>
              <a:srgbClr val="00AC69"/>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1" name="Google Shape;321;p2"/>
            <p:cNvSpPr/>
            <p:nvPr/>
          </p:nvSpPr>
          <p:spPr>
            <a:xfrm>
              <a:off x="10947366" y="-1574"/>
              <a:ext cx="1492331" cy="268274"/>
            </a:xfrm>
            <a:prstGeom prst="rect">
              <a:avLst/>
            </a:prstGeom>
            <a:solidFill>
              <a:srgbClr val="00338D"/>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22" name="Google Shape;322;p2"/>
          <p:cNvSpPr/>
          <p:nvPr/>
        </p:nvSpPr>
        <p:spPr>
          <a:xfrm>
            <a:off x="0" y="-8022"/>
            <a:ext cx="2193729" cy="6866022"/>
          </a:xfrm>
          <a:custGeom>
            <a:avLst/>
            <a:gdLst/>
            <a:ahLst/>
            <a:cxnLst/>
            <a:rect l="l" t="t" r="r" b="b"/>
            <a:pathLst>
              <a:path w="2193729" h="6866022" extrusionOk="0">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rgbClr val="0D2240"/>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3" name="Google Shape;323;p2"/>
          <p:cNvSpPr txBox="1"/>
          <p:nvPr/>
        </p:nvSpPr>
        <p:spPr>
          <a:xfrm>
            <a:off x="142876" y="1525594"/>
            <a:ext cx="1693038" cy="1436351"/>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a:solidFill>
                  <a:schemeClr val="lt1"/>
                </a:solidFill>
                <a:latin typeface="Helvetica Neue"/>
                <a:ea typeface="Helvetica Neue"/>
                <a:cs typeface="Helvetica Neue"/>
                <a:sym typeface="Helvetica Neue"/>
              </a:rPr>
              <a:t>THE HISTORY</a:t>
            </a:r>
            <a:r>
              <a:rPr lang="en-US" sz="1400" b="1" i="0" u="none" strike="noStrike" cap="none">
                <a:solidFill>
                  <a:schemeClr val="lt1"/>
                </a:solidFill>
                <a:latin typeface="Helvetica Neue"/>
                <a:ea typeface="Helvetica Neue"/>
                <a:cs typeface="Helvetica Neue"/>
                <a:sym typeface="Helvetica Neue"/>
              </a:rPr>
              <a: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400"/>
              <a:buFont typeface="Arial"/>
              <a:buNone/>
            </a:pPr>
            <a:endParaRPr sz="1400" b="1" i="0" u="none" strike="noStrike" cap="none">
              <a:solidFill>
                <a:schemeClr val="lt1"/>
              </a:solidFill>
              <a:latin typeface="Helvetica Neue"/>
              <a:ea typeface="Helvetica Neue"/>
              <a:cs typeface="Helvetica Neue"/>
              <a:sym typeface="Helvetica Neue"/>
            </a:endParaRPr>
          </a:p>
        </p:txBody>
      </p:sp>
      <p:sp>
        <p:nvSpPr>
          <p:cNvPr id="324" name="Google Shape;324;p2"/>
          <p:cNvSpPr txBox="1"/>
          <p:nvPr/>
        </p:nvSpPr>
        <p:spPr>
          <a:xfrm>
            <a:off x="2356046" y="423781"/>
            <a:ext cx="5525035" cy="992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38D"/>
              </a:buClr>
              <a:buSzPts val="3840"/>
              <a:buFont typeface="Arial"/>
              <a:buNone/>
            </a:pPr>
            <a:r>
              <a:rPr lang="en-US" sz="3200" b="1" i="0" u="none" strike="noStrike" cap="none">
                <a:solidFill>
                  <a:srgbClr val="00338D"/>
                </a:solidFill>
                <a:latin typeface="Arial"/>
                <a:ea typeface="Arial"/>
                <a:cs typeface="Arial"/>
                <a:sym typeface="Arial"/>
              </a:rPr>
              <a:t>Part 1</a:t>
            </a:r>
            <a:endParaRPr sz="1400" b="0" i="0" u="none" strike="noStrike" cap="none">
              <a:solidFill>
                <a:srgbClr val="000000"/>
              </a:solidFill>
              <a:latin typeface="Arial"/>
              <a:ea typeface="Arial"/>
              <a:cs typeface="Arial"/>
              <a:sym typeface="Arial"/>
            </a:endParaRPr>
          </a:p>
        </p:txBody>
      </p:sp>
      <p:pic>
        <p:nvPicPr>
          <p:cNvPr id="325" name="Google Shape;325;p2"/>
          <p:cNvPicPr preferRelativeResize="0"/>
          <p:nvPr/>
        </p:nvPicPr>
        <p:blipFill rotWithShape="1">
          <a:blip r:embed="rId3">
            <a:alphaModFix/>
          </a:blip>
          <a:srcRect/>
          <a:stretch/>
        </p:blipFill>
        <p:spPr>
          <a:xfrm>
            <a:off x="11286103" y="361146"/>
            <a:ext cx="741108" cy="702199"/>
          </a:xfrm>
          <a:prstGeom prst="rect">
            <a:avLst/>
          </a:prstGeom>
          <a:noFill/>
          <a:ln>
            <a:noFill/>
          </a:ln>
        </p:spPr>
      </p:pic>
      <p:grpSp>
        <p:nvGrpSpPr>
          <p:cNvPr id="326" name="Google Shape;326;p2"/>
          <p:cNvGrpSpPr/>
          <p:nvPr/>
        </p:nvGrpSpPr>
        <p:grpSpPr>
          <a:xfrm>
            <a:off x="243902" y="186087"/>
            <a:ext cx="1481414" cy="1219200"/>
            <a:chOff x="883050" y="-304800"/>
            <a:chExt cx="7385539" cy="6858000"/>
          </a:xfrm>
        </p:grpSpPr>
        <p:pic>
          <p:nvPicPr>
            <p:cNvPr id="327" name="Google Shape;327;p2" descr="En bild som visar Färggrann, hjärta, kreativitet&#10;&#10;Automatiskt genererad beskrivning"/>
            <p:cNvPicPr preferRelativeResize="0"/>
            <p:nvPr/>
          </p:nvPicPr>
          <p:blipFill rotWithShape="1">
            <a:blip r:embed="rId4">
              <a:alphaModFix/>
            </a:blip>
            <a:srcRect/>
            <a:stretch/>
          </p:blipFill>
          <p:spPr>
            <a:xfrm>
              <a:off x="883050" y="-304800"/>
              <a:ext cx="7385539" cy="6858000"/>
            </a:xfrm>
            <a:prstGeom prst="rect">
              <a:avLst/>
            </a:prstGeom>
            <a:noFill/>
            <a:ln>
              <a:noFill/>
            </a:ln>
          </p:spPr>
        </p:pic>
        <p:sp>
          <p:nvSpPr>
            <p:cNvPr id="328" name="Google Shape;328;p2"/>
            <p:cNvSpPr txBox="1"/>
            <p:nvPr/>
          </p:nvSpPr>
          <p:spPr>
            <a:xfrm>
              <a:off x="883051" y="1524000"/>
              <a:ext cx="7385538" cy="160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FF00"/>
                  </a:solidFill>
                  <a:latin typeface="Arial"/>
                  <a:ea typeface="Arial"/>
                  <a:cs typeface="Arial"/>
                  <a:sym typeface="Arial"/>
                </a:rPr>
                <a:t>Help</a:t>
              </a:r>
              <a:r>
                <a:rPr lang="en-US" sz="1200" b="0" i="1" u="none" strike="noStrike" cap="none">
                  <a:solidFill>
                    <a:srgbClr val="FFFF00"/>
                  </a:solidFill>
                  <a:latin typeface="Pacifico"/>
                  <a:ea typeface="Pacifico"/>
                  <a:cs typeface="Pacifico"/>
                  <a:sym typeface="Pacifico"/>
                </a:rPr>
                <a:t>for</a:t>
              </a:r>
              <a:r>
                <a:rPr lang="en-US" sz="1200" b="0" i="0" u="none" strike="noStrike" cap="none">
                  <a:solidFill>
                    <a:srgbClr val="FFFF00"/>
                  </a:solidFill>
                  <a:latin typeface="Arial"/>
                  <a:ea typeface="Arial"/>
                  <a:cs typeface="Arial"/>
                  <a:sym typeface="Arial"/>
                </a:rPr>
                <a:t>Ukraine</a:t>
              </a:r>
              <a:endParaRPr sz="1200" b="0" i="0" u="none" strike="noStrike" cap="none">
                <a:solidFill>
                  <a:srgbClr val="00338D"/>
                </a:solidFill>
                <a:latin typeface="Calibri"/>
                <a:ea typeface="Calibri"/>
                <a:cs typeface="Calibri"/>
                <a:sym typeface="Calibri"/>
              </a:endParaRPr>
            </a:p>
          </p:txBody>
        </p:sp>
        <p:pic>
          <p:nvPicPr>
            <p:cNvPr id="329" name="Google Shape;329;p2" descr="En bild som visar emblem, logotyp, symbol, Varumärke&#10;&#10;Automatiskt genererad beskrivning"/>
            <p:cNvPicPr preferRelativeResize="0"/>
            <p:nvPr/>
          </p:nvPicPr>
          <p:blipFill rotWithShape="1">
            <a:blip r:embed="rId5">
              <a:alphaModFix/>
            </a:blip>
            <a:srcRect/>
            <a:stretch/>
          </p:blipFill>
          <p:spPr>
            <a:xfrm>
              <a:off x="3262119" y="3215888"/>
              <a:ext cx="2619763" cy="2480063"/>
            </a:xfrm>
            <a:prstGeom prst="rect">
              <a:avLst/>
            </a:prstGeom>
            <a:noFill/>
            <a:ln>
              <a:noFill/>
            </a:ln>
          </p:spPr>
        </p:pic>
      </p:grpSp>
      <p:sp>
        <p:nvSpPr>
          <p:cNvPr id="330" name="Google Shape;330;p2"/>
          <p:cNvSpPr/>
          <p:nvPr/>
        </p:nvSpPr>
        <p:spPr>
          <a:xfrm rot="5400000" flipH="1">
            <a:off x="2969180" y="458830"/>
            <a:ext cx="45719" cy="1091579"/>
          </a:xfrm>
          <a:prstGeom prst="rect">
            <a:avLst/>
          </a:prstGeom>
          <a:solidFill>
            <a:srgbClr val="FBC608"/>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EBB700"/>
              </a:solidFill>
              <a:latin typeface="Arial"/>
              <a:ea typeface="Arial"/>
              <a:cs typeface="Arial"/>
              <a:sym typeface="Arial"/>
            </a:endParaRPr>
          </a:p>
        </p:txBody>
      </p:sp>
      <p:sp>
        <p:nvSpPr>
          <p:cNvPr id="338" name="Google Shape;338;p2"/>
          <p:cNvSpPr txBox="1"/>
          <p:nvPr/>
        </p:nvSpPr>
        <p:spPr>
          <a:xfrm>
            <a:off x="8895724" y="5767971"/>
            <a:ext cx="3526973"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rgbClr val="55565A"/>
                </a:solidFill>
                <a:latin typeface="Helvetica Neue"/>
                <a:ea typeface="Helvetica Neue"/>
                <a:cs typeface="Helvetica Neue"/>
                <a:sym typeface="Helvetica Neue"/>
              </a:rPr>
              <a:t>Read the full story: </a:t>
            </a:r>
            <a:r>
              <a:rPr lang="en-US" sz="1000" b="0" i="1" u="sng" strike="noStrike" cap="none">
                <a:solidFill>
                  <a:srgbClr val="55565A"/>
                </a:solidFill>
                <a:latin typeface="Helvetica Neue"/>
                <a:ea typeface="Helvetica Neue"/>
                <a:cs typeface="Helvetica Neue"/>
                <a:sym typeface="Helvetica Neue"/>
                <a:hlinkClick r:id="rId6">
                  <a:extLst>
                    <a:ext uri="{A12FA001-AC4F-418D-AE19-62706E023703}">
                      <ahyp:hlinkClr xmlns:ahyp="http://schemas.microsoft.com/office/drawing/2018/hyperlinkcolor" val="tx"/>
                    </a:ext>
                  </a:extLst>
                </a:hlinkClick>
              </a:rPr>
              <a:t>Winter is coming to Ukraine  </a:t>
            </a:r>
            <a:endParaRPr sz="1000" b="0" i="1" u="none" strike="noStrike" cap="none">
              <a:solidFill>
                <a:srgbClr val="55565A"/>
              </a:solidFill>
              <a:latin typeface="Helvetica Neue"/>
              <a:ea typeface="Helvetica Neue"/>
              <a:cs typeface="Helvetica Neue"/>
              <a:sym typeface="Helvetica Neue"/>
            </a:endParaRPr>
          </a:p>
        </p:txBody>
      </p:sp>
      <p:grpSp>
        <p:nvGrpSpPr>
          <p:cNvPr id="3" name="Group 2">
            <a:extLst>
              <a:ext uri="{FF2B5EF4-FFF2-40B4-BE49-F238E27FC236}">
                <a16:creationId xmlns:a16="http://schemas.microsoft.com/office/drawing/2014/main" id="{56757509-5996-99A3-9E0A-F181C2284400}"/>
              </a:ext>
            </a:extLst>
          </p:cNvPr>
          <p:cNvGrpSpPr/>
          <p:nvPr/>
        </p:nvGrpSpPr>
        <p:grpSpPr>
          <a:xfrm>
            <a:off x="2193729" y="1415981"/>
            <a:ext cx="6096000" cy="4691523"/>
            <a:chOff x="3048000" y="1134041"/>
            <a:chExt cx="6096000" cy="4691523"/>
          </a:xfrm>
        </p:grpSpPr>
        <p:sp>
          <p:nvSpPr>
            <p:cNvPr id="331" name="Google Shape;331;p2"/>
            <p:cNvSpPr txBox="1"/>
            <p:nvPr/>
          </p:nvSpPr>
          <p:spPr>
            <a:xfrm>
              <a:off x="3575194" y="1134041"/>
              <a:ext cx="5041613"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2F5496"/>
                  </a:solidFill>
                  <a:latin typeface="Helvetica Neue"/>
                  <a:ea typeface="Helvetica Neue"/>
                  <a:cs typeface="Helvetica Neue"/>
                  <a:sym typeface="Helvetica Neue"/>
                </a:rPr>
                <a:t>October 2022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1F3864"/>
                  </a:solidFill>
                  <a:latin typeface="Helvetica Neue"/>
                  <a:ea typeface="Helvetica Neue"/>
                  <a:cs typeface="Helvetica Neue"/>
                  <a:sym typeface="Helvetica Neue"/>
                </a:rPr>
                <a:t>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Calibri"/>
                <a:ea typeface="Calibri"/>
                <a:cs typeface="Calibri"/>
                <a:sym typeface="Calibri"/>
              </a:endParaRPr>
            </a:p>
          </p:txBody>
        </p:sp>
        <p:sp>
          <p:nvSpPr>
            <p:cNvPr id="332" name="Google Shape;332;p2"/>
            <p:cNvSpPr txBox="1"/>
            <p:nvPr/>
          </p:nvSpPr>
          <p:spPr>
            <a:xfrm>
              <a:off x="3500066" y="1748479"/>
              <a:ext cx="5191869" cy="20313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n-US" sz="1400" b="0" i="0" u="none" strike="noStrike" cap="none" dirty="0">
                  <a:solidFill>
                    <a:srgbClr val="55565A"/>
                  </a:solidFill>
                  <a:latin typeface="Helvetica Neue"/>
                  <a:ea typeface="Helvetica Neue"/>
                  <a:cs typeface="Helvetica Neue"/>
                  <a:sym typeface="Helvetica Neue"/>
                </a:rPr>
                <a:t>Schools and kindergartens in Ukraine were left without power so, as a reaction to bombardments of the civilian infrastructure, a Lion in Finland decided to try, with the help of other Nordic Lions Clubs, to collect funds and donate 100 generators. </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r>
                <a:rPr lang="en-US" sz="1400" b="0" i="0" u="none" strike="noStrike" cap="none" dirty="0">
                  <a:solidFill>
                    <a:srgbClr val="55565A"/>
                  </a:solidFill>
                  <a:latin typeface="Helvetica Neue"/>
                  <a:ea typeface="Helvetica Neue"/>
                  <a:cs typeface="Helvetica Neue"/>
                  <a:sym typeface="Helvetica Neue"/>
                </a:rPr>
                <a:t>The call to action was launched and the project simplicity, its transparency corroborated with the huge need for this service, made Lions from </a:t>
              </a:r>
              <a:r>
                <a:rPr lang="en-US" sz="1400" b="0" i="0" u="none" strike="noStrike" cap="none" dirty="0">
                  <a:solidFill>
                    <a:schemeClr val="dk2"/>
                  </a:solidFill>
                  <a:latin typeface="Helvetica Neue"/>
                  <a:ea typeface="Helvetica Neue"/>
                  <a:cs typeface="Helvetica Neue"/>
                  <a:sym typeface="Helvetica Neue"/>
                </a:rPr>
                <a:t>Finland, Sweden, Norway, Denmark, Iceland, Germany, Netherlands, France, Ukraine, Switzerland, Estonia, Belgium and Poland to </a:t>
              </a:r>
              <a:r>
                <a:rPr lang="en-US" sz="1400" b="0" i="0" u="none" strike="noStrike" cap="none" dirty="0">
                  <a:solidFill>
                    <a:srgbClr val="55565A"/>
                  </a:solidFill>
                  <a:latin typeface="Helvetica Neue"/>
                  <a:ea typeface="Helvetica Neue"/>
                  <a:cs typeface="Helvetica Neue"/>
                  <a:sym typeface="Helvetica Neue"/>
                </a:rPr>
                <a:t>join in this great humanitarian service!</a:t>
              </a:r>
              <a:endParaRPr sz="1400" b="0" i="0" u="none" strike="noStrike" cap="none" dirty="0">
                <a:solidFill>
                  <a:srgbClr val="000000"/>
                </a:solidFill>
                <a:latin typeface="Arial"/>
                <a:ea typeface="Arial"/>
                <a:cs typeface="Arial"/>
                <a:sym typeface="Arial"/>
              </a:endParaRPr>
            </a:p>
          </p:txBody>
        </p:sp>
        <p:sp>
          <p:nvSpPr>
            <p:cNvPr id="333" name="Google Shape;333;p2"/>
            <p:cNvSpPr txBox="1"/>
            <p:nvPr/>
          </p:nvSpPr>
          <p:spPr>
            <a:xfrm>
              <a:off x="3667291" y="3818136"/>
              <a:ext cx="485741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2F5496"/>
                  </a:solidFill>
                  <a:latin typeface="Helvetica Neue"/>
                  <a:ea typeface="Helvetica Neue"/>
                  <a:cs typeface="Helvetica Neue"/>
                  <a:sym typeface="Helvetica Neue"/>
                </a:rPr>
                <a:t>Astonishing results</a:t>
              </a:r>
              <a:r>
                <a:rPr lang="en-US" sz="1800" b="1" i="0" u="none" strike="noStrike" cap="none">
                  <a:solidFill>
                    <a:srgbClr val="2F5496"/>
                  </a:solidFill>
                  <a:latin typeface="Helvetica Neue"/>
                  <a:ea typeface="Helvetica Neue"/>
                  <a:cs typeface="Helvetica Neue"/>
                  <a:sym typeface="Helvetica Neue"/>
                </a:rPr>
                <a:t>: </a:t>
              </a:r>
              <a:endParaRPr sz="1400" b="0" i="0" u="none" strike="noStrike" cap="none">
                <a:solidFill>
                  <a:srgbClr val="000000"/>
                </a:solidFill>
                <a:latin typeface="Arial"/>
                <a:ea typeface="Arial"/>
                <a:cs typeface="Arial"/>
                <a:sym typeface="Arial"/>
              </a:endParaRPr>
            </a:p>
          </p:txBody>
        </p:sp>
        <p:sp>
          <p:nvSpPr>
            <p:cNvPr id="334" name="Google Shape;334;p2"/>
            <p:cNvSpPr txBox="1"/>
            <p:nvPr/>
          </p:nvSpPr>
          <p:spPr>
            <a:xfrm>
              <a:off x="3543714" y="4225800"/>
              <a:ext cx="5104573"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2F5496"/>
                  </a:solidFill>
                  <a:latin typeface="Helvetica Neue"/>
                  <a:ea typeface="Helvetica Neue"/>
                  <a:cs typeface="Helvetica Neue"/>
                  <a:sym typeface="Helvetica Neue"/>
                </a:rPr>
                <a:t>Over</a:t>
              </a:r>
              <a:r>
                <a:rPr lang="en-US" sz="1400" b="0" i="0" u="none" strike="noStrike" cap="none">
                  <a:solidFill>
                    <a:srgbClr val="55565A"/>
                  </a:solidFill>
                  <a:latin typeface="Helvetica Neue"/>
                  <a:ea typeface="Helvetica Neue"/>
                  <a:cs typeface="Helvetica Neue"/>
                  <a:sym typeface="Helvetica Neue"/>
                </a:rPr>
                <a:t> </a:t>
              </a:r>
              <a:r>
                <a:rPr lang="en-US" sz="1400" b="1" i="0" u="none" strike="noStrike" cap="none">
                  <a:solidFill>
                    <a:srgbClr val="2F5496"/>
                  </a:solidFill>
                  <a:latin typeface="Helvetica Neue"/>
                  <a:ea typeface="Helvetica Neue"/>
                  <a:cs typeface="Helvetica Neue"/>
                  <a:sym typeface="Helvetica Neue"/>
                </a:rPr>
                <a:t>2260</a:t>
              </a:r>
              <a:r>
                <a:rPr lang="en-US" sz="1400" b="0" i="0" u="none" strike="noStrike" cap="none">
                  <a:solidFill>
                    <a:srgbClr val="55565A"/>
                  </a:solidFill>
                  <a:latin typeface="Helvetica Neue"/>
                  <a:ea typeface="Helvetica Neue"/>
                  <a:cs typeface="Helvetica Neue"/>
                  <a:sym typeface="Helvetica Neue"/>
                </a:rPr>
                <a:t> </a:t>
              </a:r>
              <a:r>
                <a:rPr lang="en-US" sz="1400" b="1" i="0" u="none" strike="noStrike" cap="none">
                  <a:solidFill>
                    <a:srgbClr val="2F5496"/>
                  </a:solidFill>
                  <a:latin typeface="Helvetica Neue"/>
                  <a:ea typeface="Helvetica Neue"/>
                  <a:cs typeface="Helvetica Neue"/>
                  <a:sym typeface="Helvetica Neue"/>
                </a:rPr>
                <a:t>portable generators </a:t>
              </a:r>
              <a:r>
                <a:rPr lang="en-US" sz="1400" b="0" i="0" u="none" strike="noStrike" cap="none">
                  <a:solidFill>
                    <a:srgbClr val="55565A"/>
                  </a:solidFill>
                  <a:latin typeface="Helvetica Neue"/>
                  <a:ea typeface="Helvetica Neue"/>
                  <a:cs typeface="Helvetica Neue"/>
                  <a:sym typeface="Helvetica Neue"/>
                </a:rPr>
                <a:t>donated to schools and kindergartens!</a:t>
              </a:r>
              <a:endParaRPr sz="1400" b="0" i="0" u="none" strike="noStrike" cap="none">
                <a:solidFill>
                  <a:srgbClr val="000000"/>
                </a:solidFill>
                <a:latin typeface="Arial"/>
                <a:ea typeface="Arial"/>
                <a:cs typeface="Arial"/>
                <a:sym typeface="Arial"/>
              </a:endParaRPr>
            </a:p>
          </p:txBody>
        </p:sp>
        <p:sp>
          <p:nvSpPr>
            <p:cNvPr id="335" name="Google Shape;335;p2"/>
            <p:cNvSpPr txBox="1"/>
            <p:nvPr/>
          </p:nvSpPr>
          <p:spPr>
            <a:xfrm>
              <a:off x="3498688" y="4757498"/>
              <a:ext cx="5194625" cy="3100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55565A"/>
                  </a:solidFill>
                  <a:latin typeface="Helvetica Neue"/>
                  <a:ea typeface="Helvetica Neue"/>
                  <a:cs typeface="Helvetica Neue"/>
                  <a:sym typeface="Helvetica Neue"/>
                </a:rPr>
                <a:t>Within 3 months </a:t>
              </a:r>
              <a:r>
                <a:rPr lang="en-US" sz="1400" b="1" i="0" u="none" strike="noStrike" cap="none">
                  <a:solidFill>
                    <a:srgbClr val="2F5496"/>
                  </a:solidFill>
                  <a:latin typeface="Helvetica Neue"/>
                  <a:ea typeface="Helvetica Neue"/>
                  <a:cs typeface="Helvetica Neue"/>
                  <a:sym typeface="Helvetica Neue"/>
                </a:rPr>
                <a:t>over 1,5 million Euros </a:t>
              </a:r>
              <a:r>
                <a:rPr lang="en-US" sz="1400" b="0" i="0" u="none" strike="noStrike" cap="none">
                  <a:solidFill>
                    <a:srgbClr val="55565A"/>
                  </a:solidFill>
                  <a:latin typeface="Helvetica Neue"/>
                  <a:ea typeface="Helvetica Neue"/>
                  <a:cs typeface="Helvetica Neue"/>
                  <a:sym typeface="Helvetica Neue"/>
                </a:rPr>
                <a:t>collected!</a:t>
              </a:r>
              <a:endParaRPr sz="1400" b="0" i="0" u="none" strike="noStrike" cap="none">
                <a:solidFill>
                  <a:srgbClr val="000000"/>
                </a:solidFill>
                <a:latin typeface="Arial"/>
                <a:ea typeface="Arial"/>
                <a:cs typeface="Arial"/>
                <a:sym typeface="Arial"/>
              </a:endParaRPr>
            </a:p>
          </p:txBody>
        </p:sp>
        <p:sp>
          <p:nvSpPr>
            <p:cNvPr id="336" name="Google Shape;336;p2"/>
            <p:cNvSpPr txBox="1"/>
            <p:nvPr/>
          </p:nvSpPr>
          <p:spPr>
            <a:xfrm>
              <a:off x="3498688" y="5103396"/>
              <a:ext cx="5194625" cy="3100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2F5496"/>
                  </a:solidFill>
                  <a:latin typeface="Helvetica Neue"/>
                  <a:ea typeface="Helvetica Neue"/>
                  <a:cs typeface="Helvetica Neue"/>
                  <a:sym typeface="Helvetica Neue"/>
                </a:rPr>
                <a:t>13 European countries </a:t>
              </a:r>
              <a:r>
                <a:rPr lang="en-US" sz="1400" b="0" i="0" u="none" strike="noStrike" cap="none">
                  <a:solidFill>
                    <a:srgbClr val="55565A"/>
                  </a:solidFill>
                  <a:latin typeface="Helvetica Neue"/>
                  <a:ea typeface="Helvetica Neue"/>
                  <a:cs typeface="Helvetica Neue"/>
                  <a:sym typeface="Helvetica Neue"/>
                </a:rPr>
                <a:t>participating!</a:t>
              </a:r>
              <a:endParaRPr sz="1400" b="0" i="0" u="none" strike="noStrike" cap="none">
                <a:solidFill>
                  <a:srgbClr val="000000"/>
                </a:solidFill>
                <a:latin typeface="Arial"/>
                <a:ea typeface="Arial"/>
                <a:cs typeface="Arial"/>
                <a:sym typeface="Arial"/>
              </a:endParaRPr>
            </a:p>
          </p:txBody>
        </p:sp>
        <p:sp>
          <p:nvSpPr>
            <p:cNvPr id="337" name="Google Shape;337;p2"/>
            <p:cNvSpPr txBox="1"/>
            <p:nvPr/>
          </p:nvSpPr>
          <p:spPr>
            <a:xfrm>
              <a:off x="3537831" y="5514447"/>
              <a:ext cx="5116339" cy="31111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2F5496"/>
                  </a:solidFill>
                  <a:latin typeface="Helvetica Neue"/>
                  <a:ea typeface="Helvetica Neue"/>
                  <a:cs typeface="Helvetica Neue"/>
                  <a:sym typeface="Helvetica Neue"/>
                </a:rPr>
                <a:t>Over 300.000 children </a:t>
              </a:r>
              <a:r>
                <a:rPr lang="en-US" sz="1400" b="0" i="0" u="none" strike="noStrike" cap="none">
                  <a:solidFill>
                    <a:srgbClr val="55565A"/>
                  </a:solidFill>
                  <a:latin typeface="Helvetica Neue"/>
                  <a:ea typeface="Helvetica Neue"/>
                  <a:cs typeface="Helvetica Neue"/>
                  <a:sym typeface="Helvetica Neue"/>
                </a:rPr>
                <a:t>in Ukraine got light and heat!</a:t>
              </a:r>
              <a:endParaRPr sz="1400" b="0" i="0" u="none" strike="noStrike" cap="none">
                <a:solidFill>
                  <a:srgbClr val="000000"/>
                </a:solidFill>
                <a:latin typeface="Arial"/>
                <a:ea typeface="Arial"/>
                <a:cs typeface="Arial"/>
                <a:sym typeface="Arial"/>
              </a:endParaRPr>
            </a:p>
          </p:txBody>
        </p:sp>
        <p:sp>
          <p:nvSpPr>
            <p:cNvPr id="339" name="Google Shape;339;p2"/>
            <p:cNvSpPr txBox="1"/>
            <p:nvPr/>
          </p:nvSpPr>
          <p:spPr>
            <a:xfrm>
              <a:off x="3048000" y="1398627"/>
              <a:ext cx="609600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Arial"/>
                  <a:ea typeface="Arial"/>
                  <a:cs typeface="Arial"/>
                  <a:sym typeface="Arial"/>
                </a:rPr>
                <a:t>Winter 2022 there was a huge need for portable generators!</a:t>
              </a:r>
              <a:endParaRPr sz="1400" b="0" i="0" u="none" strike="noStrike" cap="none" dirty="0">
                <a:solidFill>
                  <a:srgbClr val="000000"/>
                </a:solidFill>
                <a:latin typeface="Arial"/>
                <a:ea typeface="Arial"/>
                <a:cs typeface="Arial"/>
                <a:sym typeface="Arial"/>
              </a:endParaRPr>
            </a:p>
          </p:txBody>
        </p:sp>
      </p:grpSp>
      <p:sp>
        <p:nvSpPr>
          <p:cNvPr id="340" name="Google Shape;340;p2"/>
          <p:cNvSpPr txBox="1"/>
          <p:nvPr/>
        </p:nvSpPr>
        <p:spPr>
          <a:xfrm>
            <a:off x="11537156" y="6400725"/>
            <a:ext cx="654844" cy="4572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3A3838"/>
                </a:solidFill>
                <a:latin typeface="Arial"/>
                <a:ea typeface="Arial"/>
                <a:cs typeface="Arial"/>
                <a:sym typeface="Arial"/>
              </a:rPr>
              <a:t>2</a:t>
            </a:fld>
            <a:endParaRPr sz="1000" b="0" i="0" u="none" strike="noStrike" cap="none">
              <a:solidFill>
                <a:srgbClr val="3A3838"/>
              </a:solidFill>
              <a:latin typeface="Arial"/>
              <a:ea typeface="Arial"/>
              <a:cs typeface="Arial"/>
              <a:sym typeface="Arial"/>
            </a:endParaRPr>
          </a:p>
        </p:txBody>
      </p:sp>
      <p:sp>
        <p:nvSpPr>
          <p:cNvPr id="341" name="Google Shape;341;p2"/>
          <p:cNvSpPr txBox="1"/>
          <p:nvPr/>
        </p:nvSpPr>
        <p:spPr>
          <a:xfrm>
            <a:off x="11537156" y="6400725"/>
            <a:ext cx="654844" cy="4572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3A3838"/>
                </a:solidFill>
                <a:latin typeface="Arial"/>
                <a:ea typeface="Arial"/>
                <a:cs typeface="Arial"/>
                <a:sym typeface="Arial"/>
              </a:rPr>
              <a:t>2</a:t>
            </a:fld>
            <a:endParaRPr sz="1000" b="0" i="0" u="none" strike="noStrike" cap="none">
              <a:solidFill>
                <a:srgbClr val="3A3838"/>
              </a:solidFill>
              <a:latin typeface="Arial"/>
              <a:ea typeface="Arial"/>
              <a:cs typeface="Arial"/>
              <a:sym typeface="Arial"/>
            </a:endParaRPr>
          </a:p>
        </p:txBody>
      </p:sp>
      <p:pic>
        <p:nvPicPr>
          <p:cNvPr id="342" name="Google Shape;342;p2" descr="En bild som visar text, elektronik, dator, skärmbild&#10;&#10;Automatiskt genererad beskrivning"/>
          <p:cNvPicPr preferRelativeResize="0"/>
          <p:nvPr/>
        </p:nvPicPr>
        <p:blipFill rotWithShape="1">
          <a:blip r:embed="rId7">
            <a:alphaModFix/>
          </a:blip>
          <a:srcRect/>
          <a:stretch/>
        </p:blipFill>
        <p:spPr>
          <a:xfrm>
            <a:off x="8700476" y="1405287"/>
            <a:ext cx="3061278" cy="4193988"/>
          </a:xfrm>
          <a:prstGeom prst="rect">
            <a:avLst/>
          </a:prstGeom>
          <a:noFill/>
          <a:ln>
            <a:noFill/>
          </a:ln>
          <a:effectLst>
            <a:outerShdw blurRad="292100" dist="139700" dir="2700000" algn="tl" rotWithShape="0">
              <a:srgbClr val="333333">
                <a:alpha val="64313"/>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3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1000"/>
                                  </p:stCondLst>
                                  <p:childTnLst>
                                    <p:set>
                                      <p:cBhvr>
                                        <p:cTn id="10" dur="1" fill="hold">
                                          <p:stCondLst>
                                            <p:cond delay="0"/>
                                          </p:stCondLst>
                                        </p:cTn>
                                        <p:tgtEl>
                                          <p:spTgt spid="3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1000"/>
                                  </p:stCondLst>
                                  <p:childTnLst>
                                    <p:set>
                                      <p:cBhvr>
                                        <p:cTn id="14" dur="1" fill="hold">
                                          <p:stCondLst>
                                            <p:cond delay="0"/>
                                          </p:stCondLst>
                                        </p:cTn>
                                        <p:tgtEl>
                                          <p:spTgt spid="3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1500"/>
                                  </p:stCondLst>
                                  <p:childTnLst>
                                    <p:set>
                                      <p:cBhvr>
                                        <p:cTn id="18" dur="1" fill="hold">
                                          <p:stCondLst>
                                            <p:cond delay="0"/>
                                          </p:stCondLst>
                                        </p:cTn>
                                        <p:tgtEl>
                                          <p:spTgt spid="3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grpSp>
        <p:nvGrpSpPr>
          <p:cNvPr id="348" name="Google Shape;348;p3"/>
          <p:cNvGrpSpPr/>
          <p:nvPr/>
        </p:nvGrpSpPr>
        <p:grpSpPr>
          <a:xfrm>
            <a:off x="2021885" y="-8022"/>
            <a:ext cx="10170115" cy="174639"/>
            <a:chOff x="2021885" y="-1574"/>
            <a:chExt cx="10417812" cy="268274"/>
          </a:xfrm>
        </p:grpSpPr>
        <p:sp>
          <p:nvSpPr>
            <p:cNvPr id="349" name="Google Shape;349;p3"/>
            <p:cNvSpPr/>
            <p:nvPr/>
          </p:nvSpPr>
          <p:spPr>
            <a:xfrm>
              <a:off x="2021885" y="-1574"/>
              <a:ext cx="1492331" cy="268274"/>
            </a:xfrm>
            <a:prstGeom prst="rect">
              <a:avLst/>
            </a:prstGeom>
            <a:solidFill>
              <a:srgbClr val="EBB700"/>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0" name="Google Shape;350;p3"/>
            <p:cNvSpPr/>
            <p:nvPr/>
          </p:nvSpPr>
          <p:spPr>
            <a:xfrm>
              <a:off x="3509465" y="-1574"/>
              <a:ext cx="1492331" cy="268274"/>
            </a:xfrm>
            <a:prstGeom prst="rect">
              <a:avLst/>
            </a:prstGeom>
            <a:solidFill>
              <a:srgbClr val="407CCA"/>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1" name="Google Shape;351;p3"/>
            <p:cNvSpPr/>
            <p:nvPr/>
          </p:nvSpPr>
          <p:spPr>
            <a:xfrm>
              <a:off x="4997045" y="-1574"/>
              <a:ext cx="1492331" cy="268274"/>
            </a:xfrm>
            <a:prstGeom prst="rect">
              <a:avLst/>
            </a:prstGeom>
            <a:solidFill>
              <a:srgbClr val="FF5C35"/>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2" name="Google Shape;352;p3"/>
            <p:cNvSpPr/>
            <p:nvPr/>
          </p:nvSpPr>
          <p:spPr>
            <a:xfrm>
              <a:off x="6484625" y="-1574"/>
              <a:ext cx="1492331" cy="268274"/>
            </a:xfrm>
            <a:prstGeom prst="rect">
              <a:avLst/>
            </a:prstGeom>
            <a:solidFill>
              <a:srgbClr val="B3B2B1"/>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3" name="Google Shape;353;p3"/>
            <p:cNvSpPr/>
            <p:nvPr/>
          </p:nvSpPr>
          <p:spPr>
            <a:xfrm>
              <a:off x="7972205" y="-1574"/>
              <a:ext cx="1492331" cy="268274"/>
            </a:xfrm>
            <a:prstGeom prst="rect">
              <a:avLst/>
            </a:prstGeom>
            <a:solidFill>
              <a:srgbClr val="7A2682"/>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4" name="Google Shape;354;p3"/>
            <p:cNvSpPr/>
            <p:nvPr/>
          </p:nvSpPr>
          <p:spPr>
            <a:xfrm>
              <a:off x="9459785" y="-1574"/>
              <a:ext cx="1492331" cy="268274"/>
            </a:xfrm>
            <a:prstGeom prst="rect">
              <a:avLst/>
            </a:prstGeom>
            <a:solidFill>
              <a:srgbClr val="00AC69"/>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5" name="Google Shape;355;p3"/>
            <p:cNvSpPr/>
            <p:nvPr/>
          </p:nvSpPr>
          <p:spPr>
            <a:xfrm>
              <a:off x="10947366" y="-1574"/>
              <a:ext cx="1492331" cy="268274"/>
            </a:xfrm>
            <a:prstGeom prst="rect">
              <a:avLst/>
            </a:prstGeom>
            <a:solidFill>
              <a:srgbClr val="00338D"/>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56" name="Google Shape;356;p3"/>
          <p:cNvSpPr/>
          <p:nvPr/>
        </p:nvSpPr>
        <p:spPr>
          <a:xfrm>
            <a:off x="0" y="-8022"/>
            <a:ext cx="2193729" cy="6866022"/>
          </a:xfrm>
          <a:custGeom>
            <a:avLst/>
            <a:gdLst/>
            <a:ahLst/>
            <a:cxnLst/>
            <a:rect l="l" t="t" r="r" b="b"/>
            <a:pathLst>
              <a:path w="2193729" h="6866022" extrusionOk="0">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rgbClr val="0D2240"/>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8" name="Google Shape;358;p3"/>
          <p:cNvSpPr txBox="1"/>
          <p:nvPr/>
        </p:nvSpPr>
        <p:spPr>
          <a:xfrm>
            <a:off x="2486223" y="556486"/>
            <a:ext cx="5525035" cy="83736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840"/>
              <a:buFont typeface="Arial"/>
              <a:buNone/>
            </a:pPr>
            <a:endParaRPr sz="3200" b="1" i="0" u="none" strike="noStrike" cap="none">
              <a:solidFill>
                <a:srgbClr val="00338D"/>
              </a:solidFill>
              <a:latin typeface="Arial"/>
              <a:ea typeface="Arial"/>
              <a:cs typeface="Arial"/>
              <a:sym typeface="Arial"/>
            </a:endParaRPr>
          </a:p>
        </p:txBody>
      </p:sp>
      <p:grpSp>
        <p:nvGrpSpPr>
          <p:cNvPr id="359" name="Google Shape;359;p3"/>
          <p:cNvGrpSpPr/>
          <p:nvPr/>
        </p:nvGrpSpPr>
        <p:grpSpPr>
          <a:xfrm>
            <a:off x="243902" y="186087"/>
            <a:ext cx="1481414" cy="1219200"/>
            <a:chOff x="883050" y="-304800"/>
            <a:chExt cx="7385539" cy="6858000"/>
          </a:xfrm>
        </p:grpSpPr>
        <p:pic>
          <p:nvPicPr>
            <p:cNvPr id="360" name="Google Shape;360;p3" descr="En bild som visar Färggrann, hjärta, kreativitet&#10;&#10;Automatiskt genererad beskrivning"/>
            <p:cNvPicPr preferRelativeResize="0"/>
            <p:nvPr/>
          </p:nvPicPr>
          <p:blipFill rotWithShape="1">
            <a:blip r:embed="rId3">
              <a:alphaModFix/>
            </a:blip>
            <a:srcRect/>
            <a:stretch/>
          </p:blipFill>
          <p:spPr>
            <a:xfrm>
              <a:off x="883050" y="-304800"/>
              <a:ext cx="7385539" cy="6858000"/>
            </a:xfrm>
            <a:prstGeom prst="rect">
              <a:avLst/>
            </a:prstGeom>
            <a:noFill/>
            <a:ln>
              <a:noFill/>
            </a:ln>
          </p:spPr>
        </p:pic>
        <p:sp>
          <p:nvSpPr>
            <p:cNvPr id="361" name="Google Shape;361;p3"/>
            <p:cNvSpPr txBox="1"/>
            <p:nvPr/>
          </p:nvSpPr>
          <p:spPr>
            <a:xfrm>
              <a:off x="883051" y="1524000"/>
              <a:ext cx="7385538" cy="160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FF00"/>
                  </a:solidFill>
                  <a:latin typeface="Arial"/>
                  <a:ea typeface="Arial"/>
                  <a:cs typeface="Arial"/>
                  <a:sym typeface="Arial"/>
                </a:rPr>
                <a:t>Help</a:t>
              </a:r>
              <a:r>
                <a:rPr lang="en-US" sz="1200" b="0" i="1" u="none" strike="noStrike" cap="none">
                  <a:solidFill>
                    <a:srgbClr val="FFFF00"/>
                  </a:solidFill>
                  <a:latin typeface="Pacifico"/>
                  <a:ea typeface="Pacifico"/>
                  <a:cs typeface="Pacifico"/>
                  <a:sym typeface="Pacifico"/>
                </a:rPr>
                <a:t>for</a:t>
              </a:r>
              <a:r>
                <a:rPr lang="en-US" sz="1200" b="0" i="0" u="none" strike="noStrike" cap="none">
                  <a:solidFill>
                    <a:srgbClr val="FFFF00"/>
                  </a:solidFill>
                  <a:latin typeface="Arial"/>
                  <a:ea typeface="Arial"/>
                  <a:cs typeface="Arial"/>
                  <a:sym typeface="Arial"/>
                </a:rPr>
                <a:t>Ukraine</a:t>
              </a:r>
              <a:endParaRPr sz="1200" b="0" i="0" u="none" strike="noStrike" cap="none">
                <a:solidFill>
                  <a:srgbClr val="00338D"/>
                </a:solidFill>
                <a:latin typeface="Calibri"/>
                <a:ea typeface="Calibri"/>
                <a:cs typeface="Calibri"/>
                <a:sym typeface="Calibri"/>
              </a:endParaRPr>
            </a:p>
          </p:txBody>
        </p:sp>
        <p:pic>
          <p:nvPicPr>
            <p:cNvPr id="362" name="Google Shape;362;p3" descr="En bild som visar emblem, logotyp, symbol, Varumärke&#10;&#10;Automatiskt genererad beskrivning"/>
            <p:cNvPicPr preferRelativeResize="0"/>
            <p:nvPr/>
          </p:nvPicPr>
          <p:blipFill rotWithShape="1">
            <a:blip r:embed="rId4">
              <a:alphaModFix/>
            </a:blip>
            <a:srcRect/>
            <a:stretch/>
          </p:blipFill>
          <p:spPr>
            <a:xfrm>
              <a:off x="3262119" y="3215888"/>
              <a:ext cx="2619763" cy="2480063"/>
            </a:xfrm>
            <a:prstGeom prst="rect">
              <a:avLst/>
            </a:prstGeom>
            <a:noFill/>
            <a:ln>
              <a:noFill/>
            </a:ln>
          </p:spPr>
        </p:pic>
      </p:grpSp>
      <p:pic>
        <p:nvPicPr>
          <p:cNvPr id="365" name="Google Shape;365;p3"/>
          <p:cNvPicPr preferRelativeResize="0"/>
          <p:nvPr/>
        </p:nvPicPr>
        <p:blipFill rotWithShape="1">
          <a:blip r:embed="rId5">
            <a:alphaModFix/>
          </a:blip>
          <a:srcRect/>
          <a:stretch/>
        </p:blipFill>
        <p:spPr>
          <a:xfrm rot="1115513">
            <a:off x="8876930" y="3654261"/>
            <a:ext cx="2763860" cy="2997025"/>
          </a:xfrm>
          <a:prstGeom prst="rect">
            <a:avLst/>
          </a:prstGeom>
          <a:noFill/>
          <a:ln>
            <a:noFill/>
          </a:ln>
        </p:spPr>
      </p:pic>
      <p:pic>
        <p:nvPicPr>
          <p:cNvPr id="368" name="Google Shape;368;p3" descr="A pot on top of a stove in the snow&#10;&#10;Description automatically generated"/>
          <p:cNvPicPr preferRelativeResize="0"/>
          <p:nvPr/>
        </p:nvPicPr>
        <p:blipFill rotWithShape="1">
          <a:blip r:embed="rId6">
            <a:alphaModFix/>
          </a:blip>
          <a:srcRect/>
          <a:stretch/>
        </p:blipFill>
        <p:spPr>
          <a:xfrm>
            <a:off x="9253811" y="909644"/>
            <a:ext cx="2032292" cy="2721990"/>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algn="ctr" rotWithShape="0">
              <a:srgbClr val="000000">
                <a:alpha val="22000"/>
              </a:srgbClr>
            </a:outerShdw>
          </a:effectLst>
        </p:spPr>
      </p:pic>
      <p:grpSp>
        <p:nvGrpSpPr>
          <p:cNvPr id="2" name="Group 1">
            <a:extLst>
              <a:ext uri="{FF2B5EF4-FFF2-40B4-BE49-F238E27FC236}">
                <a16:creationId xmlns:a16="http://schemas.microsoft.com/office/drawing/2014/main" id="{601EA62D-8840-EFF6-1417-39A00FF3D821}"/>
              </a:ext>
            </a:extLst>
          </p:cNvPr>
          <p:cNvGrpSpPr/>
          <p:nvPr/>
        </p:nvGrpSpPr>
        <p:grpSpPr>
          <a:xfrm>
            <a:off x="2193729" y="1440872"/>
            <a:ext cx="6443662" cy="4902924"/>
            <a:chOff x="2874169" y="1406128"/>
            <a:chExt cx="6443662" cy="4902924"/>
          </a:xfrm>
        </p:grpSpPr>
        <p:sp>
          <p:nvSpPr>
            <p:cNvPr id="357" name="Google Shape;357;p3"/>
            <p:cNvSpPr txBox="1"/>
            <p:nvPr/>
          </p:nvSpPr>
          <p:spPr>
            <a:xfrm>
              <a:off x="3126784" y="2134387"/>
              <a:ext cx="6171146" cy="115748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5565A"/>
                </a:buClr>
                <a:buSzPts val="1680"/>
                <a:buFont typeface="Arial"/>
                <a:buNone/>
              </a:pPr>
              <a:r>
                <a:rPr lang="en-US" sz="1400" b="0" i="0" u="none" strike="noStrike" cap="none">
                  <a:solidFill>
                    <a:srgbClr val="55565A"/>
                  </a:solidFill>
                  <a:latin typeface="Arial"/>
                  <a:ea typeface="Arial"/>
                  <a:cs typeface="Arial"/>
                  <a:sym typeface="Arial"/>
                </a:rPr>
                <a:t>Since the beginning of the armed conflict in Ukraine it has been complicated for the families and households in South East Ukraine to warm the houses and cook the food. As this Winter the gas or diesel fuels are scarce, people need to use wood. So, our wood stoves are the answer to the needs of so many families, in order to keep warm and to feed themselves properly. </a:t>
              </a:r>
              <a:endParaRPr sz="1400" b="0" i="0" u="none" strike="noStrike" cap="none">
                <a:solidFill>
                  <a:srgbClr val="000000"/>
                </a:solidFill>
                <a:latin typeface="Arial"/>
                <a:ea typeface="Arial"/>
                <a:cs typeface="Arial"/>
                <a:sym typeface="Arial"/>
              </a:endParaRPr>
            </a:p>
          </p:txBody>
        </p:sp>
        <p:pic>
          <p:nvPicPr>
            <p:cNvPr id="363" name="Google Shape;363;p3"/>
            <p:cNvPicPr preferRelativeResize="0"/>
            <p:nvPr/>
          </p:nvPicPr>
          <p:blipFill rotWithShape="1">
            <a:blip r:embed="rId7">
              <a:alphaModFix/>
            </a:blip>
            <a:srcRect/>
            <a:stretch/>
          </p:blipFill>
          <p:spPr>
            <a:xfrm>
              <a:off x="4851464" y="5553082"/>
              <a:ext cx="2408129" cy="755970"/>
            </a:xfrm>
            <a:prstGeom prst="rect">
              <a:avLst/>
            </a:prstGeom>
            <a:noFill/>
            <a:ln>
              <a:noFill/>
            </a:ln>
          </p:spPr>
        </p:pic>
        <p:sp>
          <p:nvSpPr>
            <p:cNvPr id="364" name="Google Shape;364;p3"/>
            <p:cNvSpPr txBox="1"/>
            <p:nvPr/>
          </p:nvSpPr>
          <p:spPr>
            <a:xfrm>
              <a:off x="3515718" y="3453457"/>
              <a:ext cx="5122738"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1F3864"/>
                  </a:solidFill>
                  <a:latin typeface="Helvetica Neue"/>
                  <a:ea typeface="Helvetica Neue"/>
                  <a:cs typeface="Helvetica Neue"/>
                  <a:sym typeface="Helvetica Neue"/>
                </a:rPr>
                <a:t>We call LIONS to action again!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1F3864"/>
                  </a:solidFill>
                  <a:latin typeface="Helvetica Neue"/>
                  <a:ea typeface="Helvetica Neue"/>
                  <a:cs typeface="Helvetica Neue"/>
                  <a:sym typeface="Helvetica Neue"/>
                </a:rPr>
                <a:t>Let us gather our forces once again, in an even bigger project: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1F3864"/>
                  </a:solidFill>
                  <a:latin typeface="Helvetica Neue"/>
                  <a:ea typeface="Helvetica Neue"/>
                  <a:cs typeface="Helvetica Neue"/>
                  <a:sym typeface="Helvetica Neue"/>
                </a:rPr>
                <a:t>WINTER IS COMING TO UKRAINE 2.0!</a:t>
              </a:r>
              <a:endParaRPr sz="1600" b="1" i="0" u="none" strike="noStrike" cap="none">
                <a:solidFill>
                  <a:srgbClr val="1F3864"/>
                </a:solidFill>
                <a:latin typeface="Helvetica Neue"/>
                <a:ea typeface="Helvetica Neue"/>
                <a:cs typeface="Helvetica Neue"/>
                <a:sym typeface="Helvetica Neue"/>
              </a:endParaRPr>
            </a:p>
          </p:txBody>
        </p:sp>
        <p:sp>
          <p:nvSpPr>
            <p:cNvPr id="366" name="Google Shape;366;p3"/>
            <p:cNvSpPr txBox="1"/>
            <p:nvPr/>
          </p:nvSpPr>
          <p:spPr>
            <a:xfrm>
              <a:off x="3000375" y="4644461"/>
              <a:ext cx="619125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55565A"/>
                  </a:solidFill>
                  <a:latin typeface="Helvetica Neue"/>
                  <a:ea typeface="Helvetica Neue"/>
                  <a:cs typeface="Helvetica Neue"/>
                  <a:sym typeface="Helvetica Neue"/>
                </a:rPr>
                <a:t>We call LIONS to action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55565A"/>
                  </a:solidFill>
                  <a:latin typeface="Helvetica Neue"/>
                  <a:ea typeface="Helvetica Neue"/>
                  <a:cs typeface="Helvetica Neue"/>
                  <a:sym typeface="Helvetica Neue"/>
                </a:rPr>
                <a:t>so we can build and deliver wood running stoves to the households of South-East Ukraine!</a:t>
              </a:r>
              <a:endParaRPr sz="1400" b="0" i="0" u="none" strike="noStrike" cap="none">
                <a:solidFill>
                  <a:srgbClr val="000000"/>
                </a:solidFill>
                <a:latin typeface="Arial"/>
                <a:ea typeface="Arial"/>
                <a:cs typeface="Arial"/>
                <a:sym typeface="Arial"/>
              </a:endParaRPr>
            </a:p>
          </p:txBody>
        </p:sp>
        <p:sp>
          <p:nvSpPr>
            <p:cNvPr id="367" name="Google Shape;367;p3"/>
            <p:cNvSpPr txBox="1"/>
            <p:nvPr/>
          </p:nvSpPr>
          <p:spPr>
            <a:xfrm>
              <a:off x="2900363" y="1406128"/>
              <a:ext cx="6391274"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1F3864"/>
                  </a:solidFill>
                  <a:latin typeface="Helvetica Neue"/>
                  <a:ea typeface="Helvetica Neue"/>
                  <a:cs typeface="Helvetica Neue"/>
                  <a:sym typeface="Helvetica Neue"/>
                </a:rPr>
                <a:t>November 2023</a:t>
              </a:r>
              <a:endParaRPr sz="1600" b="1" i="0" u="none" strike="noStrike" cap="none">
                <a:solidFill>
                  <a:srgbClr val="1F3864"/>
                </a:solidFill>
                <a:latin typeface="Helvetica Neue"/>
                <a:ea typeface="Helvetica Neue"/>
                <a:cs typeface="Helvetica Neue"/>
                <a:sym typeface="Helvetica Neue"/>
              </a:endParaRPr>
            </a:p>
          </p:txBody>
        </p:sp>
        <p:sp>
          <p:nvSpPr>
            <p:cNvPr id="369" name="Google Shape;369;p3"/>
            <p:cNvSpPr txBox="1"/>
            <p:nvPr/>
          </p:nvSpPr>
          <p:spPr>
            <a:xfrm>
              <a:off x="2874169" y="1744682"/>
              <a:ext cx="6443662"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Winter 2023 there is a huge need for stoves!</a:t>
              </a:r>
              <a:endParaRPr sz="1400" b="0" i="0" u="none" strike="noStrike" cap="none">
                <a:solidFill>
                  <a:srgbClr val="000000"/>
                </a:solidFill>
                <a:latin typeface="Arial"/>
                <a:ea typeface="Arial"/>
                <a:cs typeface="Arial"/>
                <a:sym typeface="Arial"/>
              </a:endParaRPr>
            </a:p>
          </p:txBody>
        </p:sp>
      </p:grpSp>
      <p:sp>
        <p:nvSpPr>
          <p:cNvPr id="370" name="Google Shape;370;p3"/>
          <p:cNvSpPr txBox="1"/>
          <p:nvPr/>
        </p:nvSpPr>
        <p:spPr>
          <a:xfrm>
            <a:off x="2356046" y="423781"/>
            <a:ext cx="5525035" cy="992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38D"/>
              </a:buClr>
              <a:buSzPts val="3840"/>
              <a:buFont typeface="Arial"/>
              <a:buNone/>
            </a:pPr>
            <a:r>
              <a:rPr lang="en-US" sz="3200" b="1" i="0" u="none" strike="noStrike" cap="none">
                <a:solidFill>
                  <a:srgbClr val="00338D"/>
                </a:solidFill>
                <a:latin typeface="Arial"/>
                <a:ea typeface="Arial"/>
                <a:cs typeface="Arial"/>
                <a:sym typeface="Arial"/>
              </a:rPr>
              <a:t>Part 2</a:t>
            </a:r>
            <a:endParaRPr sz="1400" b="0" i="0" u="none" strike="noStrike" cap="none">
              <a:solidFill>
                <a:srgbClr val="000000"/>
              </a:solidFill>
              <a:latin typeface="Arial"/>
              <a:ea typeface="Arial"/>
              <a:cs typeface="Arial"/>
              <a:sym typeface="Arial"/>
            </a:endParaRPr>
          </a:p>
        </p:txBody>
      </p:sp>
      <p:sp>
        <p:nvSpPr>
          <p:cNvPr id="371" name="Google Shape;371;p3"/>
          <p:cNvSpPr/>
          <p:nvPr/>
        </p:nvSpPr>
        <p:spPr>
          <a:xfrm rot="5400000" flipH="1">
            <a:off x="2983496" y="444520"/>
            <a:ext cx="45719" cy="1120207"/>
          </a:xfrm>
          <a:prstGeom prst="rect">
            <a:avLst/>
          </a:prstGeom>
          <a:solidFill>
            <a:srgbClr val="FBC608"/>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EBB700"/>
              </a:solidFill>
              <a:latin typeface="Arial"/>
              <a:ea typeface="Arial"/>
              <a:cs typeface="Arial"/>
              <a:sym typeface="Arial"/>
            </a:endParaRPr>
          </a:p>
        </p:txBody>
      </p:sp>
      <p:sp>
        <p:nvSpPr>
          <p:cNvPr id="372" name="Google Shape;372;p3"/>
          <p:cNvSpPr txBox="1"/>
          <p:nvPr/>
        </p:nvSpPr>
        <p:spPr>
          <a:xfrm>
            <a:off x="142876" y="1525594"/>
            <a:ext cx="1693038" cy="1436351"/>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a:solidFill>
                  <a:schemeClr val="lt1"/>
                </a:solidFill>
                <a:latin typeface="Helvetica Neue"/>
                <a:ea typeface="Helvetica Neue"/>
                <a:cs typeface="Helvetica Neue"/>
                <a:sym typeface="Helvetica Neue"/>
              </a:rPr>
              <a:t>THE NEED</a:t>
            </a:r>
            <a:r>
              <a:rPr lang="en-US" sz="1400" b="1" i="0" u="none" strike="noStrike" cap="none">
                <a:solidFill>
                  <a:schemeClr val="lt1"/>
                </a:solidFill>
                <a:latin typeface="Helvetica Neue"/>
                <a:ea typeface="Helvetica Neue"/>
                <a:cs typeface="Helvetica Neue"/>
                <a:sym typeface="Helvetica Neue"/>
              </a:rPr>
              <a: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400"/>
              <a:buFont typeface="Arial"/>
              <a:buNone/>
            </a:pPr>
            <a:endParaRPr sz="1400" b="1" i="0" u="none" strike="noStrike" cap="none">
              <a:solidFill>
                <a:schemeClr val="lt1"/>
              </a:solidFill>
              <a:latin typeface="Helvetica Neue"/>
              <a:ea typeface="Helvetica Neue"/>
              <a:cs typeface="Helvetica Neue"/>
              <a:sym typeface="Helvetica Neue"/>
            </a:endParaRPr>
          </a:p>
        </p:txBody>
      </p:sp>
      <p:pic>
        <p:nvPicPr>
          <p:cNvPr id="373" name="Google Shape;373;p3"/>
          <p:cNvPicPr preferRelativeResize="0"/>
          <p:nvPr/>
        </p:nvPicPr>
        <p:blipFill rotWithShape="1">
          <a:blip r:embed="rId8">
            <a:alphaModFix/>
          </a:blip>
          <a:srcRect/>
          <a:stretch/>
        </p:blipFill>
        <p:spPr>
          <a:xfrm>
            <a:off x="11286103" y="361146"/>
            <a:ext cx="741108" cy="702199"/>
          </a:xfrm>
          <a:prstGeom prst="rect">
            <a:avLst/>
          </a:prstGeom>
          <a:noFill/>
          <a:ln>
            <a:noFill/>
          </a:ln>
        </p:spPr>
      </p:pic>
      <p:sp>
        <p:nvSpPr>
          <p:cNvPr id="374" name="Google Shape;374;p3"/>
          <p:cNvSpPr txBox="1"/>
          <p:nvPr/>
        </p:nvSpPr>
        <p:spPr>
          <a:xfrm>
            <a:off x="11537156" y="6400725"/>
            <a:ext cx="654844" cy="4572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3A3838"/>
                </a:solidFill>
                <a:latin typeface="Arial"/>
                <a:ea typeface="Arial"/>
                <a:cs typeface="Arial"/>
                <a:sym typeface="Arial"/>
              </a:rPr>
              <a:t>3</a:t>
            </a:fld>
            <a:endParaRPr sz="1000" b="0" i="0" u="none" strike="noStrike" cap="none">
              <a:solidFill>
                <a:srgbClr val="3A3838"/>
              </a:solidFill>
              <a:latin typeface="Arial"/>
              <a:ea typeface="Arial"/>
              <a:cs typeface="Arial"/>
              <a:sym typeface="Arial"/>
            </a:endParaRPr>
          </a:p>
        </p:txBody>
      </p:sp>
      <p:sp>
        <p:nvSpPr>
          <p:cNvPr id="375" name="Google Shape;375;p3"/>
          <p:cNvSpPr txBox="1"/>
          <p:nvPr/>
        </p:nvSpPr>
        <p:spPr>
          <a:xfrm>
            <a:off x="11537156" y="6400725"/>
            <a:ext cx="654844" cy="4572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3A3838"/>
                </a:solidFill>
                <a:latin typeface="Arial"/>
                <a:ea typeface="Arial"/>
                <a:cs typeface="Arial"/>
                <a:sym typeface="Arial"/>
              </a:rPr>
              <a:t>3</a:t>
            </a:fld>
            <a:endParaRPr sz="1000" b="0" i="0" u="none" strike="noStrike" cap="none">
              <a:solidFill>
                <a:srgbClr val="3A3838"/>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250"/>
                                  </p:stCondLst>
                                  <p:childTnLst>
                                    <p:set>
                                      <p:cBhvr>
                                        <p:cTn id="6" dur="1" fill="hold">
                                          <p:stCondLst>
                                            <p:cond delay="0"/>
                                          </p:stCondLst>
                                        </p:cTn>
                                        <p:tgtEl>
                                          <p:spTgt spid="3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250"/>
                                  </p:stCondLst>
                                  <p:childTnLst>
                                    <p:set>
                                      <p:cBhvr>
                                        <p:cTn id="10" dur="1" fill="hold">
                                          <p:stCondLst>
                                            <p:cond delay="0"/>
                                          </p:stCondLst>
                                        </p:cTn>
                                        <p:tgtEl>
                                          <p:spTgt spid="3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68"/>
                                        </p:tgtEl>
                                        <p:attrNameLst>
                                          <p:attrName>style.visibility</p:attrName>
                                        </p:attrNameLst>
                                      </p:cBhvr>
                                      <p:to>
                                        <p:strVal val="visible"/>
                                      </p:to>
                                    </p:set>
                                    <p:animEffect transition="in" filter="fade">
                                      <p:cBhvr>
                                        <p:cTn id="15" dur="1000"/>
                                        <p:tgtEl>
                                          <p:spTgt spid="36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500"/>
                                  </p:stCondLst>
                                  <p:childTnLst>
                                    <p:set>
                                      <p:cBhvr>
                                        <p:cTn id="19" dur="1" fill="hold">
                                          <p:stCondLst>
                                            <p:cond delay="0"/>
                                          </p:stCondLst>
                                        </p:cTn>
                                        <p:tgtEl>
                                          <p:spTgt spid="365"/>
                                        </p:tgtEl>
                                        <p:attrNameLst>
                                          <p:attrName>style.visibility</p:attrName>
                                        </p:attrNameLst>
                                      </p:cBhvr>
                                      <p:to>
                                        <p:strVal val="visible"/>
                                      </p:to>
                                    </p:set>
                                    <p:anim calcmode="lin" valueType="num">
                                      <p:cBhvr additive="base">
                                        <p:cTn id="20" dur="500"/>
                                        <p:tgtEl>
                                          <p:spTgt spid="36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1000"/>
                                  </p:stCondLst>
                                  <p:childTnLst>
                                    <p:set>
                                      <p:cBhvr>
                                        <p:cTn id="24" dur="1" fill="hold">
                                          <p:stCondLst>
                                            <p:cond delay="0"/>
                                          </p:stCondLst>
                                        </p:cTn>
                                        <p:tgtEl>
                                          <p:spTgt spid="37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1500"/>
                                  </p:stCondLst>
                                  <p:childTnLst>
                                    <p:set>
                                      <p:cBhvr>
                                        <p:cTn id="28" dur="1" fill="hold">
                                          <p:stCondLst>
                                            <p:cond delay="0"/>
                                          </p:stCondLst>
                                        </p:cTn>
                                        <p:tgtEl>
                                          <p:spTgt spid="37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1000"/>
                                  </p:stCondLst>
                                  <p:childTnLst>
                                    <p:set>
                                      <p:cBhvr>
                                        <p:cTn id="32" dur="1" fill="hold">
                                          <p:stCondLst>
                                            <p:cond delay="0"/>
                                          </p:stCondLst>
                                        </p:cTn>
                                        <p:tgtEl>
                                          <p:spTgt spid="3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grpSp>
        <p:nvGrpSpPr>
          <p:cNvPr id="381" name="Google Shape;381;p4"/>
          <p:cNvGrpSpPr/>
          <p:nvPr/>
        </p:nvGrpSpPr>
        <p:grpSpPr>
          <a:xfrm>
            <a:off x="2021885" y="-8022"/>
            <a:ext cx="10170115" cy="174639"/>
            <a:chOff x="2021885" y="-1574"/>
            <a:chExt cx="10417812" cy="268274"/>
          </a:xfrm>
        </p:grpSpPr>
        <p:sp>
          <p:nvSpPr>
            <p:cNvPr id="382" name="Google Shape;382;p4"/>
            <p:cNvSpPr/>
            <p:nvPr/>
          </p:nvSpPr>
          <p:spPr>
            <a:xfrm>
              <a:off x="2021885" y="-1574"/>
              <a:ext cx="1492331" cy="268274"/>
            </a:xfrm>
            <a:prstGeom prst="rect">
              <a:avLst/>
            </a:prstGeom>
            <a:solidFill>
              <a:srgbClr val="EBB700"/>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3" name="Google Shape;383;p4"/>
            <p:cNvSpPr/>
            <p:nvPr/>
          </p:nvSpPr>
          <p:spPr>
            <a:xfrm>
              <a:off x="3509465" y="-1574"/>
              <a:ext cx="1492331" cy="268274"/>
            </a:xfrm>
            <a:prstGeom prst="rect">
              <a:avLst/>
            </a:prstGeom>
            <a:solidFill>
              <a:srgbClr val="407CCA"/>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4" name="Google Shape;384;p4"/>
            <p:cNvSpPr/>
            <p:nvPr/>
          </p:nvSpPr>
          <p:spPr>
            <a:xfrm>
              <a:off x="4997045" y="-1574"/>
              <a:ext cx="1492331" cy="268274"/>
            </a:xfrm>
            <a:prstGeom prst="rect">
              <a:avLst/>
            </a:prstGeom>
            <a:solidFill>
              <a:srgbClr val="FF5C35"/>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5" name="Google Shape;385;p4"/>
            <p:cNvSpPr/>
            <p:nvPr/>
          </p:nvSpPr>
          <p:spPr>
            <a:xfrm>
              <a:off x="6484625" y="-1574"/>
              <a:ext cx="1492331" cy="268274"/>
            </a:xfrm>
            <a:prstGeom prst="rect">
              <a:avLst/>
            </a:prstGeom>
            <a:solidFill>
              <a:srgbClr val="B3B2B1"/>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6" name="Google Shape;386;p4"/>
            <p:cNvSpPr/>
            <p:nvPr/>
          </p:nvSpPr>
          <p:spPr>
            <a:xfrm>
              <a:off x="7972205" y="-1574"/>
              <a:ext cx="1492331" cy="268274"/>
            </a:xfrm>
            <a:prstGeom prst="rect">
              <a:avLst/>
            </a:prstGeom>
            <a:solidFill>
              <a:srgbClr val="7A2682"/>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7" name="Google Shape;387;p4"/>
            <p:cNvSpPr/>
            <p:nvPr/>
          </p:nvSpPr>
          <p:spPr>
            <a:xfrm>
              <a:off x="9459785" y="-1574"/>
              <a:ext cx="1492331" cy="268274"/>
            </a:xfrm>
            <a:prstGeom prst="rect">
              <a:avLst/>
            </a:prstGeom>
            <a:solidFill>
              <a:srgbClr val="00AC69"/>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8" name="Google Shape;388;p4"/>
            <p:cNvSpPr/>
            <p:nvPr/>
          </p:nvSpPr>
          <p:spPr>
            <a:xfrm>
              <a:off x="10947366" y="-1574"/>
              <a:ext cx="1492331" cy="268274"/>
            </a:xfrm>
            <a:prstGeom prst="rect">
              <a:avLst/>
            </a:prstGeom>
            <a:solidFill>
              <a:srgbClr val="00338D"/>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89" name="Google Shape;389;p4"/>
          <p:cNvSpPr/>
          <p:nvPr/>
        </p:nvSpPr>
        <p:spPr>
          <a:xfrm>
            <a:off x="0" y="-8022"/>
            <a:ext cx="2193729" cy="6866022"/>
          </a:xfrm>
          <a:custGeom>
            <a:avLst/>
            <a:gdLst/>
            <a:ahLst/>
            <a:cxnLst/>
            <a:rect l="l" t="t" r="r" b="b"/>
            <a:pathLst>
              <a:path w="2193729" h="6866022" extrusionOk="0">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rgbClr val="0D2240"/>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90" name="Google Shape;390;p4"/>
          <p:cNvPicPr preferRelativeResize="0"/>
          <p:nvPr/>
        </p:nvPicPr>
        <p:blipFill rotWithShape="1">
          <a:blip r:embed="rId3">
            <a:alphaModFix/>
          </a:blip>
          <a:srcRect/>
          <a:stretch/>
        </p:blipFill>
        <p:spPr>
          <a:xfrm>
            <a:off x="8223385" y="2904708"/>
            <a:ext cx="3872491" cy="1749522"/>
          </a:xfrm>
          <a:prstGeom prst="rect">
            <a:avLst/>
          </a:prstGeom>
          <a:noFill/>
          <a:ln>
            <a:noFill/>
          </a:ln>
        </p:spPr>
      </p:pic>
      <p:sp>
        <p:nvSpPr>
          <p:cNvPr id="391" name="Google Shape;391;p4"/>
          <p:cNvSpPr/>
          <p:nvPr/>
        </p:nvSpPr>
        <p:spPr>
          <a:xfrm>
            <a:off x="0" y="0"/>
            <a:ext cx="2193729" cy="6866022"/>
          </a:xfrm>
          <a:custGeom>
            <a:avLst/>
            <a:gdLst/>
            <a:ahLst/>
            <a:cxnLst/>
            <a:rect l="l" t="t" r="r" b="b"/>
            <a:pathLst>
              <a:path w="2193729" h="6866022" extrusionOk="0">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rgbClr val="0D2240"/>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2" name="Google Shape;392;p4"/>
          <p:cNvSpPr txBox="1"/>
          <p:nvPr/>
        </p:nvSpPr>
        <p:spPr>
          <a:xfrm>
            <a:off x="2193729" y="1574984"/>
            <a:ext cx="5566167" cy="370001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55565A"/>
              </a:buClr>
              <a:buSzPts val="1400"/>
              <a:buFont typeface="Arial"/>
              <a:buNone/>
            </a:pPr>
            <a:r>
              <a:rPr lang="en-US" sz="1400" b="0" i="0" u="none" strike="noStrike" cap="none" dirty="0">
                <a:solidFill>
                  <a:srgbClr val="55565A"/>
                </a:solidFill>
                <a:latin typeface="Arial"/>
                <a:ea typeface="Arial"/>
                <a:cs typeface="Arial"/>
                <a:sym typeface="Arial"/>
              </a:rPr>
              <a:t>We have evaluated several products on the market and decided that we are able to manufacture our own Lions stove by developing the best option on the market ! </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1080"/>
              </a:spcBef>
              <a:spcAft>
                <a:spcPts val="0"/>
              </a:spcAft>
              <a:buClr>
                <a:srgbClr val="55565A"/>
              </a:buClr>
              <a:buSzPts val="1400"/>
              <a:buFont typeface="Arial"/>
              <a:buNone/>
            </a:pPr>
            <a:r>
              <a:rPr lang="en-US" sz="1400" b="0" i="0" u="none" strike="noStrike" cap="none" dirty="0">
                <a:solidFill>
                  <a:srgbClr val="55565A"/>
                </a:solidFill>
                <a:latin typeface="Arial"/>
                <a:ea typeface="Arial"/>
                <a:cs typeface="Arial"/>
                <a:sym typeface="Arial"/>
              </a:rPr>
              <a:t>This special designed LIONS stove meets all the requirements:</a:t>
            </a:r>
            <a:endParaRPr sz="1400" b="0" i="0" u="none" strike="noStrike" cap="none" dirty="0">
              <a:solidFill>
                <a:srgbClr val="000000"/>
              </a:solidFill>
              <a:latin typeface="Arial"/>
              <a:ea typeface="Arial"/>
              <a:cs typeface="Arial"/>
              <a:sym typeface="Arial"/>
            </a:endParaRPr>
          </a:p>
          <a:p>
            <a:pPr marL="285750" marR="0" lvl="0" indent="-285750" algn="just" rtl="0">
              <a:lnSpc>
                <a:spcPct val="100000"/>
              </a:lnSpc>
              <a:spcBef>
                <a:spcPts val="1080"/>
              </a:spcBef>
              <a:spcAft>
                <a:spcPts val="0"/>
              </a:spcAft>
              <a:buClr>
                <a:srgbClr val="55565A"/>
              </a:buClr>
              <a:buSzPts val="1400"/>
              <a:buFont typeface="Arial"/>
              <a:buChar char="-"/>
            </a:pPr>
            <a:r>
              <a:rPr lang="en-US" sz="1400" b="0" i="0" u="none" strike="noStrike" cap="none" dirty="0">
                <a:solidFill>
                  <a:srgbClr val="55565A"/>
                </a:solidFill>
                <a:latin typeface="Arial"/>
                <a:ea typeface="Arial"/>
                <a:cs typeface="Arial"/>
                <a:sym typeface="Arial"/>
              </a:rPr>
              <a:t>highly effective, made of stainless steel, perfect for heating;</a:t>
            </a:r>
            <a:endParaRPr sz="1400" b="0" i="0" u="none" strike="noStrike" cap="none" dirty="0">
              <a:solidFill>
                <a:srgbClr val="000000"/>
              </a:solidFill>
              <a:latin typeface="Arial"/>
              <a:ea typeface="Arial"/>
              <a:cs typeface="Arial"/>
              <a:sym typeface="Arial"/>
            </a:endParaRPr>
          </a:p>
          <a:p>
            <a:pPr marL="285750" marR="0" lvl="0" indent="-285750" algn="just" rtl="0">
              <a:lnSpc>
                <a:spcPct val="100000"/>
              </a:lnSpc>
              <a:spcBef>
                <a:spcPts val="1080"/>
              </a:spcBef>
              <a:spcAft>
                <a:spcPts val="0"/>
              </a:spcAft>
              <a:buClr>
                <a:srgbClr val="55565A"/>
              </a:buClr>
              <a:buSzPts val="1400"/>
              <a:buFont typeface="Arial"/>
              <a:buChar char="-"/>
            </a:pPr>
            <a:r>
              <a:rPr lang="en-US" sz="1400" b="0" i="0" u="none" strike="noStrike" cap="none" dirty="0">
                <a:solidFill>
                  <a:srgbClr val="55565A"/>
                </a:solidFill>
                <a:latin typeface="Arial"/>
                <a:ea typeface="Arial"/>
                <a:cs typeface="Arial"/>
                <a:sym typeface="Arial"/>
              </a:rPr>
              <a:t>big surface to cook food;</a:t>
            </a:r>
            <a:endParaRPr sz="1400" b="0" i="0" u="none" strike="noStrike" cap="none" dirty="0">
              <a:solidFill>
                <a:srgbClr val="000000"/>
              </a:solidFill>
              <a:latin typeface="Arial"/>
              <a:ea typeface="Arial"/>
              <a:cs typeface="Arial"/>
              <a:sym typeface="Arial"/>
            </a:endParaRPr>
          </a:p>
          <a:p>
            <a:pPr marL="285750" marR="0" lvl="0" indent="-285750" algn="just" rtl="0">
              <a:lnSpc>
                <a:spcPct val="100000"/>
              </a:lnSpc>
              <a:spcBef>
                <a:spcPts val="1080"/>
              </a:spcBef>
              <a:spcAft>
                <a:spcPts val="0"/>
              </a:spcAft>
              <a:buClr>
                <a:srgbClr val="55565A"/>
              </a:buClr>
              <a:buSzPts val="1400"/>
              <a:buFont typeface="Arial"/>
              <a:buChar char="-"/>
            </a:pPr>
            <a:r>
              <a:rPr lang="en-US" sz="1400" b="0" i="0" u="none" strike="noStrike" cap="none" dirty="0">
                <a:solidFill>
                  <a:srgbClr val="55565A"/>
                </a:solidFill>
                <a:latin typeface="Arial"/>
                <a:ea typeface="Arial"/>
                <a:cs typeface="Arial"/>
                <a:sym typeface="Arial"/>
              </a:rPr>
              <a:t>ash box to collect ashes and to control the draft in the stove;</a:t>
            </a:r>
            <a:endParaRPr sz="1400" b="0" i="0" u="none" strike="noStrike" cap="none" dirty="0">
              <a:solidFill>
                <a:srgbClr val="000000"/>
              </a:solidFill>
              <a:latin typeface="Arial"/>
              <a:ea typeface="Arial"/>
              <a:cs typeface="Arial"/>
              <a:sym typeface="Arial"/>
            </a:endParaRPr>
          </a:p>
          <a:p>
            <a:pPr marL="285750" marR="0" lvl="0" indent="-285750" algn="just" rtl="0">
              <a:lnSpc>
                <a:spcPct val="100000"/>
              </a:lnSpc>
              <a:spcBef>
                <a:spcPts val="1080"/>
              </a:spcBef>
              <a:spcAft>
                <a:spcPts val="0"/>
              </a:spcAft>
              <a:buClr>
                <a:srgbClr val="55565A"/>
              </a:buClr>
              <a:buSzPts val="1400"/>
              <a:buFont typeface="Arial"/>
              <a:buChar char="-"/>
            </a:pPr>
            <a:r>
              <a:rPr lang="en-US" sz="1400" b="0" i="0" u="none" strike="noStrike" cap="none" dirty="0">
                <a:solidFill>
                  <a:srgbClr val="55565A"/>
                </a:solidFill>
                <a:latin typeface="Arial"/>
                <a:ea typeface="Arial"/>
                <a:cs typeface="Arial"/>
                <a:sym typeface="Arial"/>
              </a:rPr>
              <a:t>engraved LIONS logo on the cooking surface;</a:t>
            </a:r>
            <a:endParaRPr sz="1400" b="0" i="0" u="none" strike="noStrike" cap="none" dirty="0">
              <a:solidFill>
                <a:srgbClr val="000000"/>
              </a:solidFill>
              <a:latin typeface="Arial"/>
              <a:ea typeface="Arial"/>
              <a:cs typeface="Arial"/>
              <a:sym typeface="Arial"/>
            </a:endParaRPr>
          </a:p>
          <a:p>
            <a:pPr marL="285750" marR="0" lvl="0" indent="-285750" algn="just" rtl="0">
              <a:lnSpc>
                <a:spcPct val="100000"/>
              </a:lnSpc>
              <a:spcBef>
                <a:spcPts val="1080"/>
              </a:spcBef>
              <a:spcAft>
                <a:spcPts val="0"/>
              </a:spcAft>
              <a:buClr>
                <a:srgbClr val="55565A"/>
              </a:buClr>
              <a:buSzPts val="1400"/>
              <a:buFont typeface="Arial"/>
              <a:buChar char="-"/>
            </a:pPr>
            <a:r>
              <a:rPr lang="en-US" sz="1400" b="0" i="0" u="none" strike="noStrike" cap="none" dirty="0">
                <a:solidFill>
                  <a:srgbClr val="55565A"/>
                </a:solidFill>
                <a:latin typeface="Arial"/>
                <a:ea typeface="Arial"/>
                <a:cs typeface="Arial"/>
                <a:sym typeface="Arial"/>
              </a:rPr>
              <a:t>instruction manual included, both in English and Ukrainian; </a:t>
            </a:r>
            <a:endParaRPr sz="1400" b="0" i="0" u="none" strike="noStrike" cap="none" dirty="0">
              <a:solidFill>
                <a:srgbClr val="000000"/>
              </a:solidFill>
              <a:latin typeface="Arial"/>
              <a:ea typeface="Arial"/>
              <a:cs typeface="Arial"/>
              <a:sym typeface="Arial"/>
            </a:endParaRPr>
          </a:p>
          <a:p>
            <a:pPr marL="285750" marR="0" lvl="0" indent="-285750" algn="just" rtl="0">
              <a:lnSpc>
                <a:spcPct val="100000"/>
              </a:lnSpc>
              <a:spcBef>
                <a:spcPts val="1080"/>
              </a:spcBef>
              <a:spcAft>
                <a:spcPts val="0"/>
              </a:spcAft>
              <a:buClr>
                <a:srgbClr val="55565A"/>
              </a:buClr>
              <a:buSzPts val="1400"/>
              <a:buFont typeface="Arial"/>
              <a:buChar char="-"/>
            </a:pPr>
            <a:r>
              <a:rPr lang="en-US" sz="1400" b="0" i="0" u="none" strike="noStrike" cap="none" dirty="0">
                <a:solidFill>
                  <a:srgbClr val="55565A"/>
                </a:solidFill>
                <a:latin typeface="Arial"/>
                <a:ea typeface="Arial"/>
                <a:cs typeface="Arial"/>
                <a:sym typeface="Arial"/>
              </a:rPr>
              <a:t>cost effective in every aspect: manufacture, transport, maintenance and use. </a:t>
            </a:r>
            <a:endParaRPr sz="1400" b="0" i="0" u="none" strike="noStrike" cap="none" dirty="0">
              <a:solidFill>
                <a:srgbClr val="000000"/>
              </a:solidFill>
              <a:latin typeface="Arial"/>
              <a:ea typeface="Arial"/>
              <a:cs typeface="Arial"/>
              <a:sym typeface="Arial"/>
            </a:endParaRPr>
          </a:p>
          <a:p>
            <a:pPr marL="0" marR="0" lvl="0" indent="0" algn="l" rtl="0">
              <a:lnSpc>
                <a:spcPct val="107000"/>
              </a:lnSpc>
              <a:spcBef>
                <a:spcPts val="1080"/>
              </a:spcBef>
              <a:spcAft>
                <a:spcPts val="0"/>
              </a:spcAft>
              <a:buClr>
                <a:schemeClr val="dk1"/>
              </a:buClr>
              <a:buSzPts val="1400"/>
              <a:buFont typeface="Arial"/>
              <a:buNone/>
            </a:pPr>
            <a:endParaRPr sz="1400" b="0" i="0" u="none" strike="noStrike" cap="none" dirty="0">
              <a:solidFill>
                <a:srgbClr val="55565A"/>
              </a:solidFill>
              <a:latin typeface="Arial"/>
              <a:ea typeface="Arial"/>
              <a:cs typeface="Arial"/>
              <a:sym typeface="Arial"/>
            </a:endParaRPr>
          </a:p>
          <a:p>
            <a:pPr marL="0" marR="0" lvl="0" indent="0" algn="l" rtl="0">
              <a:lnSpc>
                <a:spcPct val="107000"/>
              </a:lnSpc>
              <a:spcBef>
                <a:spcPts val="1080"/>
              </a:spcBef>
              <a:spcAft>
                <a:spcPts val="0"/>
              </a:spcAft>
              <a:buClr>
                <a:schemeClr val="dk1"/>
              </a:buClr>
              <a:buSzPts val="1400"/>
              <a:buFont typeface="Arial"/>
              <a:buNone/>
            </a:pPr>
            <a:endParaRPr sz="1400" b="0" i="0" u="none" strike="noStrike" cap="none" dirty="0">
              <a:solidFill>
                <a:schemeClr val="dk1"/>
              </a:solidFill>
              <a:latin typeface="Arial"/>
              <a:ea typeface="Arial"/>
              <a:cs typeface="Arial"/>
              <a:sym typeface="Arial"/>
            </a:endParaRPr>
          </a:p>
          <a:p>
            <a:pPr marL="0" marR="0" lvl="0" indent="0" algn="l" rtl="0">
              <a:lnSpc>
                <a:spcPct val="107000"/>
              </a:lnSpc>
              <a:spcBef>
                <a:spcPts val="1080"/>
              </a:spcBef>
              <a:spcAft>
                <a:spcPts val="0"/>
              </a:spcAft>
              <a:buClr>
                <a:schemeClr val="dk1"/>
              </a:buClr>
              <a:buSzPts val="1400"/>
              <a:buFont typeface="Arial"/>
              <a:buNone/>
            </a:pPr>
            <a:endParaRPr sz="1400" b="0" i="0" u="none" strike="noStrike" cap="none" dirty="0">
              <a:solidFill>
                <a:schemeClr val="dk1"/>
              </a:solidFill>
              <a:latin typeface="Arial"/>
              <a:ea typeface="Arial"/>
              <a:cs typeface="Arial"/>
              <a:sym typeface="Arial"/>
            </a:endParaRPr>
          </a:p>
          <a:p>
            <a:pPr marL="0" marR="0" lvl="0" indent="0" algn="l" rtl="0">
              <a:lnSpc>
                <a:spcPct val="107000"/>
              </a:lnSpc>
              <a:spcBef>
                <a:spcPts val="1080"/>
              </a:spcBef>
              <a:spcAft>
                <a:spcPts val="0"/>
              </a:spcAft>
              <a:buClr>
                <a:schemeClr val="dk1"/>
              </a:buClr>
              <a:buSzPts val="1400"/>
              <a:buFont typeface="Arial"/>
              <a:buNone/>
            </a:pPr>
            <a:endParaRPr sz="1400" b="0" i="0" u="none" strike="noStrike" cap="none" dirty="0">
              <a:solidFill>
                <a:schemeClr val="dk1"/>
              </a:solidFill>
              <a:latin typeface="Arial"/>
              <a:ea typeface="Arial"/>
              <a:cs typeface="Arial"/>
              <a:sym typeface="Arial"/>
            </a:endParaRPr>
          </a:p>
          <a:p>
            <a:pPr marL="0" marR="0" lvl="0" indent="0" algn="l" rtl="0">
              <a:lnSpc>
                <a:spcPct val="107000"/>
              </a:lnSpc>
              <a:spcBef>
                <a:spcPts val="1080"/>
              </a:spcBef>
              <a:spcAft>
                <a:spcPts val="0"/>
              </a:spcAft>
              <a:buClr>
                <a:schemeClr val="dk1"/>
              </a:buClr>
              <a:buSzPts val="1400"/>
              <a:buFont typeface="Arial"/>
              <a:buNone/>
            </a:pPr>
            <a:r>
              <a:rPr lang="en-US" sz="1400" b="0" i="0" u="none" strike="noStrike" cap="none" dirty="0">
                <a:solidFill>
                  <a:schemeClr val="dk1"/>
                </a:solidFill>
                <a:latin typeface="Arial"/>
                <a:ea typeface="Arial"/>
                <a:cs typeface="Arial"/>
                <a:sym typeface="Arial"/>
              </a:rPr>
              <a:t> </a:t>
            </a:r>
            <a:endParaRPr sz="1400" b="0" i="0" u="none" strike="noStrike" cap="none" dirty="0">
              <a:solidFill>
                <a:schemeClr val="dk1"/>
              </a:solidFill>
              <a:latin typeface="Arial"/>
              <a:ea typeface="Arial"/>
              <a:cs typeface="Arial"/>
              <a:sym typeface="Arial"/>
            </a:endParaRPr>
          </a:p>
        </p:txBody>
      </p:sp>
      <p:sp>
        <p:nvSpPr>
          <p:cNvPr id="393" name="Google Shape;393;p4"/>
          <p:cNvSpPr txBox="1"/>
          <p:nvPr/>
        </p:nvSpPr>
        <p:spPr>
          <a:xfrm>
            <a:off x="2435464" y="458108"/>
            <a:ext cx="8057952" cy="83736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840"/>
              <a:buFont typeface="Arial"/>
              <a:buNone/>
            </a:pPr>
            <a:endParaRPr sz="3200" b="1" i="0" u="none" strike="noStrike" cap="none">
              <a:solidFill>
                <a:srgbClr val="00338D"/>
              </a:solidFill>
              <a:latin typeface="Arial"/>
              <a:ea typeface="Arial"/>
              <a:cs typeface="Arial"/>
              <a:sym typeface="Arial"/>
            </a:endParaRPr>
          </a:p>
        </p:txBody>
      </p:sp>
      <p:grpSp>
        <p:nvGrpSpPr>
          <p:cNvPr id="394" name="Google Shape;394;p4"/>
          <p:cNvGrpSpPr/>
          <p:nvPr/>
        </p:nvGrpSpPr>
        <p:grpSpPr>
          <a:xfrm>
            <a:off x="243902" y="186087"/>
            <a:ext cx="1481414" cy="1219200"/>
            <a:chOff x="883050" y="-304800"/>
            <a:chExt cx="7385539" cy="6858000"/>
          </a:xfrm>
        </p:grpSpPr>
        <p:pic>
          <p:nvPicPr>
            <p:cNvPr id="395" name="Google Shape;395;p4" descr="En bild som visar Färggrann, hjärta, kreativitet&#10;&#10;Automatiskt genererad beskrivning"/>
            <p:cNvPicPr preferRelativeResize="0"/>
            <p:nvPr/>
          </p:nvPicPr>
          <p:blipFill rotWithShape="1">
            <a:blip r:embed="rId4">
              <a:alphaModFix/>
            </a:blip>
            <a:srcRect/>
            <a:stretch/>
          </p:blipFill>
          <p:spPr>
            <a:xfrm>
              <a:off x="883050" y="-304800"/>
              <a:ext cx="7385539" cy="6858000"/>
            </a:xfrm>
            <a:prstGeom prst="rect">
              <a:avLst/>
            </a:prstGeom>
            <a:noFill/>
            <a:ln>
              <a:noFill/>
            </a:ln>
          </p:spPr>
        </p:pic>
        <p:sp>
          <p:nvSpPr>
            <p:cNvPr id="396" name="Google Shape;396;p4"/>
            <p:cNvSpPr txBox="1"/>
            <p:nvPr/>
          </p:nvSpPr>
          <p:spPr>
            <a:xfrm>
              <a:off x="883051" y="1524000"/>
              <a:ext cx="7385538" cy="160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FF00"/>
                  </a:solidFill>
                  <a:latin typeface="Arial"/>
                  <a:ea typeface="Arial"/>
                  <a:cs typeface="Arial"/>
                  <a:sym typeface="Arial"/>
                </a:rPr>
                <a:t>Help</a:t>
              </a:r>
              <a:r>
                <a:rPr lang="en-US" sz="1200" b="0" i="1" u="none" strike="noStrike" cap="none">
                  <a:solidFill>
                    <a:srgbClr val="FFFF00"/>
                  </a:solidFill>
                  <a:latin typeface="Pacifico"/>
                  <a:ea typeface="Pacifico"/>
                  <a:cs typeface="Pacifico"/>
                  <a:sym typeface="Pacifico"/>
                </a:rPr>
                <a:t>for</a:t>
              </a:r>
              <a:r>
                <a:rPr lang="en-US" sz="1200" b="0" i="0" u="none" strike="noStrike" cap="none">
                  <a:solidFill>
                    <a:srgbClr val="FFFF00"/>
                  </a:solidFill>
                  <a:latin typeface="Arial"/>
                  <a:ea typeface="Arial"/>
                  <a:cs typeface="Arial"/>
                  <a:sym typeface="Arial"/>
                </a:rPr>
                <a:t>Ukraine</a:t>
              </a:r>
              <a:endParaRPr sz="1200" b="0" i="0" u="none" strike="noStrike" cap="none">
                <a:solidFill>
                  <a:srgbClr val="00338D"/>
                </a:solidFill>
                <a:latin typeface="Calibri"/>
                <a:ea typeface="Calibri"/>
                <a:cs typeface="Calibri"/>
                <a:sym typeface="Calibri"/>
              </a:endParaRPr>
            </a:p>
          </p:txBody>
        </p:sp>
        <p:pic>
          <p:nvPicPr>
            <p:cNvPr id="397" name="Google Shape;397;p4" descr="En bild som visar emblem, logotyp, symbol, Varumärke&#10;&#10;Automatiskt genererad beskrivning"/>
            <p:cNvPicPr preferRelativeResize="0"/>
            <p:nvPr/>
          </p:nvPicPr>
          <p:blipFill rotWithShape="1">
            <a:blip r:embed="rId5">
              <a:alphaModFix/>
            </a:blip>
            <a:srcRect/>
            <a:stretch/>
          </p:blipFill>
          <p:spPr>
            <a:xfrm>
              <a:off x="3262119" y="3215888"/>
              <a:ext cx="2619763" cy="2480063"/>
            </a:xfrm>
            <a:prstGeom prst="rect">
              <a:avLst/>
            </a:prstGeom>
            <a:noFill/>
            <a:ln>
              <a:noFill/>
            </a:ln>
          </p:spPr>
        </p:pic>
      </p:grpSp>
      <p:pic>
        <p:nvPicPr>
          <p:cNvPr id="398" name="Google Shape;398;p4" descr="En bild som visar kontorsvaror&#10;&#10;Automatiskt genererad beskrivning"/>
          <p:cNvPicPr preferRelativeResize="0"/>
          <p:nvPr/>
        </p:nvPicPr>
        <p:blipFill rotWithShape="1">
          <a:blip r:embed="rId6">
            <a:alphaModFix/>
          </a:blip>
          <a:srcRect t="11037" r="52566"/>
          <a:stretch/>
        </p:blipFill>
        <p:spPr>
          <a:xfrm>
            <a:off x="8556428" y="4409856"/>
            <a:ext cx="1603203" cy="2096336"/>
          </a:xfrm>
          <a:prstGeom prst="rect">
            <a:avLst/>
          </a:prstGeom>
          <a:noFill/>
          <a:ln>
            <a:noFill/>
          </a:ln>
        </p:spPr>
      </p:pic>
      <p:pic>
        <p:nvPicPr>
          <p:cNvPr id="399" name="Google Shape;399;p4" descr="En bild som visar kontorsvaror&#10;&#10;Automatiskt genererad beskrivning"/>
          <p:cNvPicPr preferRelativeResize="0"/>
          <p:nvPr/>
        </p:nvPicPr>
        <p:blipFill rotWithShape="1">
          <a:blip r:embed="rId6">
            <a:alphaModFix/>
          </a:blip>
          <a:srcRect l="53053" r="3824"/>
          <a:stretch/>
        </p:blipFill>
        <p:spPr>
          <a:xfrm>
            <a:off x="10260183" y="4326550"/>
            <a:ext cx="1348138" cy="2179642"/>
          </a:xfrm>
          <a:prstGeom prst="rect">
            <a:avLst/>
          </a:prstGeom>
          <a:noFill/>
          <a:ln>
            <a:noFill/>
          </a:ln>
        </p:spPr>
      </p:pic>
      <p:pic>
        <p:nvPicPr>
          <p:cNvPr id="400" name="Google Shape;400;p4" descr="A drawing of a furnace&#10;&#10;Description automatically generated"/>
          <p:cNvPicPr preferRelativeResize="0"/>
          <p:nvPr/>
        </p:nvPicPr>
        <p:blipFill rotWithShape="1">
          <a:blip r:embed="rId7">
            <a:alphaModFix/>
          </a:blip>
          <a:srcRect/>
          <a:stretch/>
        </p:blipFill>
        <p:spPr>
          <a:xfrm>
            <a:off x="8733948" y="1295469"/>
            <a:ext cx="2701528" cy="1646639"/>
          </a:xfrm>
          <a:prstGeom prst="rect">
            <a:avLst/>
          </a:prstGeom>
          <a:noFill/>
          <a:ln>
            <a:noFill/>
          </a:ln>
        </p:spPr>
      </p:pic>
      <p:sp>
        <p:nvSpPr>
          <p:cNvPr id="401" name="Google Shape;401;p4"/>
          <p:cNvSpPr txBox="1"/>
          <p:nvPr/>
        </p:nvSpPr>
        <p:spPr>
          <a:xfrm>
            <a:off x="2721184" y="5386133"/>
            <a:ext cx="526438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Helvetica Neue"/>
                <a:ea typeface="Helvetica Neue"/>
                <a:cs typeface="Helvetica Neue"/>
                <a:sym typeface="Helvetica Neue"/>
              </a:rPr>
              <a:t>Here you can see a video about the stove production:  </a:t>
            </a:r>
            <a:r>
              <a:rPr lang="en-US" sz="1200" b="0" i="1" u="sng" strike="noStrike" cap="none">
                <a:solidFill>
                  <a:srgbClr val="0070C0"/>
                </a:solidFill>
                <a:latin typeface="Helvetica Neue"/>
                <a:ea typeface="Helvetica Neue"/>
                <a:cs typeface="Helvetica Neue"/>
                <a:sym typeface="Helvetica Neue"/>
                <a:hlinkClick r:id="rId8">
                  <a:extLst>
                    <a:ext uri="{A12FA001-AC4F-418D-AE19-62706E023703}">
                      <ahyp:hlinkClr xmlns:ahyp="http://schemas.microsoft.com/office/drawing/2018/hyperlinkcolor" val="tx"/>
                    </a:ext>
                  </a:extLst>
                </a:hlinkClick>
              </a:rPr>
              <a:t>Production Video</a:t>
            </a:r>
            <a:endParaRPr sz="1200" b="0" i="1" u="none" strike="noStrike" cap="none">
              <a:solidFill>
                <a:srgbClr val="0070C0"/>
              </a:solidFill>
              <a:latin typeface="Helvetica Neue"/>
              <a:ea typeface="Helvetica Neue"/>
              <a:cs typeface="Helvetica Neue"/>
              <a:sym typeface="Helvetica Neue"/>
            </a:endParaRPr>
          </a:p>
        </p:txBody>
      </p:sp>
      <p:sp>
        <p:nvSpPr>
          <p:cNvPr id="402" name="Google Shape;402;p4"/>
          <p:cNvSpPr txBox="1"/>
          <p:nvPr/>
        </p:nvSpPr>
        <p:spPr>
          <a:xfrm>
            <a:off x="2356046" y="423781"/>
            <a:ext cx="5525035" cy="992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38D"/>
              </a:buClr>
              <a:buSzPts val="3840"/>
              <a:buFont typeface="Arial"/>
              <a:buNone/>
            </a:pPr>
            <a:r>
              <a:rPr lang="en-US" sz="3200" b="1" i="0" u="none" strike="noStrike" cap="none">
                <a:solidFill>
                  <a:srgbClr val="00338D"/>
                </a:solidFill>
                <a:latin typeface="Arial"/>
                <a:ea typeface="Arial"/>
                <a:cs typeface="Arial"/>
                <a:sym typeface="Arial"/>
              </a:rPr>
              <a:t>Our LIONS stoves</a:t>
            </a:r>
            <a:endParaRPr sz="1400" b="0" i="0" u="none" strike="noStrike" cap="none">
              <a:solidFill>
                <a:srgbClr val="000000"/>
              </a:solidFill>
              <a:latin typeface="Arial"/>
              <a:ea typeface="Arial"/>
              <a:cs typeface="Arial"/>
              <a:sym typeface="Arial"/>
            </a:endParaRPr>
          </a:p>
        </p:txBody>
      </p:sp>
      <p:sp>
        <p:nvSpPr>
          <p:cNvPr id="403" name="Google Shape;403;p4"/>
          <p:cNvSpPr/>
          <p:nvPr/>
        </p:nvSpPr>
        <p:spPr>
          <a:xfrm rot="5400000" flipH="1">
            <a:off x="4155223" y="-727209"/>
            <a:ext cx="45719" cy="3463663"/>
          </a:xfrm>
          <a:prstGeom prst="rect">
            <a:avLst/>
          </a:prstGeom>
          <a:solidFill>
            <a:srgbClr val="FBC608"/>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EBB700"/>
              </a:solidFill>
              <a:latin typeface="Arial"/>
              <a:ea typeface="Arial"/>
              <a:cs typeface="Arial"/>
              <a:sym typeface="Arial"/>
            </a:endParaRPr>
          </a:p>
        </p:txBody>
      </p:sp>
      <p:sp>
        <p:nvSpPr>
          <p:cNvPr id="404" name="Google Shape;404;p4"/>
          <p:cNvSpPr txBox="1"/>
          <p:nvPr/>
        </p:nvSpPr>
        <p:spPr>
          <a:xfrm>
            <a:off x="137324" y="1500641"/>
            <a:ext cx="1693038" cy="1436351"/>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a:solidFill>
                  <a:schemeClr val="lt1"/>
                </a:solidFill>
                <a:latin typeface="Helvetica Neue"/>
                <a:ea typeface="Helvetica Neue"/>
                <a:cs typeface="Helvetica Neue"/>
                <a:sym typeface="Helvetica Neue"/>
              </a:rPr>
              <a:t>THE PRODUCT </a:t>
            </a:r>
            <a:r>
              <a:rPr lang="en-US" sz="1400" b="1" i="0" u="none" strike="noStrike" cap="none">
                <a:solidFill>
                  <a:schemeClr val="lt1"/>
                </a:solidFill>
                <a:latin typeface="Helvetica Neue"/>
                <a:ea typeface="Helvetica Neue"/>
                <a:cs typeface="Helvetica Neue"/>
                <a:sym typeface="Helvetica Neue"/>
              </a:rPr>
              <a: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400"/>
              <a:buFont typeface="Arial"/>
              <a:buNone/>
            </a:pPr>
            <a:endParaRPr sz="1400" b="1" i="0" u="none" strike="noStrike" cap="none">
              <a:solidFill>
                <a:schemeClr val="lt1"/>
              </a:solidFill>
              <a:latin typeface="Helvetica Neue"/>
              <a:ea typeface="Helvetica Neue"/>
              <a:cs typeface="Helvetica Neue"/>
              <a:sym typeface="Helvetica Neue"/>
            </a:endParaRPr>
          </a:p>
        </p:txBody>
      </p:sp>
      <p:pic>
        <p:nvPicPr>
          <p:cNvPr id="405" name="Google Shape;405;p4"/>
          <p:cNvPicPr preferRelativeResize="0"/>
          <p:nvPr/>
        </p:nvPicPr>
        <p:blipFill rotWithShape="1">
          <a:blip r:embed="rId9">
            <a:alphaModFix/>
          </a:blip>
          <a:srcRect/>
          <a:stretch/>
        </p:blipFill>
        <p:spPr>
          <a:xfrm>
            <a:off x="11286103" y="361146"/>
            <a:ext cx="741108" cy="702199"/>
          </a:xfrm>
          <a:prstGeom prst="rect">
            <a:avLst/>
          </a:prstGeom>
          <a:noFill/>
          <a:ln>
            <a:noFill/>
          </a:ln>
        </p:spPr>
      </p:pic>
      <p:sp>
        <p:nvSpPr>
          <p:cNvPr id="406" name="Google Shape;406;p4"/>
          <p:cNvSpPr txBox="1"/>
          <p:nvPr/>
        </p:nvSpPr>
        <p:spPr>
          <a:xfrm>
            <a:off x="11537156" y="6400725"/>
            <a:ext cx="654844" cy="4572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3A3838"/>
                </a:solidFill>
                <a:latin typeface="Arial"/>
                <a:ea typeface="Arial"/>
                <a:cs typeface="Arial"/>
                <a:sym typeface="Arial"/>
              </a:rPr>
              <a:t>4</a:t>
            </a:fld>
            <a:endParaRPr sz="1000" b="0" i="0" u="none" strike="noStrike" cap="none">
              <a:solidFill>
                <a:srgbClr val="3A3838"/>
              </a:solidFill>
              <a:latin typeface="Arial"/>
              <a:ea typeface="Arial"/>
              <a:cs typeface="Arial"/>
              <a:sym typeface="Arial"/>
            </a:endParaRPr>
          </a:p>
        </p:txBody>
      </p:sp>
      <p:sp>
        <p:nvSpPr>
          <p:cNvPr id="407" name="Google Shape;407;p4"/>
          <p:cNvSpPr txBox="1"/>
          <p:nvPr/>
        </p:nvSpPr>
        <p:spPr>
          <a:xfrm>
            <a:off x="11537156" y="6400725"/>
            <a:ext cx="654844" cy="4572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3A3838"/>
                </a:solidFill>
                <a:latin typeface="Arial"/>
                <a:ea typeface="Arial"/>
                <a:cs typeface="Arial"/>
                <a:sym typeface="Arial"/>
              </a:rPr>
              <a:t>4</a:t>
            </a:fld>
            <a:endParaRPr sz="1000" b="0" i="0" u="none" strike="noStrike" cap="none">
              <a:solidFill>
                <a:srgbClr val="3A3838"/>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3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500"/>
                                  </p:stCondLst>
                                  <p:childTnLst>
                                    <p:set>
                                      <p:cBhvr>
                                        <p:cTn id="14" dur="1" fill="hold">
                                          <p:stCondLst>
                                            <p:cond delay="0"/>
                                          </p:stCondLst>
                                        </p:cTn>
                                        <p:tgtEl>
                                          <p:spTgt spid="400"/>
                                        </p:tgtEl>
                                        <p:attrNameLst>
                                          <p:attrName>style.visibility</p:attrName>
                                        </p:attrNameLst>
                                      </p:cBhvr>
                                      <p:to>
                                        <p:strVal val="visible"/>
                                      </p:to>
                                    </p:set>
                                    <p:animEffect transition="in" filter="fade">
                                      <p:cBhvr>
                                        <p:cTn id="15" dur="500"/>
                                        <p:tgtEl>
                                          <p:spTgt spid="40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1000"/>
                                  </p:stCondLst>
                                  <p:childTnLst>
                                    <p:set>
                                      <p:cBhvr>
                                        <p:cTn id="19" dur="1" fill="hold">
                                          <p:stCondLst>
                                            <p:cond delay="0"/>
                                          </p:stCondLst>
                                        </p:cTn>
                                        <p:tgtEl>
                                          <p:spTgt spid="392"/>
                                        </p:tgtEl>
                                        <p:attrNameLst>
                                          <p:attrName>style.visibility</p:attrName>
                                        </p:attrNameLst>
                                      </p:cBhvr>
                                      <p:to>
                                        <p:strVal val="visible"/>
                                      </p:to>
                                    </p:set>
                                    <p:animEffect transition="in" filter="fade">
                                      <p:cBhvr>
                                        <p:cTn id="20" dur="1500"/>
                                        <p:tgtEl>
                                          <p:spTgt spid="39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250"/>
                                  </p:stCondLst>
                                  <p:childTnLst>
                                    <p:set>
                                      <p:cBhvr>
                                        <p:cTn id="24" dur="1" fill="hold">
                                          <p:stCondLst>
                                            <p:cond delay="0"/>
                                          </p:stCondLst>
                                        </p:cTn>
                                        <p:tgtEl>
                                          <p:spTgt spid="398"/>
                                        </p:tgtEl>
                                        <p:attrNameLst>
                                          <p:attrName>style.visibility</p:attrName>
                                        </p:attrNameLst>
                                      </p:cBhvr>
                                      <p:to>
                                        <p:strVal val="visible"/>
                                      </p:to>
                                    </p:set>
                                    <p:animEffect transition="in" filter="fade">
                                      <p:cBhvr>
                                        <p:cTn id="25" dur="500"/>
                                        <p:tgtEl>
                                          <p:spTgt spid="39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250"/>
                                  </p:stCondLst>
                                  <p:childTnLst>
                                    <p:set>
                                      <p:cBhvr>
                                        <p:cTn id="29" dur="1" fill="hold">
                                          <p:stCondLst>
                                            <p:cond delay="0"/>
                                          </p:stCondLst>
                                        </p:cTn>
                                        <p:tgtEl>
                                          <p:spTgt spid="399"/>
                                        </p:tgtEl>
                                        <p:attrNameLst>
                                          <p:attrName>style.visibility</p:attrName>
                                        </p:attrNameLst>
                                      </p:cBhvr>
                                      <p:to>
                                        <p:strVal val="visible"/>
                                      </p:to>
                                    </p:set>
                                    <p:animEffect transition="in" filter="fade">
                                      <p:cBhvr>
                                        <p:cTn id="30" dur="500"/>
                                        <p:tgtEl>
                                          <p:spTgt spid="39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01"/>
                                        </p:tgtEl>
                                        <p:attrNameLst>
                                          <p:attrName>style.visibility</p:attrName>
                                        </p:attrNameLst>
                                      </p:cBhvr>
                                      <p:to>
                                        <p:strVal val="visible"/>
                                      </p:to>
                                    </p:set>
                                    <p:animEffect transition="in" filter="fade">
                                      <p:cBhvr>
                                        <p:cTn id="35" dur="1000"/>
                                        <p:tgtEl>
                                          <p:spTgt spid="401"/>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1000"/>
                                  </p:stCondLst>
                                  <p:childTnLst>
                                    <p:set>
                                      <p:cBhvr>
                                        <p:cTn id="39" dur="1" fill="hold">
                                          <p:stCondLst>
                                            <p:cond delay="0"/>
                                          </p:stCondLst>
                                        </p:cTn>
                                        <p:tgtEl>
                                          <p:spTgt spid="40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1500"/>
                                  </p:stCondLst>
                                  <p:childTnLst>
                                    <p:set>
                                      <p:cBhvr>
                                        <p:cTn id="43" dur="1" fill="hold">
                                          <p:stCondLst>
                                            <p:cond delay="0"/>
                                          </p:stCondLst>
                                        </p:cTn>
                                        <p:tgtEl>
                                          <p:spTgt spid="40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1000"/>
                                  </p:stCondLst>
                                  <p:childTnLst>
                                    <p:set>
                                      <p:cBhvr>
                                        <p:cTn id="47" dur="1" fill="hold">
                                          <p:stCondLst>
                                            <p:cond delay="0"/>
                                          </p:stCondLst>
                                        </p:cTn>
                                        <p:tgtEl>
                                          <p:spTgt spid="4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grpSp>
        <p:nvGrpSpPr>
          <p:cNvPr id="412" name="Google Shape;412;p5"/>
          <p:cNvGrpSpPr/>
          <p:nvPr/>
        </p:nvGrpSpPr>
        <p:grpSpPr>
          <a:xfrm>
            <a:off x="2021885" y="-8022"/>
            <a:ext cx="10170115" cy="174639"/>
            <a:chOff x="2021885" y="-1574"/>
            <a:chExt cx="10417812" cy="268274"/>
          </a:xfrm>
        </p:grpSpPr>
        <p:sp>
          <p:nvSpPr>
            <p:cNvPr id="413" name="Google Shape;413;p5"/>
            <p:cNvSpPr/>
            <p:nvPr/>
          </p:nvSpPr>
          <p:spPr>
            <a:xfrm>
              <a:off x="2021885" y="-1574"/>
              <a:ext cx="1492331" cy="268274"/>
            </a:xfrm>
            <a:prstGeom prst="rect">
              <a:avLst/>
            </a:prstGeom>
            <a:solidFill>
              <a:srgbClr val="EBB700"/>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4" name="Google Shape;414;p5"/>
            <p:cNvSpPr/>
            <p:nvPr/>
          </p:nvSpPr>
          <p:spPr>
            <a:xfrm>
              <a:off x="3509465" y="-1574"/>
              <a:ext cx="1492331" cy="268274"/>
            </a:xfrm>
            <a:prstGeom prst="rect">
              <a:avLst/>
            </a:prstGeom>
            <a:solidFill>
              <a:srgbClr val="407CCA"/>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5" name="Google Shape;415;p5"/>
            <p:cNvSpPr/>
            <p:nvPr/>
          </p:nvSpPr>
          <p:spPr>
            <a:xfrm>
              <a:off x="4997045" y="-1574"/>
              <a:ext cx="1492331" cy="268274"/>
            </a:xfrm>
            <a:prstGeom prst="rect">
              <a:avLst/>
            </a:prstGeom>
            <a:solidFill>
              <a:srgbClr val="FF5C35"/>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6" name="Google Shape;416;p5"/>
            <p:cNvSpPr/>
            <p:nvPr/>
          </p:nvSpPr>
          <p:spPr>
            <a:xfrm>
              <a:off x="6484625" y="-1574"/>
              <a:ext cx="1492331" cy="268274"/>
            </a:xfrm>
            <a:prstGeom prst="rect">
              <a:avLst/>
            </a:prstGeom>
            <a:solidFill>
              <a:srgbClr val="B3B2B1"/>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7" name="Google Shape;417;p5"/>
            <p:cNvSpPr/>
            <p:nvPr/>
          </p:nvSpPr>
          <p:spPr>
            <a:xfrm>
              <a:off x="7972205" y="-1574"/>
              <a:ext cx="1492331" cy="268274"/>
            </a:xfrm>
            <a:prstGeom prst="rect">
              <a:avLst/>
            </a:prstGeom>
            <a:solidFill>
              <a:srgbClr val="7A2682"/>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8" name="Google Shape;418;p5"/>
            <p:cNvSpPr/>
            <p:nvPr/>
          </p:nvSpPr>
          <p:spPr>
            <a:xfrm>
              <a:off x="9459785" y="-1574"/>
              <a:ext cx="1492331" cy="268274"/>
            </a:xfrm>
            <a:prstGeom prst="rect">
              <a:avLst/>
            </a:prstGeom>
            <a:solidFill>
              <a:srgbClr val="00AC69"/>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9" name="Google Shape;419;p5"/>
            <p:cNvSpPr/>
            <p:nvPr/>
          </p:nvSpPr>
          <p:spPr>
            <a:xfrm>
              <a:off x="10947366" y="-1574"/>
              <a:ext cx="1492331" cy="268274"/>
            </a:xfrm>
            <a:prstGeom prst="rect">
              <a:avLst/>
            </a:prstGeom>
            <a:solidFill>
              <a:srgbClr val="00338D"/>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20" name="Google Shape;420;p5"/>
          <p:cNvSpPr/>
          <p:nvPr/>
        </p:nvSpPr>
        <p:spPr>
          <a:xfrm>
            <a:off x="0" y="-8022"/>
            <a:ext cx="2193729" cy="6866022"/>
          </a:xfrm>
          <a:custGeom>
            <a:avLst/>
            <a:gdLst/>
            <a:ahLst/>
            <a:cxnLst/>
            <a:rect l="l" t="t" r="r" b="b"/>
            <a:pathLst>
              <a:path w="2193729" h="6866022" extrusionOk="0">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rgbClr val="0D2240"/>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1" name="Google Shape;421;p5"/>
          <p:cNvSpPr txBox="1"/>
          <p:nvPr/>
        </p:nvSpPr>
        <p:spPr>
          <a:xfrm>
            <a:off x="3430840" y="3410814"/>
            <a:ext cx="6217716"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0000"/>
                </a:solidFill>
                <a:latin typeface="Arial"/>
                <a:ea typeface="Arial"/>
                <a:cs typeface="Arial"/>
                <a:sym typeface="Arial"/>
              </a:rPr>
              <a:t>Financial transparent</a:t>
            </a:r>
            <a:endParaRPr sz="1400" b="0" i="0" u="none" strike="noStrike" cap="none">
              <a:solidFill>
                <a:srgbClr val="000000"/>
              </a:solidFill>
              <a:latin typeface="Arial"/>
              <a:ea typeface="Arial"/>
              <a:cs typeface="Arial"/>
              <a:sym typeface="Arial"/>
            </a:endParaRPr>
          </a:p>
        </p:txBody>
      </p:sp>
      <p:sp>
        <p:nvSpPr>
          <p:cNvPr id="422" name="Google Shape;422;p5"/>
          <p:cNvSpPr txBox="1"/>
          <p:nvPr/>
        </p:nvSpPr>
        <p:spPr>
          <a:xfrm>
            <a:off x="3161905" y="1641828"/>
            <a:ext cx="2809461"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0000"/>
                </a:solidFill>
                <a:latin typeface="Arial"/>
                <a:ea typeface="Arial"/>
                <a:cs typeface="Arial"/>
                <a:sym typeface="Arial"/>
              </a:rPr>
              <a:t>Controlled by LIONS</a:t>
            </a:r>
            <a:endParaRPr sz="1400" b="0" i="0" u="none" strike="noStrike" cap="none">
              <a:solidFill>
                <a:srgbClr val="000000"/>
              </a:solidFill>
              <a:latin typeface="Arial"/>
              <a:ea typeface="Arial"/>
              <a:cs typeface="Arial"/>
              <a:sym typeface="Arial"/>
            </a:endParaRPr>
          </a:p>
        </p:txBody>
      </p:sp>
      <p:sp>
        <p:nvSpPr>
          <p:cNvPr id="423" name="Google Shape;423;p5"/>
          <p:cNvSpPr txBox="1"/>
          <p:nvPr/>
        </p:nvSpPr>
        <p:spPr>
          <a:xfrm>
            <a:off x="6588686" y="5216724"/>
            <a:ext cx="5952103"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0000"/>
                </a:solidFill>
                <a:latin typeface="Arial"/>
                <a:ea typeface="Arial"/>
                <a:cs typeface="Arial"/>
                <a:sym typeface="Arial"/>
              </a:rPr>
              <a:t>LIONS visibility</a:t>
            </a:r>
            <a:endParaRPr sz="1600" b="1" i="0" u="none" strike="noStrike" cap="none">
              <a:solidFill>
                <a:srgbClr val="FF0000"/>
              </a:solidFill>
              <a:latin typeface="Arial"/>
              <a:ea typeface="Arial"/>
              <a:cs typeface="Arial"/>
              <a:sym typeface="Arial"/>
            </a:endParaRPr>
          </a:p>
        </p:txBody>
      </p:sp>
      <p:sp>
        <p:nvSpPr>
          <p:cNvPr id="424" name="Google Shape;424;p5"/>
          <p:cNvSpPr txBox="1"/>
          <p:nvPr/>
        </p:nvSpPr>
        <p:spPr>
          <a:xfrm>
            <a:off x="1725317" y="1962495"/>
            <a:ext cx="5682638"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We are proud to have Lions involved in all processes from the raw materials to production, and from the factory in Finland to the homes of the families in Ukraine!</a:t>
            </a:r>
            <a:br>
              <a:rPr lang="en-US" sz="1400" b="0" i="0" u="none" strike="noStrike" cap="none">
                <a:solidFill>
                  <a:schemeClr val="dk1"/>
                </a:solidFill>
                <a:latin typeface="Arial"/>
                <a:ea typeface="Arial"/>
                <a:cs typeface="Arial"/>
                <a:sym typeface="Arial"/>
              </a:rPr>
            </a:br>
            <a:endParaRPr sz="1400" b="0" i="0" u="none" strike="noStrike" cap="none">
              <a:solidFill>
                <a:schemeClr val="dk1"/>
              </a:solidFill>
              <a:latin typeface="Arial"/>
              <a:ea typeface="Arial"/>
              <a:cs typeface="Arial"/>
              <a:sym typeface="Arial"/>
            </a:endParaRPr>
          </a:p>
        </p:txBody>
      </p:sp>
      <p:sp>
        <p:nvSpPr>
          <p:cNvPr id="425" name="Google Shape;425;p5"/>
          <p:cNvSpPr txBox="1"/>
          <p:nvPr/>
        </p:nvSpPr>
        <p:spPr>
          <a:xfrm>
            <a:off x="4732004" y="3791807"/>
            <a:ext cx="3796744" cy="1077218"/>
          </a:xfrm>
          <a:prstGeom prst="rect">
            <a:avLst/>
          </a:prstGeom>
          <a:noFill/>
          <a:ln>
            <a:noFill/>
          </a:ln>
        </p:spPr>
        <p:txBody>
          <a:bodyPr spcFirstLastPara="1" wrap="square" lIns="91425" tIns="0" rIns="91425"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The cost is only 150€ per piece, VAT included</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For that you get: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a high-quality stove made in Finland,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transport to Kharkiv, Pavlograd, Zaporizhia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delivery to families in need!</a:t>
            </a:r>
            <a:endParaRPr sz="1400" b="0" i="0" u="none" strike="noStrike" cap="none">
              <a:solidFill>
                <a:schemeClr val="dk1"/>
              </a:solidFill>
              <a:latin typeface="Arial"/>
              <a:ea typeface="Arial"/>
              <a:cs typeface="Arial"/>
              <a:sym typeface="Arial"/>
            </a:endParaRPr>
          </a:p>
        </p:txBody>
      </p:sp>
      <p:sp>
        <p:nvSpPr>
          <p:cNvPr id="426" name="Google Shape;426;p5"/>
          <p:cNvSpPr txBox="1"/>
          <p:nvPr/>
        </p:nvSpPr>
        <p:spPr>
          <a:xfrm>
            <a:off x="3988330" y="1183370"/>
            <a:ext cx="116666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F0000"/>
                </a:solidFill>
                <a:latin typeface="Arial"/>
                <a:ea typeface="Arial"/>
                <a:cs typeface="Arial"/>
                <a:sym typeface="Arial"/>
              </a:rPr>
              <a:t>100%</a:t>
            </a:r>
            <a:endParaRPr sz="2800" b="1" i="0" u="none" strike="noStrike" cap="none">
              <a:solidFill>
                <a:srgbClr val="FF0000"/>
              </a:solidFill>
              <a:latin typeface="Arial"/>
              <a:ea typeface="Arial"/>
              <a:cs typeface="Arial"/>
              <a:sym typeface="Arial"/>
            </a:endParaRPr>
          </a:p>
        </p:txBody>
      </p:sp>
      <p:sp>
        <p:nvSpPr>
          <p:cNvPr id="427" name="Google Shape;427;p5"/>
          <p:cNvSpPr txBox="1"/>
          <p:nvPr/>
        </p:nvSpPr>
        <p:spPr>
          <a:xfrm>
            <a:off x="6005207" y="2974600"/>
            <a:ext cx="116666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F0000"/>
                </a:solidFill>
                <a:latin typeface="Arial"/>
                <a:ea typeface="Arial"/>
                <a:cs typeface="Arial"/>
                <a:sym typeface="Arial"/>
              </a:rPr>
              <a:t>100%</a:t>
            </a:r>
            <a:endParaRPr sz="2800" b="1" i="0" u="none" strike="noStrike" cap="none">
              <a:solidFill>
                <a:srgbClr val="FF0000"/>
              </a:solidFill>
              <a:latin typeface="Arial"/>
              <a:ea typeface="Arial"/>
              <a:cs typeface="Arial"/>
              <a:sym typeface="Arial"/>
            </a:endParaRPr>
          </a:p>
        </p:txBody>
      </p:sp>
      <p:sp>
        <p:nvSpPr>
          <p:cNvPr id="428" name="Google Shape;428;p5"/>
          <p:cNvSpPr txBox="1"/>
          <p:nvPr/>
        </p:nvSpPr>
        <p:spPr>
          <a:xfrm>
            <a:off x="9065222" y="4778999"/>
            <a:ext cx="116666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F0000"/>
                </a:solidFill>
                <a:latin typeface="Arial"/>
                <a:ea typeface="Arial"/>
                <a:cs typeface="Arial"/>
                <a:sym typeface="Arial"/>
              </a:rPr>
              <a:t>100%</a:t>
            </a:r>
            <a:endParaRPr sz="2800" b="1" i="0" u="none" strike="noStrike" cap="none">
              <a:solidFill>
                <a:srgbClr val="FF0000"/>
              </a:solidFill>
              <a:latin typeface="Arial"/>
              <a:ea typeface="Arial"/>
              <a:cs typeface="Arial"/>
              <a:sym typeface="Arial"/>
            </a:endParaRPr>
          </a:p>
        </p:txBody>
      </p:sp>
      <p:sp>
        <p:nvSpPr>
          <p:cNvPr id="429" name="Google Shape;429;p5"/>
          <p:cNvSpPr txBox="1"/>
          <p:nvPr/>
        </p:nvSpPr>
        <p:spPr>
          <a:xfrm>
            <a:off x="2356046" y="423781"/>
            <a:ext cx="5525035" cy="992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38D"/>
              </a:buClr>
              <a:buSzPts val="3840"/>
              <a:buFont typeface="Arial"/>
              <a:buNone/>
            </a:pPr>
            <a:r>
              <a:rPr lang="en-US" sz="3200" b="1" i="0" u="none" strike="noStrike" cap="none">
                <a:solidFill>
                  <a:srgbClr val="00338D"/>
                </a:solidFill>
                <a:latin typeface="Arial"/>
                <a:ea typeface="Arial"/>
                <a:cs typeface="Arial"/>
                <a:sym typeface="Arial"/>
              </a:rPr>
              <a:t>Our LIONS guarantees</a:t>
            </a:r>
            <a:endParaRPr sz="1400" b="0" i="0" u="none" strike="noStrike" cap="none">
              <a:solidFill>
                <a:srgbClr val="000000"/>
              </a:solidFill>
              <a:latin typeface="Arial"/>
              <a:ea typeface="Arial"/>
              <a:cs typeface="Arial"/>
              <a:sym typeface="Arial"/>
            </a:endParaRPr>
          </a:p>
        </p:txBody>
      </p:sp>
      <p:sp>
        <p:nvSpPr>
          <p:cNvPr id="430" name="Google Shape;430;p5"/>
          <p:cNvSpPr/>
          <p:nvPr/>
        </p:nvSpPr>
        <p:spPr>
          <a:xfrm rot="5400000" flipH="1">
            <a:off x="4578735" y="-1150720"/>
            <a:ext cx="45719" cy="4310686"/>
          </a:xfrm>
          <a:prstGeom prst="rect">
            <a:avLst/>
          </a:prstGeom>
          <a:solidFill>
            <a:srgbClr val="FBC608"/>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EBB700"/>
              </a:solidFill>
              <a:latin typeface="Arial"/>
              <a:ea typeface="Arial"/>
              <a:cs typeface="Arial"/>
              <a:sym typeface="Arial"/>
            </a:endParaRPr>
          </a:p>
        </p:txBody>
      </p:sp>
      <p:sp>
        <p:nvSpPr>
          <p:cNvPr id="431" name="Google Shape;431;p5"/>
          <p:cNvSpPr txBox="1"/>
          <p:nvPr/>
        </p:nvSpPr>
        <p:spPr>
          <a:xfrm>
            <a:off x="7257051" y="5529324"/>
            <a:ext cx="4615372"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Our stove will have a huge LIONS Logo, laser engraved on the cooking surface, so user will be reminded every day that we, LIONS, helped! </a:t>
            </a:r>
            <a:endParaRPr sz="1400" b="0" i="0" u="none" strike="noStrike" cap="none">
              <a:solidFill>
                <a:schemeClr val="dk1"/>
              </a:solidFill>
              <a:latin typeface="Arial"/>
              <a:ea typeface="Arial"/>
              <a:cs typeface="Arial"/>
              <a:sym typeface="Arial"/>
            </a:endParaRPr>
          </a:p>
        </p:txBody>
      </p:sp>
      <p:grpSp>
        <p:nvGrpSpPr>
          <p:cNvPr id="432" name="Google Shape;432;p5"/>
          <p:cNvGrpSpPr/>
          <p:nvPr/>
        </p:nvGrpSpPr>
        <p:grpSpPr>
          <a:xfrm>
            <a:off x="243902" y="186087"/>
            <a:ext cx="1481414" cy="1219200"/>
            <a:chOff x="883050" y="-304800"/>
            <a:chExt cx="7385539" cy="6858000"/>
          </a:xfrm>
        </p:grpSpPr>
        <p:pic>
          <p:nvPicPr>
            <p:cNvPr id="433" name="Google Shape;433;p5" descr="En bild som visar Färggrann, hjärta, kreativitet&#10;&#10;Automatiskt genererad beskrivning"/>
            <p:cNvPicPr preferRelativeResize="0"/>
            <p:nvPr/>
          </p:nvPicPr>
          <p:blipFill rotWithShape="1">
            <a:blip r:embed="rId3">
              <a:alphaModFix/>
            </a:blip>
            <a:srcRect/>
            <a:stretch/>
          </p:blipFill>
          <p:spPr>
            <a:xfrm>
              <a:off x="883050" y="-304800"/>
              <a:ext cx="7385539" cy="6858000"/>
            </a:xfrm>
            <a:prstGeom prst="rect">
              <a:avLst/>
            </a:prstGeom>
            <a:noFill/>
            <a:ln>
              <a:noFill/>
            </a:ln>
          </p:spPr>
        </p:pic>
        <p:sp>
          <p:nvSpPr>
            <p:cNvPr id="434" name="Google Shape;434;p5"/>
            <p:cNvSpPr txBox="1"/>
            <p:nvPr/>
          </p:nvSpPr>
          <p:spPr>
            <a:xfrm>
              <a:off x="883051" y="1524000"/>
              <a:ext cx="7385538" cy="160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FF00"/>
                  </a:solidFill>
                  <a:latin typeface="Arial"/>
                  <a:ea typeface="Arial"/>
                  <a:cs typeface="Arial"/>
                  <a:sym typeface="Arial"/>
                </a:rPr>
                <a:t>Help</a:t>
              </a:r>
              <a:r>
                <a:rPr lang="en-US" sz="1200" b="0" i="1" u="none" strike="noStrike" cap="none">
                  <a:solidFill>
                    <a:srgbClr val="FFFF00"/>
                  </a:solidFill>
                  <a:latin typeface="Pacifico"/>
                  <a:ea typeface="Pacifico"/>
                  <a:cs typeface="Pacifico"/>
                  <a:sym typeface="Pacifico"/>
                </a:rPr>
                <a:t>for</a:t>
              </a:r>
              <a:r>
                <a:rPr lang="en-US" sz="1200" b="0" i="0" u="none" strike="noStrike" cap="none">
                  <a:solidFill>
                    <a:srgbClr val="FFFF00"/>
                  </a:solidFill>
                  <a:latin typeface="Arial"/>
                  <a:ea typeface="Arial"/>
                  <a:cs typeface="Arial"/>
                  <a:sym typeface="Arial"/>
                </a:rPr>
                <a:t>Ukraine</a:t>
              </a:r>
              <a:endParaRPr sz="1200" b="0" i="0" u="none" strike="noStrike" cap="none">
                <a:solidFill>
                  <a:srgbClr val="00338D"/>
                </a:solidFill>
                <a:latin typeface="Calibri"/>
                <a:ea typeface="Calibri"/>
                <a:cs typeface="Calibri"/>
                <a:sym typeface="Calibri"/>
              </a:endParaRPr>
            </a:p>
          </p:txBody>
        </p:sp>
        <p:pic>
          <p:nvPicPr>
            <p:cNvPr id="435" name="Google Shape;435;p5" descr="En bild som visar emblem, logotyp, symbol, Varumärke&#10;&#10;Automatiskt genererad beskrivning"/>
            <p:cNvPicPr preferRelativeResize="0"/>
            <p:nvPr/>
          </p:nvPicPr>
          <p:blipFill rotWithShape="1">
            <a:blip r:embed="rId4">
              <a:alphaModFix/>
            </a:blip>
            <a:srcRect/>
            <a:stretch/>
          </p:blipFill>
          <p:spPr>
            <a:xfrm>
              <a:off x="3262119" y="3215888"/>
              <a:ext cx="2619763" cy="2480063"/>
            </a:xfrm>
            <a:prstGeom prst="rect">
              <a:avLst/>
            </a:prstGeom>
            <a:noFill/>
            <a:ln>
              <a:noFill/>
            </a:ln>
          </p:spPr>
        </p:pic>
      </p:grpSp>
      <p:sp>
        <p:nvSpPr>
          <p:cNvPr id="436" name="Google Shape;436;p5"/>
          <p:cNvSpPr txBox="1"/>
          <p:nvPr/>
        </p:nvSpPr>
        <p:spPr>
          <a:xfrm>
            <a:off x="142876" y="1525594"/>
            <a:ext cx="1693038" cy="1436351"/>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a:solidFill>
                  <a:schemeClr val="lt1"/>
                </a:solidFill>
                <a:latin typeface="Helvetica Neue"/>
                <a:ea typeface="Helvetica Neue"/>
                <a:cs typeface="Helvetica Neue"/>
                <a:sym typeface="Helvetica Neue"/>
              </a:rPr>
              <a:t>THE FACTS</a:t>
            </a:r>
            <a:r>
              <a:rPr lang="en-US" sz="1400" b="1" i="0" u="none" strike="noStrike" cap="none">
                <a:solidFill>
                  <a:schemeClr val="lt1"/>
                </a:solidFill>
                <a:latin typeface="Helvetica Neue"/>
                <a:ea typeface="Helvetica Neue"/>
                <a:cs typeface="Helvetica Neue"/>
                <a:sym typeface="Helvetica Neue"/>
              </a:rPr>
              <a: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400"/>
              <a:buFont typeface="Arial"/>
              <a:buNone/>
            </a:pPr>
            <a:endParaRPr sz="1400" b="1" i="0" u="none" strike="noStrike" cap="none">
              <a:solidFill>
                <a:schemeClr val="lt1"/>
              </a:solidFill>
              <a:latin typeface="Helvetica Neue"/>
              <a:ea typeface="Helvetica Neue"/>
              <a:cs typeface="Helvetica Neue"/>
              <a:sym typeface="Helvetica Neue"/>
            </a:endParaRPr>
          </a:p>
        </p:txBody>
      </p:sp>
      <p:pic>
        <p:nvPicPr>
          <p:cNvPr id="437" name="Google Shape;437;p5"/>
          <p:cNvPicPr preferRelativeResize="0"/>
          <p:nvPr/>
        </p:nvPicPr>
        <p:blipFill rotWithShape="1">
          <a:blip r:embed="rId5">
            <a:alphaModFix/>
          </a:blip>
          <a:srcRect/>
          <a:stretch/>
        </p:blipFill>
        <p:spPr>
          <a:xfrm>
            <a:off x="11286103" y="361146"/>
            <a:ext cx="741108" cy="702199"/>
          </a:xfrm>
          <a:prstGeom prst="rect">
            <a:avLst/>
          </a:prstGeom>
          <a:noFill/>
          <a:ln>
            <a:noFill/>
          </a:ln>
        </p:spPr>
      </p:pic>
      <p:sp>
        <p:nvSpPr>
          <p:cNvPr id="438" name="Google Shape;438;p5"/>
          <p:cNvSpPr txBox="1"/>
          <p:nvPr/>
        </p:nvSpPr>
        <p:spPr>
          <a:xfrm>
            <a:off x="11537156" y="6400725"/>
            <a:ext cx="654844" cy="4572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3A3838"/>
                </a:solidFill>
                <a:latin typeface="Arial"/>
                <a:ea typeface="Arial"/>
                <a:cs typeface="Arial"/>
                <a:sym typeface="Arial"/>
              </a:rPr>
              <a:t>5</a:t>
            </a:fld>
            <a:endParaRPr sz="1000" b="0" i="0" u="none" strike="noStrike" cap="none">
              <a:solidFill>
                <a:srgbClr val="3A3838"/>
              </a:solidFill>
              <a:latin typeface="Arial"/>
              <a:ea typeface="Arial"/>
              <a:cs typeface="Arial"/>
              <a:sym typeface="Arial"/>
            </a:endParaRPr>
          </a:p>
        </p:txBody>
      </p:sp>
      <p:sp>
        <p:nvSpPr>
          <p:cNvPr id="439" name="Google Shape;439;p5"/>
          <p:cNvSpPr txBox="1"/>
          <p:nvPr/>
        </p:nvSpPr>
        <p:spPr>
          <a:xfrm>
            <a:off x="11537156" y="6400725"/>
            <a:ext cx="654844" cy="4572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3A3838"/>
                </a:solidFill>
                <a:latin typeface="Arial"/>
                <a:ea typeface="Arial"/>
                <a:cs typeface="Arial"/>
                <a:sym typeface="Arial"/>
              </a:rPr>
              <a:t>5</a:t>
            </a:fld>
            <a:endParaRPr sz="1000" b="0" i="0" u="none" strike="noStrike" cap="none">
              <a:solidFill>
                <a:srgbClr val="3A3838"/>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26"/>
                                        </p:tgtEl>
                                        <p:attrNameLst>
                                          <p:attrName>style.visibility</p:attrName>
                                        </p:attrNameLst>
                                      </p:cBhvr>
                                      <p:to>
                                        <p:strVal val="visible"/>
                                      </p:to>
                                    </p:set>
                                    <p:anim calcmode="lin" valueType="num">
                                      <p:cBhvr additive="base">
                                        <p:cTn id="7" dur="500"/>
                                        <p:tgtEl>
                                          <p:spTgt spid="42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27"/>
                                        </p:tgtEl>
                                        <p:attrNameLst>
                                          <p:attrName>style.visibility</p:attrName>
                                        </p:attrNameLst>
                                      </p:cBhvr>
                                      <p:to>
                                        <p:strVal val="visible"/>
                                      </p:to>
                                    </p:set>
                                    <p:anim calcmode="lin" valueType="num">
                                      <p:cBhvr additive="base">
                                        <p:cTn id="12" dur="500"/>
                                        <p:tgtEl>
                                          <p:spTgt spid="42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28"/>
                                        </p:tgtEl>
                                        <p:attrNameLst>
                                          <p:attrName>style.visibility</p:attrName>
                                        </p:attrNameLst>
                                      </p:cBhvr>
                                      <p:to>
                                        <p:strVal val="visible"/>
                                      </p:to>
                                    </p:set>
                                    <p:anim calcmode="lin" valueType="num">
                                      <p:cBhvr additive="base">
                                        <p:cTn id="17" dur="500"/>
                                        <p:tgtEl>
                                          <p:spTgt spid="42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2"/>
                                        </p:tgtEl>
                                        <p:attrNameLst>
                                          <p:attrName>style.visibility</p:attrName>
                                        </p:attrNameLst>
                                      </p:cBhvr>
                                      <p:to>
                                        <p:strVal val="visible"/>
                                      </p:to>
                                    </p:set>
                                    <p:animEffect transition="in" filter="fade">
                                      <p:cBhvr>
                                        <p:cTn id="22" dur="1000"/>
                                        <p:tgtEl>
                                          <p:spTgt spid="4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4"/>
                                        </p:tgtEl>
                                        <p:attrNameLst>
                                          <p:attrName>style.visibility</p:attrName>
                                        </p:attrNameLst>
                                      </p:cBhvr>
                                      <p:to>
                                        <p:strVal val="visible"/>
                                      </p:to>
                                    </p:set>
                                    <p:animEffect transition="in" filter="fade">
                                      <p:cBhvr>
                                        <p:cTn id="27" dur="1000"/>
                                        <p:tgtEl>
                                          <p:spTgt spid="4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21"/>
                                        </p:tgtEl>
                                        <p:attrNameLst>
                                          <p:attrName>style.visibility</p:attrName>
                                        </p:attrNameLst>
                                      </p:cBhvr>
                                      <p:to>
                                        <p:strVal val="visible"/>
                                      </p:to>
                                    </p:set>
                                    <p:animEffect transition="in" filter="fade">
                                      <p:cBhvr>
                                        <p:cTn id="32" dur="1000"/>
                                        <p:tgtEl>
                                          <p:spTgt spid="4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500"/>
                                  </p:stCondLst>
                                  <p:childTnLst>
                                    <p:set>
                                      <p:cBhvr>
                                        <p:cTn id="36" dur="1" fill="hold">
                                          <p:stCondLst>
                                            <p:cond delay="0"/>
                                          </p:stCondLst>
                                        </p:cTn>
                                        <p:tgtEl>
                                          <p:spTgt spid="425"/>
                                        </p:tgtEl>
                                        <p:attrNameLst>
                                          <p:attrName>style.visibility</p:attrName>
                                        </p:attrNameLst>
                                      </p:cBhvr>
                                      <p:to>
                                        <p:strVal val="visible"/>
                                      </p:to>
                                    </p:set>
                                    <p:animEffect transition="in" filter="fade">
                                      <p:cBhvr>
                                        <p:cTn id="37" dur="1000"/>
                                        <p:tgtEl>
                                          <p:spTgt spid="425"/>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250"/>
                                  </p:stCondLst>
                                  <p:childTnLst>
                                    <p:set>
                                      <p:cBhvr>
                                        <p:cTn id="41" dur="1" fill="hold">
                                          <p:stCondLst>
                                            <p:cond delay="0"/>
                                          </p:stCondLst>
                                        </p:cTn>
                                        <p:tgtEl>
                                          <p:spTgt spid="423"/>
                                        </p:tgtEl>
                                        <p:attrNameLst>
                                          <p:attrName>style.visibility</p:attrName>
                                        </p:attrNameLst>
                                      </p:cBhvr>
                                      <p:to>
                                        <p:strVal val="visible"/>
                                      </p:to>
                                    </p:set>
                                    <p:anim calcmode="lin" valueType="num">
                                      <p:cBhvr additive="base">
                                        <p:cTn id="42" dur="500"/>
                                        <p:tgtEl>
                                          <p:spTgt spid="42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250"/>
                                  </p:stCondLst>
                                  <p:childTnLst>
                                    <p:set>
                                      <p:cBhvr>
                                        <p:cTn id="46" dur="1" fill="hold">
                                          <p:stCondLst>
                                            <p:cond delay="0"/>
                                          </p:stCondLst>
                                        </p:cTn>
                                        <p:tgtEl>
                                          <p:spTgt spid="431"/>
                                        </p:tgtEl>
                                        <p:attrNameLst>
                                          <p:attrName>style.visibility</p:attrName>
                                        </p:attrNameLst>
                                      </p:cBhvr>
                                      <p:to>
                                        <p:strVal val="visible"/>
                                      </p:to>
                                    </p:set>
                                    <p:animEffect transition="in" filter="fade">
                                      <p:cBhvr>
                                        <p:cTn id="47" dur="1000"/>
                                        <p:tgtEl>
                                          <p:spTgt spid="43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43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1000"/>
                                  </p:stCondLst>
                                  <p:childTnLst>
                                    <p:set>
                                      <p:cBhvr>
                                        <p:cTn id="55" dur="1" fill="hold">
                                          <p:stCondLst>
                                            <p:cond delay="0"/>
                                          </p:stCondLst>
                                        </p:cTn>
                                        <p:tgtEl>
                                          <p:spTgt spid="42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1500"/>
                                  </p:stCondLst>
                                  <p:childTnLst>
                                    <p:set>
                                      <p:cBhvr>
                                        <p:cTn id="59" dur="1" fill="hold">
                                          <p:stCondLst>
                                            <p:cond delay="0"/>
                                          </p:stCondLst>
                                        </p:cTn>
                                        <p:tgtEl>
                                          <p:spTgt spid="436"/>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1000"/>
                                  </p:stCondLst>
                                  <p:childTnLst>
                                    <p:set>
                                      <p:cBhvr>
                                        <p:cTn id="63" dur="1" fill="hold">
                                          <p:stCondLst>
                                            <p:cond delay="0"/>
                                          </p:stCondLst>
                                        </p:cTn>
                                        <p:tgtEl>
                                          <p:spTgt spid="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grpSp>
        <p:nvGrpSpPr>
          <p:cNvPr id="445" name="Google Shape;445;p6"/>
          <p:cNvGrpSpPr/>
          <p:nvPr/>
        </p:nvGrpSpPr>
        <p:grpSpPr>
          <a:xfrm>
            <a:off x="2021885" y="-8022"/>
            <a:ext cx="10170115" cy="174639"/>
            <a:chOff x="2021885" y="-1574"/>
            <a:chExt cx="10417812" cy="268274"/>
          </a:xfrm>
        </p:grpSpPr>
        <p:sp>
          <p:nvSpPr>
            <p:cNvPr id="446" name="Google Shape;446;p6"/>
            <p:cNvSpPr/>
            <p:nvPr/>
          </p:nvSpPr>
          <p:spPr>
            <a:xfrm>
              <a:off x="2021885" y="-1574"/>
              <a:ext cx="1492331" cy="268274"/>
            </a:xfrm>
            <a:prstGeom prst="rect">
              <a:avLst/>
            </a:prstGeom>
            <a:solidFill>
              <a:srgbClr val="EBB700"/>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7" name="Google Shape;447;p6"/>
            <p:cNvSpPr/>
            <p:nvPr/>
          </p:nvSpPr>
          <p:spPr>
            <a:xfrm>
              <a:off x="3509465" y="-1574"/>
              <a:ext cx="1492331" cy="268274"/>
            </a:xfrm>
            <a:prstGeom prst="rect">
              <a:avLst/>
            </a:prstGeom>
            <a:solidFill>
              <a:srgbClr val="407CCA"/>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8" name="Google Shape;448;p6"/>
            <p:cNvSpPr/>
            <p:nvPr/>
          </p:nvSpPr>
          <p:spPr>
            <a:xfrm>
              <a:off x="4997045" y="-1574"/>
              <a:ext cx="1492331" cy="268274"/>
            </a:xfrm>
            <a:prstGeom prst="rect">
              <a:avLst/>
            </a:prstGeom>
            <a:solidFill>
              <a:srgbClr val="FF5C35"/>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9" name="Google Shape;449;p6"/>
            <p:cNvSpPr/>
            <p:nvPr/>
          </p:nvSpPr>
          <p:spPr>
            <a:xfrm>
              <a:off x="6484625" y="-1574"/>
              <a:ext cx="1492331" cy="268274"/>
            </a:xfrm>
            <a:prstGeom prst="rect">
              <a:avLst/>
            </a:prstGeom>
            <a:solidFill>
              <a:srgbClr val="B3B2B1"/>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0" name="Google Shape;450;p6"/>
            <p:cNvSpPr/>
            <p:nvPr/>
          </p:nvSpPr>
          <p:spPr>
            <a:xfrm>
              <a:off x="7972205" y="-1574"/>
              <a:ext cx="1492331" cy="268274"/>
            </a:xfrm>
            <a:prstGeom prst="rect">
              <a:avLst/>
            </a:prstGeom>
            <a:solidFill>
              <a:srgbClr val="7A2682"/>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1" name="Google Shape;451;p6"/>
            <p:cNvSpPr/>
            <p:nvPr/>
          </p:nvSpPr>
          <p:spPr>
            <a:xfrm>
              <a:off x="9459785" y="-1574"/>
              <a:ext cx="1492331" cy="268274"/>
            </a:xfrm>
            <a:prstGeom prst="rect">
              <a:avLst/>
            </a:prstGeom>
            <a:solidFill>
              <a:srgbClr val="00AC69"/>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2" name="Google Shape;452;p6"/>
            <p:cNvSpPr/>
            <p:nvPr/>
          </p:nvSpPr>
          <p:spPr>
            <a:xfrm>
              <a:off x="10947366" y="-1574"/>
              <a:ext cx="1492331" cy="268274"/>
            </a:xfrm>
            <a:prstGeom prst="rect">
              <a:avLst/>
            </a:prstGeom>
            <a:solidFill>
              <a:srgbClr val="00338D"/>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53" name="Google Shape;453;p6"/>
          <p:cNvSpPr/>
          <p:nvPr/>
        </p:nvSpPr>
        <p:spPr>
          <a:xfrm>
            <a:off x="0" y="-8022"/>
            <a:ext cx="2193729" cy="6866022"/>
          </a:xfrm>
          <a:custGeom>
            <a:avLst/>
            <a:gdLst/>
            <a:ahLst/>
            <a:cxnLst/>
            <a:rect l="l" t="t" r="r" b="b"/>
            <a:pathLst>
              <a:path w="2193729" h="6866022" extrusionOk="0">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rgbClr val="0D2240"/>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4" name="Google Shape;454;p6"/>
          <p:cNvSpPr txBox="1"/>
          <p:nvPr/>
        </p:nvSpPr>
        <p:spPr>
          <a:xfrm>
            <a:off x="137324" y="1467140"/>
            <a:ext cx="1693038" cy="1436351"/>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a:solidFill>
                  <a:schemeClr val="lt1"/>
                </a:solidFill>
                <a:latin typeface="Helvetica Neue"/>
                <a:ea typeface="Helvetica Neue"/>
                <a:cs typeface="Helvetica Neue"/>
                <a:sym typeface="Helvetica Neue"/>
              </a:rPr>
              <a:t>LCIF PROJECT</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600"/>
              <a:buFont typeface="Arial"/>
              <a:buNone/>
            </a:pPr>
            <a:endParaRPr sz="1600" b="1" i="0" u="none" strike="noStrike" cap="none">
              <a:solidFill>
                <a:schemeClr val="lt1"/>
              </a:solidFill>
              <a:latin typeface="Helvetica Neue"/>
              <a:ea typeface="Helvetica Neue"/>
              <a:cs typeface="Helvetica Neue"/>
              <a:sym typeface="Helvetica Neue"/>
            </a:endParaRPr>
          </a:p>
        </p:txBody>
      </p:sp>
      <p:grpSp>
        <p:nvGrpSpPr>
          <p:cNvPr id="456" name="Google Shape;456;p6"/>
          <p:cNvGrpSpPr/>
          <p:nvPr/>
        </p:nvGrpSpPr>
        <p:grpSpPr>
          <a:xfrm>
            <a:off x="243902" y="186087"/>
            <a:ext cx="1481414" cy="1219200"/>
            <a:chOff x="883050" y="-304800"/>
            <a:chExt cx="7385539" cy="6858000"/>
          </a:xfrm>
        </p:grpSpPr>
        <p:pic>
          <p:nvPicPr>
            <p:cNvPr id="457" name="Google Shape;457;p6" descr="En bild som visar Färggrann, hjärta, kreativitet&#10;&#10;Automatiskt genererad beskrivning"/>
            <p:cNvPicPr preferRelativeResize="0"/>
            <p:nvPr/>
          </p:nvPicPr>
          <p:blipFill rotWithShape="1">
            <a:blip r:embed="rId3">
              <a:alphaModFix/>
            </a:blip>
            <a:srcRect/>
            <a:stretch/>
          </p:blipFill>
          <p:spPr>
            <a:xfrm>
              <a:off x="883050" y="-304800"/>
              <a:ext cx="7385539" cy="6858000"/>
            </a:xfrm>
            <a:prstGeom prst="rect">
              <a:avLst/>
            </a:prstGeom>
            <a:noFill/>
            <a:ln>
              <a:noFill/>
            </a:ln>
          </p:spPr>
        </p:pic>
        <p:sp>
          <p:nvSpPr>
            <p:cNvPr id="458" name="Google Shape;458;p6"/>
            <p:cNvSpPr txBox="1"/>
            <p:nvPr/>
          </p:nvSpPr>
          <p:spPr>
            <a:xfrm>
              <a:off x="883051" y="1524000"/>
              <a:ext cx="7385538" cy="160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FF00"/>
                  </a:solidFill>
                  <a:latin typeface="Arial"/>
                  <a:ea typeface="Arial"/>
                  <a:cs typeface="Arial"/>
                  <a:sym typeface="Arial"/>
                </a:rPr>
                <a:t>Help</a:t>
              </a:r>
              <a:r>
                <a:rPr lang="en-US" sz="1200" b="0" i="1" u="none" strike="noStrike" cap="none">
                  <a:solidFill>
                    <a:srgbClr val="FFFF00"/>
                  </a:solidFill>
                  <a:latin typeface="Pacifico"/>
                  <a:ea typeface="Pacifico"/>
                  <a:cs typeface="Pacifico"/>
                  <a:sym typeface="Pacifico"/>
                </a:rPr>
                <a:t>for</a:t>
              </a:r>
              <a:r>
                <a:rPr lang="en-US" sz="1200" b="0" i="0" u="none" strike="noStrike" cap="none">
                  <a:solidFill>
                    <a:srgbClr val="FFFF00"/>
                  </a:solidFill>
                  <a:latin typeface="Arial"/>
                  <a:ea typeface="Arial"/>
                  <a:cs typeface="Arial"/>
                  <a:sym typeface="Arial"/>
                </a:rPr>
                <a:t>Ukraine</a:t>
              </a:r>
              <a:endParaRPr sz="1200" b="0" i="0" u="none" strike="noStrike" cap="none">
                <a:solidFill>
                  <a:srgbClr val="00338D"/>
                </a:solidFill>
                <a:latin typeface="Calibri"/>
                <a:ea typeface="Calibri"/>
                <a:cs typeface="Calibri"/>
                <a:sym typeface="Calibri"/>
              </a:endParaRPr>
            </a:p>
          </p:txBody>
        </p:sp>
        <p:pic>
          <p:nvPicPr>
            <p:cNvPr id="459" name="Google Shape;459;p6" descr="En bild som visar emblem, logotyp, symbol, Varumärke&#10;&#10;Automatiskt genererad beskrivning"/>
            <p:cNvPicPr preferRelativeResize="0"/>
            <p:nvPr/>
          </p:nvPicPr>
          <p:blipFill rotWithShape="1">
            <a:blip r:embed="rId4">
              <a:alphaModFix/>
            </a:blip>
            <a:srcRect/>
            <a:stretch/>
          </p:blipFill>
          <p:spPr>
            <a:xfrm>
              <a:off x="3262119" y="3215888"/>
              <a:ext cx="2619763" cy="2480063"/>
            </a:xfrm>
            <a:prstGeom prst="rect">
              <a:avLst/>
            </a:prstGeom>
            <a:noFill/>
            <a:ln>
              <a:noFill/>
            </a:ln>
          </p:spPr>
        </p:pic>
      </p:grpSp>
      <p:sp>
        <p:nvSpPr>
          <p:cNvPr id="462" name="Google Shape;462;p6"/>
          <p:cNvSpPr txBox="1"/>
          <p:nvPr/>
        </p:nvSpPr>
        <p:spPr>
          <a:xfrm>
            <a:off x="5822603" y="3925687"/>
            <a:ext cx="2106217"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What does it mean?</a:t>
            </a:r>
            <a:endParaRPr sz="1400" b="0" i="0" u="none" strike="noStrike" cap="none">
              <a:solidFill>
                <a:srgbClr val="000000"/>
              </a:solidFill>
              <a:latin typeface="Arial"/>
              <a:ea typeface="Arial"/>
              <a:cs typeface="Arial"/>
              <a:sym typeface="Arial"/>
            </a:endParaRPr>
          </a:p>
        </p:txBody>
      </p:sp>
      <p:pic>
        <p:nvPicPr>
          <p:cNvPr id="463" name="Google Shape;463;p6"/>
          <p:cNvPicPr preferRelativeResize="0"/>
          <p:nvPr/>
        </p:nvPicPr>
        <p:blipFill rotWithShape="1">
          <a:blip r:embed="rId5">
            <a:alphaModFix/>
          </a:blip>
          <a:srcRect/>
          <a:stretch/>
        </p:blipFill>
        <p:spPr>
          <a:xfrm>
            <a:off x="11286103" y="361146"/>
            <a:ext cx="741108" cy="702199"/>
          </a:xfrm>
          <a:prstGeom prst="rect">
            <a:avLst/>
          </a:prstGeom>
          <a:noFill/>
          <a:ln>
            <a:noFill/>
          </a:ln>
        </p:spPr>
      </p:pic>
      <p:sp>
        <p:nvSpPr>
          <p:cNvPr id="464" name="Google Shape;464;p6"/>
          <p:cNvSpPr txBox="1"/>
          <p:nvPr/>
        </p:nvSpPr>
        <p:spPr>
          <a:xfrm>
            <a:off x="2333659" y="412484"/>
            <a:ext cx="7720906" cy="992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38D"/>
              </a:buClr>
              <a:buSzPts val="3840"/>
              <a:buFont typeface="Arial"/>
              <a:buNone/>
            </a:pPr>
            <a:r>
              <a:rPr lang="en-US" sz="3200" b="1" i="0" u="none" strike="noStrike" cap="none">
                <a:solidFill>
                  <a:srgbClr val="00338D"/>
                </a:solidFill>
                <a:latin typeface="Arial"/>
                <a:ea typeface="Arial"/>
                <a:cs typeface="Arial"/>
                <a:sym typeface="Arial"/>
              </a:rPr>
              <a:t>Lions Clubs International Foundation</a:t>
            </a:r>
            <a:endParaRPr sz="1400" b="0" i="0" u="none" strike="noStrike" cap="none">
              <a:solidFill>
                <a:srgbClr val="000000"/>
              </a:solidFill>
              <a:latin typeface="Arial"/>
              <a:ea typeface="Arial"/>
              <a:cs typeface="Arial"/>
              <a:sym typeface="Arial"/>
            </a:endParaRPr>
          </a:p>
        </p:txBody>
      </p:sp>
      <p:sp>
        <p:nvSpPr>
          <p:cNvPr id="465" name="Google Shape;465;p6"/>
          <p:cNvSpPr/>
          <p:nvPr/>
        </p:nvSpPr>
        <p:spPr>
          <a:xfrm rot="5400000" flipH="1">
            <a:off x="5993648" y="-2565634"/>
            <a:ext cx="45719" cy="7140513"/>
          </a:xfrm>
          <a:prstGeom prst="rect">
            <a:avLst/>
          </a:prstGeom>
          <a:solidFill>
            <a:srgbClr val="FBC608"/>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EBB700"/>
              </a:solidFill>
              <a:latin typeface="Arial"/>
              <a:ea typeface="Arial"/>
              <a:cs typeface="Arial"/>
              <a:sym typeface="Arial"/>
            </a:endParaRPr>
          </a:p>
        </p:txBody>
      </p:sp>
      <p:grpSp>
        <p:nvGrpSpPr>
          <p:cNvPr id="2" name="Group 1">
            <a:extLst>
              <a:ext uri="{FF2B5EF4-FFF2-40B4-BE49-F238E27FC236}">
                <a16:creationId xmlns:a16="http://schemas.microsoft.com/office/drawing/2014/main" id="{945F1E1D-79CD-B192-9513-CEDB9422DE32}"/>
              </a:ext>
            </a:extLst>
          </p:cNvPr>
          <p:cNvGrpSpPr/>
          <p:nvPr/>
        </p:nvGrpSpPr>
        <p:grpSpPr>
          <a:xfrm>
            <a:off x="2193729" y="1467140"/>
            <a:ext cx="8636971" cy="5279935"/>
            <a:chOff x="2495849" y="1489153"/>
            <a:chExt cx="8636971" cy="5279935"/>
          </a:xfrm>
        </p:grpSpPr>
        <p:sp>
          <p:nvSpPr>
            <p:cNvPr id="455" name="Google Shape;455;p6"/>
            <p:cNvSpPr txBox="1"/>
            <p:nvPr/>
          </p:nvSpPr>
          <p:spPr>
            <a:xfrm>
              <a:off x="2495849" y="2019960"/>
              <a:ext cx="8636971" cy="2244281"/>
            </a:xfrm>
            <a:prstGeom prst="rect">
              <a:avLst/>
            </a:prstGeom>
            <a:noFill/>
            <a:ln>
              <a:noFill/>
            </a:ln>
          </p:spPr>
          <p:txBody>
            <a:bodyPr spcFirstLastPara="1" wrap="square" lIns="91425" tIns="45700" rIns="91425" bIns="45700" anchor="t" anchorCtr="0">
              <a:noAutofit/>
            </a:bodyPr>
            <a:lstStyle/>
            <a:p>
              <a:pPr marL="0" marR="0" lvl="0" indent="0" algn="just" rtl="0">
                <a:lnSpc>
                  <a:spcPct val="107000"/>
                </a:lnSpc>
                <a:spcBef>
                  <a:spcPts val="0"/>
                </a:spcBef>
                <a:spcAft>
                  <a:spcPts val="0"/>
                </a:spcAft>
                <a:buClr>
                  <a:srgbClr val="55565A"/>
                </a:buClr>
                <a:buSzPts val="1600"/>
                <a:buFont typeface="Arial"/>
                <a:buNone/>
              </a:pPr>
              <a:r>
                <a:rPr lang="en-US" sz="1600" b="1" i="0" u="none" strike="noStrike" cap="none">
                  <a:solidFill>
                    <a:srgbClr val="55565A"/>
                  </a:solidFill>
                  <a:latin typeface="Arial"/>
                  <a:ea typeface="Arial"/>
                  <a:cs typeface="Arial"/>
                  <a:sym typeface="Arial"/>
                </a:rPr>
                <a:t>Part 1 of the project </a:t>
              </a:r>
              <a:r>
                <a:rPr lang="en-US" sz="1600" b="0" i="0" u="none" strike="noStrike" cap="none">
                  <a:solidFill>
                    <a:srgbClr val="55565A"/>
                  </a:solidFill>
                  <a:latin typeface="Arial"/>
                  <a:ea typeface="Arial"/>
                  <a:cs typeface="Arial"/>
                  <a:sym typeface="Arial"/>
                </a:rPr>
                <a:t>with the portable generators </a:t>
              </a:r>
              <a:r>
                <a:rPr lang="en-US" sz="1600" b="1" i="0" u="none" strike="noStrike" cap="none">
                  <a:solidFill>
                    <a:srgbClr val="55565A"/>
                  </a:solidFill>
                  <a:latin typeface="Arial"/>
                  <a:ea typeface="Arial"/>
                  <a:cs typeface="Arial"/>
                  <a:sym typeface="Arial"/>
                </a:rPr>
                <a:t>was a </a:t>
              </a:r>
              <a:r>
                <a:rPr lang="en-US" sz="1600" b="0" i="0" u="none" strike="noStrike" cap="none">
                  <a:solidFill>
                    <a:srgbClr val="55565A"/>
                  </a:solidFill>
                  <a:latin typeface="Arial"/>
                  <a:ea typeface="Arial"/>
                  <a:cs typeface="Arial"/>
                  <a:sym typeface="Arial"/>
                </a:rPr>
                <a:t>huge success in 2023 and maybe the most amazing project of international collaboration between the Lions Clubs in Europé. Also, maximum percentage of Lions control and financial transparency resulted after audited and approved by PID Daniel Isenrich. All these details and many more resulted after many discussions determined an marvelous result:</a:t>
              </a:r>
              <a:endParaRPr sz="1400" b="0" i="0" u="none" strike="noStrike" cap="none">
                <a:solidFill>
                  <a:srgbClr val="000000"/>
                </a:solidFill>
                <a:latin typeface="Arial"/>
                <a:ea typeface="Arial"/>
                <a:cs typeface="Arial"/>
                <a:sym typeface="Arial"/>
              </a:endParaRPr>
            </a:p>
            <a:p>
              <a:pPr marL="0" marR="0" lvl="0" indent="0" algn="ctr" rtl="0">
                <a:lnSpc>
                  <a:spcPct val="107000"/>
                </a:lnSpc>
                <a:spcBef>
                  <a:spcPts val="1120"/>
                </a:spcBef>
                <a:spcAft>
                  <a:spcPts val="0"/>
                </a:spcAft>
                <a:buClr>
                  <a:srgbClr val="002060"/>
                </a:buClr>
                <a:buSzPts val="1600"/>
                <a:buFont typeface="Arial"/>
                <a:buNone/>
              </a:pPr>
              <a:r>
                <a:rPr lang="en-US" sz="1600" b="1" i="0" u="none" strike="noStrike" cap="none">
                  <a:solidFill>
                    <a:srgbClr val="002060"/>
                  </a:solidFill>
                  <a:latin typeface="Arial"/>
                  <a:ea typeface="Arial"/>
                  <a:cs typeface="Arial"/>
                  <a:sym typeface="Arial"/>
                </a:rPr>
                <a:t>LCIF has approved this project to be an LCIF project</a:t>
              </a:r>
              <a:r>
                <a:rPr lang="en-US" sz="1600" b="0" i="0" u="none" strike="noStrike" cap="none">
                  <a:solidFill>
                    <a:srgbClr val="002060"/>
                  </a:solidFill>
                  <a:latin typeface="Arial"/>
                  <a:ea typeface="Arial"/>
                  <a:cs typeface="Arial"/>
                  <a:sym typeface="Arial"/>
                </a:rPr>
                <a:t>!</a:t>
              </a:r>
              <a:endParaRPr sz="1600" b="0" i="0" u="none" strike="noStrike" cap="none">
                <a:solidFill>
                  <a:srgbClr val="002060"/>
                </a:solidFill>
                <a:latin typeface="Arial"/>
                <a:ea typeface="Arial"/>
                <a:cs typeface="Arial"/>
                <a:sym typeface="Arial"/>
              </a:endParaRPr>
            </a:p>
          </p:txBody>
        </p:sp>
        <p:pic>
          <p:nvPicPr>
            <p:cNvPr id="460" name="Google Shape;460;p6" descr="Newport Pagnell &amp; Olney Lions Club (CIO) - How we Serve"/>
            <p:cNvPicPr preferRelativeResize="0"/>
            <p:nvPr/>
          </p:nvPicPr>
          <p:blipFill rotWithShape="1">
            <a:blip r:embed="rId6">
              <a:alphaModFix/>
            </a:blip>
            <a:srcRect/>
            <a:stretch/>
          </p:blipFill>
          <p:spPr>
            <a:xfrm>
              <a:off x="5178221" y="5466079"/>
              <a:ext cx="3123389" cy="1303009"/>
            </a:xfrm>
            <a:prstGeom prst="rect">
              <a:avLst/>
            </a:prstGeom>
            <a:noFill/>
            <a:ln>
              <a:noFill/>
            </a:ln>
          </p:spPr>
        </p:pic>
        <p:sp>
          <p:nvSpPr>
            <p:cNvPr id="461" name="Google Shape;461;p6"/>
            <p:cNvSpPr txBox="1"/>
            <p:nvPr/>
          </p:nvSpPr>
          <p:spPr>
            <a:xfrm>
              <a:off x="5822603" y="1489153"/>
              <a:ext cx="208567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002060"/>
                  </a:solidFill>
                  <a:latin typeface="Arial"/>
                  <a:ea typeface="Arial"/>
                  <a:cs typeface="Arial"/>
                  <a:sym typeface="Arial"/>
                </a:rPr>
                <a:t>Great news! </a:t>
              </a:r>
              <a:endParaRPr sz="1400" b="0" i="0" u="none" strike="noStrike" cap="none" dirty="0">
                <a:solidFill>
                  <a:srgbClr val="000000"/>
                </a:solidFill>
                <a:latin typeface="Arial"/>
                <a:ea typeface="Arial"/>
                <a:cs typeface="Arial"/>
                <a:sym typeface="Arial"/>
              </a:endParaRPr>
            </a:p>
          </p:txBody>
        </p:sp>
        <p:pic>
          <p:nvPicPr>
            <p:cNvPr id="466" name="Google Shape;466;p6"/>
            <p:cNvPicPr preferRelativeResize="0"/>
            <p:nvPr/>
          </p:nvPicPr>
          <p:blipFill rotWithShape="1">
            <a:blip r:embed="rId7">
              <a:alphaModFix/>
            </a:blip>
            <a:srcRect/>
            <a:stretch/>
          </p:blipFill>
          <p:spPr>
            <a:xfrm>
              <a:off x="2495849" y="4520244"/>
              <a:ext cx="8636971" cy="1153684"/>
            </a:xfrm>
            <a:prstGeom prst="rect">
              <a:avLst/>
            </a:prstGeom>
            <a:noFill/>
            <a:ln>
              <a:noFill/>
            </a:ln>
          </p:spPr>
        </p:pic>
      </p:grpSp>
      <p:sp>
        <p:nvSpPr>
          <p:cNvPr id="467" name="Google Shape;467;p6"/>
          <p:cNvSpPr txBox="1"/>
          <p:nvPr/>
        </p:nvSpPr>
        <p:spPr>
          <a:xfrm>
            <a:off x="11537156" y="6400725"/>
            <a:ext cx="654844" cy="4572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3A3838"/>
                </a:solidFill>
                <a:latin typeface="Arial"/>
                <a:ea typeface="Arial"/>
                <a:cs typeface="Arial"/>
                <a:sym typeface="Arial"/>
              </a:rPr>
              <a:t>6</a:t>
            </a:fld>
            <a:endParaRPr sz="1000" b="0" i="0" u="none" strike="noStrike" cap="none">
              <a:solidFill>
                <a:srgbClr val="3A3838"/>
              </a:solidFill>
              <a:latin typeface="Arial"/>
              <a:ea typeface="Arial"/>
              <a:cs typeface="Arial"/>
              <a:sym typeface="Arial"/>
            </a:endParaRPr>
          </a:p>
        </p:txBody>
      </p:sp>
      <p:sp>
        <p:nvSpPr>
          <p:cNvPr id="468" name="Google Shape;468;p6"/>
          <p:cNvSpPr txBox="1"/>
          <p:nvPr/>
        </p:nvSpPr>
        <p:spPr>
          <a:xfrm>
            <a:off x="11537156" y="6400725"/>
            <a:ext cx="654844" cy="4572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3A3838"/>
                </a:solidFill>
                <a:latin typeface="Arial"/>
                <a:ea typeface="Arial"/>
                <a:cs typeface="Arial"/>
                <a:sym typeface="Arial"/>
              </a:rPr>
              <a:t>6</a:t>
            </a:fld>
            <a:endParaRPr sz="1000" b="0" i="0" u="none" strike="noStrike" cap="none">
              <a:solidFill>
                <a:srgbClr val="3A3838"/>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4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250"/>
                                  </p:stCondLst>
                                  <p:childTnLst>
                                    <p:set>
                                      <p:cBhvr>
                                        <p:cTn id="10" dur="1" fill="hold">
                                          <p:stCondLst>
                                            <p:cond delay="0"/>
                                          </p:stCondLst>
                                        </p:cTn>
                                        <p:tgtEl>
                                          <p:spTgt spid="4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500"/>
                                  </p:stCondLst>
                                  <p:childTnLst>
                                    <p:set>
                                      <p:cBhvr>
                                        <p:cTn id="14" dur="1" fill="hold">
                                          <p:stCondLst>
                                            <p:cond delay="0"/>
                                          </p:stCondLst>
                                        </p:cTn>
                                        <p:tgtEl>
                                          <p:spTgt spid="462"/>
                                        </p:tgtEl>
                                        <p:attrNameLst>
                                          <p:attrName>style.visibility</p:attrName>
                                        </p:attrNameLst>
                                      </p:cBhvr>
                                      <p:to>
                                        <p:strVal val="visible"/>
                                      </p:to>
                                    </p:set>
                                    <p:animEffect transition="in" filter="fade">
                                      <p:cBhvr>
                                        <p:cTn id="15" dur="1000"/>
                                        <p:tgtEl>
                                          <p:spTgt spid="46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1000"/>
                                  </p:stCondLst>
                                  <p:childTnLst>
                                    <p:set>
                                      <p:cBhvr>
                                        <p:cTn id="19" dur="1" fill="hold">
                                          <p:stCondLst>
                                            <p:cond delay="0"/>
                                          </p:stCondLst>
                                        </p:cTn>
                                        <p:tgtEl>
                                          <p:spTgt spid="46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1000"/>
                                  </p:stCondLst>
                                  <p:childTnLst>
                                    <p:set>
                                      <p:cBhvr>
                                        <p:cTn id="23" dur="1" fill="hold">
                                          <p:stCondLst>
                                            <p:cond delay="0"/>
                                          </p:stCondLst>
                                        </p:cTn>
                                        <p:tgtEl>
                                          <p:spTgt spid="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grpSp>
        <p:nvGrpSpPr>
          <p:cNvPr id="474" name="Google Shape;474;p7"/>
          <p:cNvGrpSpPr/>
          <p:nvPr/>
        </p:nvGrpSpPr>
        <p:grpSpPr>
          <a:xfrm>
            <a:off x="2021885" y="-8022"/>
            <a:ext cx="10170115" cy="174639"/>
            <a:chOff x="2021885" y="-1574"/>
            <a:chExt cx="10417812" cy="268274"/>
          </a:xfrm>
        </p:grpSpPr>
        <p:sp>
          <p:nvSpPr>
            <p:cNvPr id="475" name="Google Shape;475;p7"/>
            <p:cNvSpPr/>
            <p:nvPr/>
          </p:nvSpPr>
          <p:spPr>
            <a:xfrm>
              <a:off x="2021885" y="-1574"/>
              <a:ext cx="1492331" cy="268274"/>
            </a:xfrm>
            <a:prstGeom prst="rect">
              <a:avLst/>
            </a:prstGeom>
            <a:solidFill>
              <a:srgbClr val="EBB700"/>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6" name="Google Shape;476;p7"/>
            <p:cNvSpPr/>
            <p:nvPr/>
          </p:nvSpPr>
          <p:spPr>
            <a:xfrm>
              <a:off x="3509465" y="-1574"/>
              <a:ext cx="1492331" cy="268274"/>
            </a:xfrm>
            <a:prstGeom prst="rect">
              <a:avLst/>
            </a:prstGeom>
            <a:solidFill>
              <a:srgbClr val="407CCA"/>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7" name="Google Shape;477;p7"/>
            <p:cNvSpPr/>
            <p:nvPr/>
          </p:nvSpPr>
          <p:spPr>
            <a:xfrm>
              <a:off x="4997045" y="-1574"/>
              <a:ext cx="1492331" cy="268274"/>
            </a:xfrm>
            <a:prstGeom prst="rect">
              <a:avLst/>
            </a:prstGeom>
            <a:solidFill>
              <a:srgbClr val="FF5C35"/>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8" name="Google Shape;478;p7"/>
            <p:cNvSpPr/>
            <p:nvPr/>
          </p:nvSpPr>
          <p:spPr>
            <a:xfrm>
              <a:off x="6484625" y="-1574"/>
              <a:ext cx="1492331" cy="268274"/>
            </a:xfrm>
            <a:prstGeom prst="rect">
              <a:avLst/>
            </a:prstGeom>
            <a:solidFill>
              <a:srgbClr val="B3B2B1"/>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9" name="Google Shape;479;p7"/>
            <p:cNvSpPr/>
            <p:nvPr/>
          </p:nvSpPr>
          <p:spPr>
            <a:xfrm>
              <a:off x="7972205" y="-1574"/>
              <a:ext cx="1492331" cy="268274"/>
            </a:xfrm>
            <a:prstGeom prst="rect">
              <a:avLst/>
            </a:prstGeom>
            <a:solidFill>
              <a:srgbClr val="7A2682"/>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0" name="Google Shape;480;p7"/>
            <p:cNvSpPr/>
            <p:nvPr/>
          </p:nvSpPr>
          <p:spPr>
            <a:xfrm>
              <a:off x="9459785" y="-1574"/>
              <a:ext cx="1492331" cy="268274"/>
            </a:xfrm>
            <a:prstGeom prst="rect">
              <a:avLst/>
            </a:prstGeom>
            <a:solidFill>
              <a:srgbClr val="00AC69"/>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1" name="Google Shape;481;p7"/>
            <p:cNvSpPr/>
            <p:nvPr/>
          </p:nvSpPr>
          <p:spPr>
            <a:xfrm>
              <a:off x="10947366" y="-1574"/>
              <a:ext cx="1492331" cy="268274"/>
            </a:xfrm>
            <a:prstGeom prst="rect">
              <a:avLst/>
            </a:prstGeom>
            <a:solidFill>
              <a:srgbClr val="00338D"/>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82" name="Google Shape;482;p7"/>
          <p:cNvSpPr/>
          <p:nvPr/>
        </p:nvSpPr>
        <p:spPr>
          <a:xfrm>
            <a:off x="-20505" y="-8022"/>
            <a:ext cx="2188579" cy="6866022"/>
          </a:xfrm>
          <a:custGeom>
            <a:avLst/>
            <a:gdLst/>
            <a:ahLst/>
            <a:cxnLst/>
            <a:rect l="l" t="t" r="r" b="b"/>
            <a:pathLst>
              <a:path w="2193729" h="6866022" extrusionOk="0">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rgbClr val="0D2240"/>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3" name="Google Shape;483;p7"/>
          <p:cNvSpPr txBox="1"/>
          <p:nvPr/>
        </p:nvSpPr>
        <p:spPr>
          <a:xfrm>
            <a:off x="1975587" y="1794641"/>
            <a:ext cx="3681692" cy="201883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800"/>
              </a:spcBef>
              <a:spcAft>
                <a:spcPts val="0"/>
              </a:spcAft>
              <a:buClr>
                <a:srgbClr val="55565A"/>
              </a:buClr>
              <a:buSzPts val="1400"/>
              <a:buFont typeface="Arial"/>
              <a:buNone/>
            </a:pPr>
            <a:r>
              <a:rPr lang="en-US" sz="1400" b="1" i="0" u="none" strike="noStrike" cap="none" dirty="0">
                <a:solidFill>
                  <a:srgbClr val="002060"/>
                </a:solidFill>
                <a:highlight>
                  <a:srgbClr val="FFFF00"/>
                </a:highlight>
                <a:latin typeface="Arial"/>
                <a:ea typeface="Arial"/>
                <a:cs typeface="Arial"/>
                <a:sym typeface="Arial"/>
              </a:rPr>
              <a:t>DIRECT DONATIONS</a:t>
            </a:r>
            <a:r>
              <a:rPr lang="en-US" sz="1400" b="1" i="0" u="none" strike="noStrike" cap="none" dirty="0">
                <a:solidFill>
                  <a:srgbClr val="55565A"/>
                </a:solidFill>
                <a:latin typeface="Arial"/>
                <a:ea typeface="Arial"/>
                <a:cs typeface="Arial"/>
                <a:sym typeface="Arial"/>
              </a:rPr>
              <a:t>:</a:t>
            </a:r>
          </a:p>
          <a:p>
            <a:pPr marL="0" marR="0" lvl="0" indent="0" algn="ctr" rtl="0">
              <a:lnSpc>
                <a:spcPct val="100000"/>
              </a:lnSpc>
              <a:spcBef>
                <a:spcPts val="800"/>
              </a:spcBef>
              <a:spcAft>
                <a:spcPts val="0"/>
              </a:spcAft>
              <a:buClr>
                <a:srgbClr val="55565A"/>
              </a:buClr>
              <a:buSzPts val="1400"/>
              <a:buFont typeface="Arial"/>
              <a:buNone/>
            </a:pPr>
            <a:r>
              <a:rPr lang="en-US" sz="1400" b="0" i="0" u="none" strike="noStrike" cap="none" dirty="0">
                <a:solidFill>
                  <a:srgbClr val="55565A"/>
                </a:solidFill>
                <a:latin typeface="Arial"/>
                <a:ea typeface="Arial"/>
                <a:cs typeface="Arial"/>
                <a:sym typeface="Arial"/>
              </a:rPr>
              <a:t>SWIFT code OKOYFIHH,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800"/>
              </a:spcBef>
              <a:spcAft>
                <a:spcPts val="0"/>
              </a:spcAft>
              <a:buClr>
                <a:srgbClr val="55565A"/>
              </a:buClr>
              <a:buSzPts val="1400"/>
              <a:buFont typeface="Arial"/>
              <a:buNone/>
            </a:pPr>
            <a:r>
              <a:rPr lang="en-US" sz="1400" b="0" i="0" u="none" strike="noStrike" cap="none" dirty="0">
                <a:solidFill>
                  <a:srgbClr val="55565A"/>
                </a:solidFill>
                <a:latin typeface="Arial"/>
                <a:ea typeface="Arial"/>
                <a:cs typeface="Arial"/>
                <a:sym typeface="Arial"/>
              </a:rPr>
              <a:t>Account no. FI85 5006 0420 0551 57</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800"/>
              </a:spcBef>
              <a:spcAft>
                <a:spcPts val="0"/>
              </a:spcAft>
              <a:buClr>
                <a:srgbClr val="55565A"/>
              </a:buClr>
              <a:buSzPts val="1400"/>
              <a:buFont typeface="Arial"/>
              <a:buNone/>
            </a:pPr>
            <a:r>
              <a:rPr lang="en-US" sz="1400" b="0" i="0" u="none" strike="noStrike" cap="none" dirty="0" err="1">
                <a:solidFill>
                  <a:srgbClr val="55565A"/>
                </a:solidFill>
                <a:latin typeface="Arial"/>
                <a:ea typeface="Arial"/>
                <a:cs typeface="Arial"/>
                <a:sym typeface="Arial"/>
              </a:rPr>
              <a:t>Okobank</a:t>
            </a:r>
            <a:r>
              <a:rPr lang="en-US" sz="1400" b="0" i="0" u="none" strike="noStrike" cap="none" dirty="0">
                <a:solidFill>
                  <a:srgbClr val="55565A"/>
                </a:solidFill>
                <a:latin typeface="Arial"/>
                <a:ea typeface="Arial"/>
                <a:cs typeface="Arial"/>
                <a:sym typeface="Arial"/>
              </a:rPr>
              <a:t> </a:t>
            </a:r>
            <a:r>
              <a:rPr lang="en-US" sz="1400" b="0" i="0" u="none" strike="noStrike" cap="none" dirty="0" err="1">
                <a:solidFill>
                  <a:srgbClr val="55565A"/>
                </a:solidFill>
                <a:latin typeface="Arial"/>
                <a:ea typeface="Arial"/>
                <a:cs typeface="Arial"/>
                <a:sym typeface="Arial"/>
              </a:rPr>
              <a:t>Alavieska</a:t>
            </a:r>
            <a:r>
              <a:rPr lang="en-US" sz="1400" b="0" i="0" u="none" strike="noStrike" cap="none" dirty="0">
                <a:solidFill>
                  <a:srgbClr val="55565A"/>
                </a:solidFill>
                <a:latin typeface="Arial"/>
                <a:ea typeface="Arial"/>
                <a:cs typeface="Arial"/>
                <a:sym typeface="Arial"/>
              </a:rPr>
              <a:t>, </a:t>
            </a:r>
            <a:r>
              <a:rPr lang="en-US" sz="1400" b="0" i="0" u="none" strike="noStrike" cap="none" dirty="0" err="1">
                <a:solidFill>
                  <a:srgbClr val="55565A"/>
                </a:solidFill>
                <a:latin typeface="Arial"/>
                <a:ea typeface="Arial"/>
                <a:cs typeface="Arial"/>
                <a:sym typeface="Arial"/>
              </a:rPr>
              <a:t>Keskustie</a:t>
            </a:r>
            <a:r>
              <a:rPr lang="en-US" sz="1400" b="0" i="0" u="none" strike="noStrike" cap="none" dirty="0">
                <a:solidFill>
                  <a:srgbClr val="55565A"/>
                </a:solidFill>
                <a:latin typeface="Arial"/>
                <a:ea typeface="Arial"/>
                <a:cs typeface="Arial"/>
                <a:sym typeface="Arial"/>
              </a:rPr>
              <a:t> 7, 85200 </a:t>
            </a:r>
            <a:r>
              <a:rPr lang="en-US" sz="1400" b="0" i="0" u="none" strike="noStrike" cap="none" dirty="0" err="1">
                <a:solidFill>
                  <a:srgbClr val="55565A"/>
                </a:solidFill>
                <a:latin typeface="Arial"/>
                <a:ea typeface="Arial"/>
                <a:cs typeface="Arial"/>
                <a:sym typeface="Arial"/>
              </a:rPr>
              <a:t>Alavieska</a:t>
            </a:r>
            <a:r>
              <a:rPr lang="en-US" sz="1400" b="0" i="0" u="none" strike="noStrike" cap="none" dirty="0">
                <a:solidFill>
                  <a:srgbClr val="55565A"/>
                </a:solidFill>
                <a:latin typeface="Arial"/>
                <a:ea typeface="Arial"/>
                <a:cs typeface="Arial"/>
                <a:sym typeface="Arial"/>
              </a:rPr>
              <a:t>, FINLAND.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800"/>
              </a:spcBef>
              <a:spcAft>
                <a:spcPts val="0"/>
              </a:spcAft>
              <a:buClr>
                <a:srgbClr val="55565A"/>
              </a:buClr>
              <a:buSzPts val="1400"/>
              <a:buFont typeface="Arial"/>
              <a:buNone/>
            </a:pPr>
            <a:r>
              <a:rPr lang="en-US" sz="1400" b="0" i="0" u="none" strike="noStrike" cap="none" dirty="0">
                <a:solidFill>
                  <a:srgbClr val="55565A"/>
                </a:solidFill>
                <a:latin typeface="Arial"/>
                <a:ea typeface="Arial"/>
                <a:cs typeface="Arial"/>
                <a:sym typeface="Arial"/>
              </a:rPr>
              <a:t>Account holder: LC </a:t>
            </a:r>
            <a:r>
              <a:rPr lang="en-US" sz="1400" b="0" i="0" u="none" strike="noStrike" cap="none" dirty="0" err="1">
                <a:solidFill>
                  <a:srgbClr val="55565A"/>
                </a:solidFill>
                <a:latin typeface="Arial"/>
                <a:ea typeface="Arial"/>
                <a:cs typeface="Arial"/>
                <a:sym typeface="Arial"/>
              </a:rPr>
              <a:t>Ylivieska</a:t>
            </a:r>
            <a:r>
              <a:rPr lang="en-US" sz="1400" b="0" i="0" u="none" strike="noStrike" cap="none" dirty="0">
                <a:solidFill>
                  <a:srgbClr val="55565A"/>
                </a:solidFill>
                <a:latin typeface="Arial"/>
                <a:ea typeface="Arial"/>
                <a:cs typeface="Arial"/>
                <a:sym typeface="Arial"/>
              </a:rPr>
              <a:t> Finland</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800"/>
              </a:spcBef>
              <a:spcAft>
                <a:spcPts val="0"/>
              </a:spcAft>
              <a:buClr>
                <a:schemeClr val="dk1"/>
              </a:buClr>
              <a:buSzPts val="1200"/>
              <a:buFont typeface="Arial"/>
              <a:buNone/>
            </a:pPr>
            <a:endParaRPr sz="1200" b="0" i="1" u="none" strike="noStrike" cap="none" dirty="0">
              <a:solidFill>
                <a:srgbClr val="55565A"/>
              </a:solidFill>
              <a:latin typeface="Arial"/>
              <a:ea typeface="Arial"/>
              <a:cs typeface="Arial"/>
              <a:sym typeface="Arial"/>
            </a:endParaRPr>
          </a:p>
          <a:p>
            <a:pPr marL="0" marR="0" lvl="0" indent="0" algn="l" rtl="0">
              <a:lnSpc>
                <a:spcPct val="107000"/>
              </a:lnSpc>
              <a:spcBef>
                <a:spcPts val="1080"/>
              </a:spcBef>
              <a:spcAft>
                <a:spcPts val="0"/>
              </a:spcAft>
              <a:buClr>
                <a:schemeClr val="dk1"/>
              </a:buClr>
              <a:buSzPts val="1400"/>
              <a:buFont typeface="Arial"/>
              <a:buNone/>
            </a:pPr>
            <a:endParaRPr sz="1400" b="0" i="0" u="none" strike="noStrike" cap="none" dirty="0">
              <a:solidFill>
                <a:schemeClr val="dk1"/>
              </a:solidFill>
              <a:latin typeface="Calibri"/>
              <a:ea typeface="Calibri"/>
              <a:cs typeface="Calibri"/>
              <a:sym typeface="Calibri"/>
            </a:endParaRPr>
          </a:p>
        </p:txBody>
      </p:sp>
      <p:sp>
        <p:nvSpPr>
          <p:cNvPr id="484" name="Google Shape;484;p7"/>
          <p:cNvSpPr txBox="1"/>
          <p:nvPr/>
        </p:nvSpPr>
        <p:spPr>
          <a:xfrm>
            <a:off x="2486223" y="556486"/>
            <a:ext cx="8057952" cy="96598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38D"/>
              </a:buClr>
              <a:buSzPts val="3840"/>
              <a:buFont typeface="Arial"/>
              <a:buNone/>
            </a:pPr>
            <a:r>
              <a:rPr lang="en-US" sz="3200" b="1" i="0" u="none" strike="noStrike" cap="none">
                <a:solidFill>
                  <a:srgbClr val="00338D"/>
                </a:solidFill>
                <a:latin typeface="Arial"/>
                <a:ea typeface="Arial"/>
                <a:cs typeface="Arial"/>
                <a:sym typeface="Arial"/>
              </a:rPr>
              <a:t>How to join?</a:t>
            </a:r>
            <a:endParaRPr sz="1400" b="0" i="0" u="none" strike="noStrike" cap="none">
              <a:solidFill>
                <a:srgbClr val="000000"/>
              </a:solidFill>
              <a:latin typeface="Arial"/>
              <a:ea typeface="Arial"/>
              <a:cs typeface="Arial"/>
              <a:sym typeface="Arial"/>
            </a:endParaRPr>
          </a:p>
        </p:txBody>
      </p:sp>
      <p:sp>
        <p:nvSpPr>
          <p:cNvPr id="485" name="Google Shape;485;p7"/>
          <p:cNvSpPr/>
          <p:nvPr/>
        </p:nvSpPr>
        <p:spPr>
          <a:xfrm rot="5400000">
            <a:off x="3725488" y="-91756"/>
            <a:ext cx="45718" cy="2355921"/>
          </a:xfrm>
          <a:prstGeom prst="rect">
            <a:avLst/>
          </a:prstGeom>
          <a:solidFill>
            <a:srgbClr val="FBC608"/>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EBB700"/>
              </a:solidFill>
              <a:latin typeface="Arial"/>
              <a:ea typeface="Arial"/>
              <a:cs typeface="Arial"/>
              <a:sym typeface="Arial"/>
            </a:endParaRPr>
          </a:p>
        </p:txBody>
      </p:sp>
      <p:sp>
        <p:nvSpPr>
          <p:cNvPr id="486" name="Google Shape;486;p7"/>
          <p:cNvSpPr/>
          <p:nvPr/>
        </p:nvSpPr>
        <p:spPr>
          <a:xfrm>
            <a:off x="2168074" y="4979839"/>
            <a:ext cx="9068842"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dirty="0">
                <a:solidFill>
                  <a:srgbClr val="1F3864"/>
                </a:solidFill>
                <a:latin typeface="Calibri"/>
                <a:ea typeface="Calibri"/>
                <a:cs typeface="Calibri"/>
                <a:sym typeface="Calibri"/>
              </a:rPr>
              <a:t>Join and make it your project, too</a:t>
            </a:r>
            <a:r>
              <a:rPr lang="en-US" sz="5400" b="0" i="0" u="none" strike="noStrike" cap="none" dirty="0">
                <a:solidFill>
                  <a:srgbClr val="1F3864"/>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grpSp>
        <p:nvGrpSpPr>
          <p:cNvPr id="487" name="Google Shape;487;p7"/>
          <p:cNvGrpSpPr/>
          <p:nvPr/>
        </p:nvGrpSpPr>
        <p:grpSpPr>
          <a:xfrm>
            <a:off x="243902" y="186087"/>
            <a:ext cx="1481414" cy="1219200"/>
            <a:chOff x="883050" y="-304800"/>
            <a:chExt cx="7385539" cy="6858000"/>
          </a:xfrm>
        </p:grpSpPr>
        <p:pic>
          <p:nvPicPr>
            <p:cNvPr id="488" name="Google Shape;488;p7" descr="En bild som visar Färggrann, hjärta, kreativitet&#10;&#10;Automatiskt genererad beskrivning"/>
            <p:cNvPicPr preferRelativeResize="0"/>
            <p:nvPr/>
          </p:nvPicPr>
          <p:blipFill rotWithShape="1">
            <a:blip r:embed="rId3">
              <a:alphaModFix/>
            </a:blip>
            <a:srcRect/>
            <a:stretch/>
          </p:blipFill>
          <p:spPr>
            <a:xfrm>
              <a:off x="883050" y="-304800"/>
              <a:ext cx="7385539" cy="6858000"/>
            </a:xfrm>
            <a:prstGeom prst="rect">
              <a:avLst/>
            </a:prstGeom>
            <a:noFill/>
            <a:ln>
              <a:noFill/>
            </a:ln>
          </p:spPr>
        </p:pic>
        <p:sp>
          <p:nvSpPr>
            <p:cNvPr id="489" name="Google Shape;489;p7"/>
            <p:cNvSpPr txBox="1"/>
            <p:nvPr/>
          </p:nvSpPr>
          <p:spPr>
            <a:xfrm>
              <a:off x="883051" y="1524000"/>
              <a:ext cx="7385538" cy="160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FF00"/>
                  </a:solidFill>
                  <a:latin typeface="Arial"/>
                  <a:ea typeface="Arial"/>
                  <a:cs typeface="Arial"/>
                  <a:sym typeface="Arial"/>
                </a:rPr>
                <a:t>Help</a:t>
              </a:r>
              <a:r>
                <a:rPr lang="en-US" sz="1200" b="0" i="1" u="none" strike="noStrike" cap="none">
                  <a:solidFill>
                    <a:srgbClr val="FFFF00"/>
                  </a:solidFill>
                  <a:latin typeface="Pacifico"/>
                  <a:ea typeface="Pacifico"/>
                  <a:cs typeface="Pacifico"/>
                  <a:sym typeface="Pacifico"/>
                </a:rPr>
                <a:t>for</a:t>
              </a:r>
              <a:r>
                <a:rPr lang="en-US" sz="1200" b="0" i="0" u="none" strike="noStrike" cap="none">
                  <a:solidFill>
                    <a:srgbClr val="FFFF00"/>
                  </a:solidFill>
                  <a:latin typeface="Arial"/>
                  <a:ea typeface="Arial"/>
                  <a:cs typeface="Arial"/>
                  <a:sym typeface="Arial"/>
                </a:rPr>
                <a:t>Ukraine</a:t>
              </a:r>
              <a:endParaRPr sz="1200" b="0" i="0" u="none" strike="noStrike" cap="none">
                <a:solidFill>
                  <a:srgbClr val="00338D"/>
                </a:solidFill>
                <a:latin typeface="Calibri"/>
                <a:ea typeface="Calibri"/>
                <a:cs typeface="Calibri"/>
                <a:sym typeface="Calibri"/>
              </a:endParaRPr>
            </a:p>
          </p:txBody>
        </p:sp>
        <p:pic>
          <p:nvPicPr>
            <p:cNvPr id="490" name="Google Shape;490;p7" descr="En bild som visar emblem, logotyp, symbol, Varumärke&#10;&#10;Automatiskt genererad beskrivning"/>
            <p:cNvPicPr preferRelativeResize="0"/>
            <p:nvPr/>
          </p:nvPicPr>
          <p:blipFill rotWithShape="1">
            <a:blip r:embed="rId4">
              <a:alphaModFix/>
            </a:blip>
            <a:srcRect/>
            <a:stretch/>
          </p:blipFill>
          <p:spPr>
            <a:xfrm>
              <a:off x="3262119" y="3215888"/>
              <a:ext cx="2619763" cy="2480063"/>
            </a:xfrm>
            <a:prstGeom prst="rect">
              <a:avLst/>
            </a:prstGeom>
            <a:noFill/>
            <a:ln>
              <a:noFill/>
            </a:ln>
          </p:spPr>
        </p:pic>
      </p:grpSp>
      <p:sp>
        <p:nvSpPr>
          <p:cNvPr id="491" name="Google Shape;491;p7"/>
          <p:cNvSpPr txBox="1"/>
          <p:nvPr/>
        </p:nvSpPr>
        <p:spPr>
          <a:xfrm>
            <a:off x="142876" y="1525594"/>
            <a:ext cx="1693038" cy="1436351"/>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dirty="0">
                <a:solidFill>
                  <a:schemeClr val="lt1"/>
                </a:solidFill>
                <a:latin typeface="Helvetica Neue"/>
                <a:ea typeface="Helvetica Neue"/>
                <a:cs typeface="Helvetica Neue"/>
                <a:sym typeface="Helvetica Neue"/>
              </a:rPr>
              <a:t>JOIN US</a:t>
            </a:r>
            <a:r>
              <a:rPr lang="en-US" sz="1400" b="1" i="0" u="none" strike="noStrike" cap="none" dirty="0">
                <a:solidFill>
                  <a:schemeClr val="lt1"/>
                </a:solidFill>
                <a:latin typeface="Helvetica Neue"/>
                <a:ea typeface="Helvetica Neue"/>
                <a:cs typeface="Helvetica Neue"/>
                <a:sym typeface="Helvetica Neue"/>
              </a:rPr>
              <a:t> </a:t>
            </a:r>
            <a:endParaRPr sz="1400" b="0" i="0" u="none" strike="noStrike" cap="none" dirty="0">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400"/>
              <a:buFont typeface="Arial"/>
              <a:buNone/>
            </a:pPr>
            <a:endParaRPr sz="1400" b="1" i="0" u="none" strike="noStrike" cap="none" dirty="0">
              <a:solidFill>
                <a:schemeClr val="lt1"/>
              </a:solidFill>
              <a:latin typeface="Helvetica Neue"/>
              <a:ea typeface="Helvetica Neue"/>
              <a:cs typeface="Helvetica Neue"/>
              <a:sym typeface="Helvetica Neue"/>
            </a:endParaRPr>
          </a:p>
        </p:txBody>
      </p:sp>
      <p:pic>
        <p:nvPicPr>
          <p:cNvPr id="492" name="Google Shape;492;p7"/>
          <p:cNvPicPr preferRelativeResize="0"/>
          <p:nvPr/>
        </p:nvPicPr>
        <p:blipFill rotWithShape="1">
          <a:blip r:embed="rId5">
            <a:alphaModFix/>
          </a:blip>
          <a:srcRect/>
          <a:stretch/>
        </p:blipFill>
        <p:spPr>
          <a:xfrm>
            <a:off x="11286103" y="361146"/>
            <a:ext cx="741108" cy="702199"/>
          </a:xfrm>
          <a:prstGeom prst="rect">
            <a:avLst/>
          </a:prstGeom>
          <a:noFill/>
          <a:ln>
            <a:noFill/>
          </a:ln>
        </p:spPr>
      </p:pic>
      <p:sp>
        <p:nvSpPr>
          <p:cNvPr id="493" name="Google Shape;493;p7"/>
          <p:cNvSpPr txBox="1"/>
          <p:nvPr/>
        </p:nvSpPr>
        <p:spPr>
          <a:xfrm>
            <a:off x="11537156" y="6400725"/>
            <a:ext cx="654844" cy="4572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3A3838"/>
                </a:solidFill>
                <a:latin typeface="Arial"/>
                <a:ea typeface="Arial"/>
                <a:cs typeface="Arial"/>
                <a:sym typeface="Arial"/>
              </a:rPr>
              <a:t>7</a:t>
            </a:fld>
            <a:endParaRPr sz="1000" b="0" i="0" u="none" strike="noStrike" cap="none">
              <a:solidFill>
                <a:srgbClr val="3A3838"/>
              </a:solidFill>
              <a:latin typeface="Arial"/>
              <a:ea typeface="Arial"/>
              <a:cs typeface="Arial"/>
              <a:sym typeface="Arial"/>
            </a:endParaRPr>
          </a:p>
        </p:txBody>
      </p:sp>
      <p:sp>
        <p:nvSpPr>
          <p:cNvPr id="494" name="Google Shape;494;p7"/>
          <p:cNvSpPr txBox="1"/>
          <p:nvPr/>
        </p:nvSpPr>
        <p:spPr>
          <a:xfrm>
            <a:off x="11537156" y="6400725"/>
            <a:ext cx="654844" cy="4572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3A3838"/>
                </a:solidFill>
                <a:latin typeface="Arial"/>
                <a:ea typeface="Arial"/>
                <a:cs typeface="Arial"/>
                <a:sym typeface="Arial"/>
              </a:rPr>
              <a:t>7</a:t>
            </a:fld>
            <a:endParaRPr sz="1000" b="0" i="0" u="none" strike="noStrike" cap="none">
              <a:solidFill>
                <a:srgbClr val="3A3838"/>
              </a:solidFill>
              <a:latin typeface="Arial"/>
              <a:ea typeface="Arial"/>
              <a:cs typeface="Arial"/>
              <a:sym typeface="Arial"/>
            </a:endParaRPr>
          </a:p>
        </p:txBody>
      </p:sp>
      <p:grpSp>
        <p:nvGrpSpPr>
          <p:cNvPr id="2" name="Group 1">
            <a:extLst>
              <a:ext uri="{FF2B5EF4-FFF2-40B4-BE49-F238E27FC236}">
                <a16:creationId xmlns:a16="http://schemas.microsoft.com/office/drawing/2014/main" id="{9B8149E6-BFEA-37BD-42DB-35432D658155}"/>
              </a:ext>
            </a:extLst>
          </p:cNvPr>
          <p:cNvGrpSpPr/>
          <p:nvPr/>
        </p:nvGrpSpPr>
        <p:grpSpPr>
          <a:xfrm>
            <a:off x="392219" y="6119622"/>
            <a:ext cx="11407563" cy="320400"/>
            <a:chOff x="268266" y="5831712"/>
            <a:chExt cx="11407563" cy="324001"/>
          </a:xfrm>
        </p:grpSpPr>
        <p:pic>
          <p:nvPicPr>
            <p:cNvPr id="3" name="Google Shape;293;p1" descr="En bild som visar cirkel, skärmbild&#10;&#10;Automatiskt genererad beskrivning">
              <a:extLst>
                <a:ext uri="{FF2B5EF4-FFF2-40B4-BE49-F238E27FC236}">
                  <a16:creationId xmlns:a16="http://schemas.microsoft.com/office/drawing/2014/main" id="{B016D363-0B13-9322-292E-0004DD6D1ED5}"/>
                </a:ext>
              </a:extLst>
            </p:cNvPr>
            <p:cNvPicPr preferRelativeResize="0">
              <a:picLocks/>
            </p:cNvPicPr>
            <p:nvPr/>
          </p:nvPicPr>
          <p:blipFill rotWithShape="1">
            <a:blip r:embed="rId6">
              <a:alphaModFix/>
            </a:blip>
            <a:srcRect/>
            <a:stretch/>
          </p:blipFill>
          <p:spPr>
            <a:xfrm>
              <a:off x="4226686" y="5831713"/>
              <a:ext cx="324000" cy="324000"/>
            </a:xfrm>
            <a:prstGeom prst="rect">
              <a:avLst/>
            </a:prstGeom>
            <a:noFill/>
            <a:ln>
              <a:noFill/>
            </a:ln>
          </p:spPr>
        </p:pic>
        <p:pic>
          <p:nvPicPr>
            <p:cNvPr id="4" name="Google Shape;294;p1" descr="En bild som visar cirkel&#10;&#10;Automatiskt genererad beskrivning">
              <a:extLst>
                <a:ext uri="{FF2B5EF4-FFF2-40B4-BE49-F238E27FC236}">
                  <a16:creationId xmlns:a16="http://schemas.microsoft.com/office/drawing/2014/main" id="{FA1118B6-222B-C6EF-F8FA-CA816151EC68}"/>
                </a:ext>
              </a:extLst>
            </p:cNvPr>
            <p:cNvPicPr preferRelativeResize="0">
              <a:picLocks/>
            </p:cNvPicPr>
            <p:nvPr/>
          </p:nvPicPr>
          <p:blipFill rotWithShape="1">
            <a:blip r:embed="rId7">
              <a:alphaModFix/>
            </a:blip>
            <a:srcRect/>
            <a:stretch/>
          </p:blipFill>
          <p:spPr>
            <a:xfrm>
              <a:off x="664108" y="5831713"/>
              <a:ext cx="324000" cy="324000"/>
            </a:xfrm>
            <a:prstGeom prst="rect">
              <a:avLst/>
            </a:prstGeom>
            <a:noFill/>
            <a:ln>
              <a:noFill/>
            </a:ln>
          </p:spPr>
        </p:pic>
        <p:pic>
          <p:nvPicPr>
            <p:cNvPr id="5" name="Google Shape;295;p1" descr="En bild som visar cirkel, skärmbild, Grafik&#10;&#10;Automatiskt genererad beskrivning">
              <a:extLst>
                <a:ext uri="{FF2B5EF4-FFF2-40B4-BE49-F238E27FC236}">
                  <a16:creationId xmlns:a16="http://schemas.microsoft.com/office/drawing/2014/main" id="{C692012B-BC69-354C-31DD-78A9C20105E7}"/>
                </a:ext>
              </a:extLst>
            </p:cNvPr>
            <p:cNvPicPr preferRelativeResize="0">
              <a:picLocks/>
            </p:cNvPicPr>
            <p:nvPr/>
          </p:nvPicPr>
          <p:blipFill rotWithShape="1">
            <a:blip r:embed="rId8">
              <a:alphaModFix/>
            </a:blip>
            <a:srcRect/>
            <a:stretch/>
          </p:blipFill>
          <p:spPr>
            <a:xfrm>
              <a:off x="5414212" y="5831713"/>
              <a:ext cx="324000" cy="324000"/>
            </a:xfrm>
            <a:prstGeom prst="rect">
              <a:avLst/>
            </a:prstGeom>
            <a:noFill/>
            <a:ln>
              <a:noFill/>
            </a:ln>
          </p:spPr>
        </p:pic>
        <p:pic>
          <p:nvPicPr>
            <p:cNvPr id="6" name="Google Shape;296;p1" descr="En bild som visar symbol, cirkel, Grafik, Teckensnitt&#10;&#10;Automatiskt genererad beskrivning">
              <a:extLst>
                <a:ext uri="{FF2B5EF4-FFF2-40B4-BE49-F238E27FC236}">
                  <a16:creationId xmlns:a16="http://schemas.microsoft.com/office/drawing/2014/main" id="{8E434F7B-640D-F151-1D9A-41B08DEB7A83}"/>
                </a:ext>
              </a:extLst>
            </p:cNvPr>
            <p:cNvPicPr preferRelativeResize="0">
              <a:picLocks/>
            </p:cNvPicPr>
            <p:nvPr/>
          </p:nvPicPr>
          <p:blipFill rotWithShape="1">
            <a:blip r:embed="rId9">
              <a:alphaModFix/>
            </a:blip>
            <a:srcRect/>
            <a:stretch/>
          </p:blipFill>
          <p:spPr>
            <a:xfrm>
              <a:off x="1059950" y="5831713"/>
              <a:ext cx="324000" cy="324000"/>
            </a:xfrm>
            <a:prstGeom prst="rect">
              <a:avLst/>
            </a:prstGeom>
            <a:noFill/>
            <a:ln>
              <a:noFill/>
            </a:ln>
          </p:spPr>
        </p:pic>
        <p:pic>
          <p:nvPicPr>
            <p:cNvPr id="7" name="Google Shape;297;p1" descr="En bild som visar symbol, Färggrann, cirkel, Grafik&#10;&#10;Automatiskt genererad beskrivning">
              <a:extLst>
                <a:ext uri="{FF2B5EF4-FFF2-40B4-BE49-F238E27FC236}">
                  <a16:creationId xmlns:a16="http://schemas.microsoft.com/office/drawing/2014/main" id="{0C84F3B6-2A9D-D7F0-3BEA-80DAC5821089}"/>
                </a:ext>
              </a:extLst>
            </p:cNvPr>
            <p:cNvPicPr preferRelativeResize="0">
              <a:picLocks/>
            </p:cNvPicPr>
            <p:nvPr/>
          </p:nvPicPr>
          <p:blipFill rotWithShape="1">
            <a:blip r:embed="rId10">
              <a:alphaModFix/>
            </a:blip>
            <a:srcRect/>
            <a:stretch/>
          </p:blipFill>
          <p:spPr>
            <a:xfrm>
              <a:off x="268266" y="5831713"/>
              <a:ext cx="324000" cy="324000"/>
            </a:xfrm>
            <a:prstGeom prst="rect">
              <a:avLst/>
            </a:prstGeom>
            <a:noFill/>
            <a:ln>
              <a:noFill/>
            </a:ln>
          </p:spPr>
        </p:pic>
        <p:pic>
          <p:nvPicPr>
            <p:cNvPr id="8" name="Google Shape;298;p1" descr="En bild som visar symbol, cirkel, Färggrann, Grafik&#10;&#10;Automatiskt genererad beskrivning">
              <a:extLst>
                <a:ext uri="{FF2B5EF4-FFF2-40B4-BE49-F238E27FC236}">
                  <a16:creationId xmlns:a16="http://schemas.microsoft.com/office/drawing/2014/main" id="{547970AF-7A20-C873-2811-A5AA13C3E7C6}"/>
                </a:ext>
              </a:extLst>
            </p:cNvPr>
            <p:cNvPicPr preferRelativeResize="0">
              <a:picLocks/>
            </p:cNvPicPr>
            <p:nvPr/>
          </p:nvPicPr>
          <p:blipFill rotWithShape="1">
            <a:blip r:embed="rId11">
              <a:alphaModFix/>
            </a:blip>
            <a:srcRect/>
            <a:stretch/>
          </p:blipFill>
          <p:spPr>
            <a:xfrm>
              <a:off x="2247476" y="5831713"/>
              <a:ext cx="324000" cy="324000"/>
            </a:xfrm>
            <a:prstGeom prst="rect">
              <a:avLst/>
            </a:prstGeom>
            <a:noFill/>
            <a:ln>
              <a:noFill/>
            </a:ln>
          </p:spPr>
        </p:pic>
        <p:pic>
          <p:nvPicPr>
            <p:cNvPr id="9" name="Google Shape;299;p1" descr="En bild som visar symbol, cirkel, Grafik, Teckensnitt&#10;&#10;Automatiskt genererad beskrivning">
              <a:extLst>
                <a:ext uri="{FF2B5EF4-FFF2-40B4-BE49-F238E27FC236}">
                  <a16:creationId xmlns:a16="http://schemas.microsoft.com/office/drawing/2014/main" id="{1E189399-FD83-0059-6E41-CD1162DA1B58}"/>
                </a:ext>
              </a:extLst>
            </p:cNvPr>
            <p:cNvPicPr preferRelativeResize="0">
              <a:picLocks/>
            </p:cNvPicPr>
            <p:nvPr/>
          </p:nvPicPr>
          <p:blipFill rotWithShape="1">
            <a:blip r:embed="rId12">
              <a:alphaModFix/>
            </a:blip>
            <a:srcRect/>
            <a:stretch/>
          </p:blipFill>
          <p:spPr>
            <a:xfrm>
              <a:off x="1455792" y="5831713"/>
              <a:ext cx="324000" cy="324000"/>
            </a:xfrm>
            <a:prstGeom prst="rect">
              <a:avLst/>
            </a:prstGeom>
            <a:noFill/>
            <a:ln>
              <a:noFill/>
            </a:ln>
          </p:spPr>
        </p:pic>
        <p:pic>
          <p:nvPicPr>
            <p:cNvPr id="10" name="Google Shape;300;p1">
              <a:extLst>
                <a:ext uri="{FF2B5EF4-FFF2-40B4-BE49-F238E27FC236}">
                  <a16:creationId xmlns:a16="http://schemas.microsoft.com/office/drawing/2014/main" id="{8A803650-4557-248E-1F8D-A4B31C8DB508}"/>
                </a:ext>
              </a:extLst>
            </p:cNvPr>
            <p:cNvPicPr preferRelativeResize="0">
              <a:picLocks/>
            </p:cNvPicPr>
            <p:nvPr/>
          </p:nvPicPr>
          <p:blipFill rotWithShape="1">
            <a:blip r:embed="rId13">
              <a:alphaModFix/>
            </a:blip>
            <a:srcRect/>
            <a:stretch/>
          </p:blipFill>
          <p:spPr>
            <a:xfrm rot="10800000" flipH="1">
              <a:off x="5018370" y="5831712"/>
              <a:ext cx="324000" cy="324000"/>
            </a:xfrm>
            <a:prstGeom prst="rect">
              <a:avLst/>
            </a:prstGeom>
            <a:noFill/>
            <a:ln>
              <a:noFill/>
            </a:ln>
          </p:spPr>
        </p:pic>
        <p:pic>
          <p:nvPicPr>
            <p:cNvPr id="11" name="Google Shape;301;p1" descr="En bild som visar cirkel, Färggrann, Grafik, skärmbild&#10;&#10;Automatiskt genererad beskrivning">
              <a:extLst>
                <a:ext uri="{FF2B5EF4-FFF2-40B4-BE49-F238E27FC236}">
                  <a16:creationId xmlns:a16="http://schemas.microsoft.com/office/drawing/2014/main" id="{673650C9-A787-C563-3364-1BADF4FB3241}"/>
                </a:ext>
              </a:extLst>
            </p:cNvPr>
            <p:cNvPicPr preferRelativeResize="0">
              <a:picLocks/>
            </p:cNvPicPr>
            <p:nvPr/>
          </p:nvPicPr>
          <p:blipFill rotWithShape="1">
            <a:blip r:embed="rId14">
              <a:alphaModFix/>
            </a:blip>
            <a:srcRect/>
            <a:stretch/>
          </p:blipFill>
          <p:spPr>
            <a:xfrm>
              <a:off x="1851634" y="5831713"/>
              <a:ext cx="324000" cy="324000"/>
            </a:xfrm>
            <a:prstGeom prst="rect">
              <a:avLst/>
            </a:prstGeom>
            <a:noFill/>
            <a:ln>
              <a:noFill/>
            </a:ln>
          </p:spPr>
        </p:pic>
        <p:pic>
          <p:nvPicPr>
            <p:cNvPr id="12" name="Google Shape;302;p1">
              <a:extLst>
                <a:ext uri="{FF2B5EF4-FFF2-40B4-BE49-F238E27FC236}">
                  <a16:creationId xmlns:a16="http://schemas.microsoft.com/office/drawing/2014/main" id="{28EF1868-73B7-EFD5-261F-2BDA9557897C}"/>
                </a:ext>
              </a:extLst>
            </p:cNvPr>
            <p:cNvPicPr preferRelativeResize="0">
              <a:picLocks/>
            </p:cNvPicPr>
            <p:nvPr/>
          </p:nvPicPr>
          <p:blipFill rotWithShape="1">
            <a:blip r:embed="rId15">
              <a:alphaModFix/>
            </a:blip>
            <a:srcRect/>
            <a:stretch/>
          </p:blipFill>
          <p:spPr>
            <a:xfrm>
              <a:off x="4622528" y="5831713"/>
              <a:ext cx="324000" cy="324000"/>
            </a:xfrm>
            <a:prstGeom prst="rect">
              <a:avLst/>
            </a:prstGeom>
            <a:noFill/>
            <a:ln>
              <a:noFill/>
            </a:ln>
          </p:spPr>
        </p:pic>
        <p:pic>
          <p:nvPicPr>
            <p:cNvPr id="13" name="Google Shape;303;p1">
              <a:extLst>
                <a:ext uri="{FF2B5EF4-FFF2-40B4-BE49-F238E27FC236}">
                  <a16:creationId xmlns:a16="http://schemas.microsoft.com/office/drawing/2014/main" id="{823F3435-BD35-E8C9-46F4-BC0A8397494F}"/>
                </a:ext>
              </a:extLst>
            </p:cNvPr>
            <p:cNvPicPr preferRelativeResize="0">
              <a:picLocks/>
            </p:cNvPicPr>
            <p:nvPr/>
          </p:nvPicPr>
          <p:blipFill rotWithShape="1">
            <a:blip r:embed="rId16">
              <a:alphaModFix/>
            </a:blip>
            <a:srcRect/>
            <a:stretch/>
          </p:blipFill>
          <p:spPr>
            <a:xfrm>
              <a:off x="3435002" y="5831713"/>
              <a:ext cx="324000" cy="324000"/>
            </a:xfrm>
            <a:prstGeom prst="rect">
              <a:avLst/>
            </a:prstGeom>
            <a:noFill/>
            <a:ln>
              <a:noFill/>
            </a:ln>
          </p:spPr>
        </p:pic>
        <p:pic>
          <p:nvPicPr>
            <p:cNvPr id="14" name="Google Shape;304;p1">
              <a:extLst>
                <a:ext uri="{FF2B5EF4-FFF2-40B4-BE49-F238E27FC236}">
                  <a16:creationId xmlns:a16="http://schemas.microsoft.com/office/drawing/2014/main" id="{401B799F-12F1-5A62-37E3-F19C0F1FD056}"/>
                </a:ext>
              </a:extLst>
            </p:cNvPr>
            <p:cNvPicPr preferRelativeResize="0">
              <a:picLocks/>
            </p:cNvPicPr>
            <p:nvPr/>
          </p:nvPicPr>
          <p:blipFill rotWithShape="1">
            <a:blip r:embed="rId17">
              <a:alphaModFix/>
            </a:blip>
            <a:srcRect/>
            <a:stretch/>
          </p:blipFill>
          <p:spPr>
            <a:xfrm rot="10800000" flipH="1">
              <a:off x="3830844" y="5831712"/>
              <a:ext cx="324000" cy="324000"/>
            </a:xfrm>
            <a:prstGeom prst="rect">
              <a:avLst/>
            </a:prstGeom>
            <a:noFill/>
            <a:ln>
              <a:noFill/>
            </a:ln>
          </p:spPr>
        </p:pic>
        <p:pic>
          <p:nvPicPr>
            <p:cNvPr id="15" name="Google Shape;305;p1">
              <a:extLst>
                <a:ext uri="{FF2B5EF4-FFF2-40B4-BE49-F238E27FC236}">
                  <a16:creationId xmlns:a16="http://schemas.microsoft.com/office/drawing/2014/main" id="{432F926E-F8B1-3E10-D9E6-88187C277935}"/>
                </a:ext>
              </a:extLst>
            </p:cNvPr>
            <p:cNvPicPr preferRelativeResize="0">
              <a:picLocks/>
            </p:cNvPicPr>
            <p:nvPr/>
          </p:nvPicPr>
          <p:blipFill rotWithShape="1">
            <a:blip r:embed="rId18">
              <a:alphaModFix/>
            </a:blip>
            <a:srcRect/>
            <a:stretch/>
          </p:blipFill>
          <p:spPr>
            <a:xfrm>
              <a:off x="6205896" y="5831713"/>
              <a:ext cx="324000" cy="324000"/>
            </a:xfrm>
            <a:prstGeom prst="rect">
              <a:avLst/>
            </a:prstGeom>
            <a:noFill/>
            <a:ln>
              <a:noFill/>
            </a:ln>
          </p:spPr>
        </p:pic>
        <p:pic>
          <p:nvPicPr>
            <p:cNvPr id="16" name="Google Shape;306;p1">
              <a:extLst>
                <a:ext uri="{FF2B5EF4-FFF2-40B4-BE49-F238E27FC236}">
                  <a16:creationId xmlns:a16="http://schemas.microsoft.com/office/drawing/2014/main" id="{836F714D-A80F-9984-4657-E0422A2B9377}"/>
                </a:ext>
              </a:extLst>
            </p:cNvPr>
            <p:cNvPicPr preferRelativeResize="0">
              <a:picLocks/>
            </p:cNvPicPr>
            <p:nvPr/>
          </p:nvPicPr>
          <p:blipFill rotWithShape="1">
            <a:blip r:embed="rId19">
              <a:alphaModFix/>
            </a:blip>
            <a:srcRect/>
            <a:stretch/>
          </p:blipFill>
          <p:spPr>
            <a:xfrm>
              <a:off x="5810054" y="5831713"/>
              <a:ext cx="324000" cy="324000"/>
            </a:xfrm>
            <a:prstGeom prst="rect">
              <a:avLst/>
            </a:prstGeom>
            <a:noFill/>
            <a:ln>
              <a:noFill/>
            </a:ln>
          </p:spPr>
        </p:pic>
        <p:pic>
          <p:nvPicPr>
            <p:cNvPr id="17" name="Google Shape;307;p1">
              <a:extLst>
                <a:ext uri="{FF2B5EF4-FFF2-40B4-BE49-F238E27FC236}">
                  <a16:creationId xmlns:a16="http://schemas.microsoft.com/office/drawing/2014/main" id="{203C9E91-B50B-0A9E-FAA4-C8EC4A55A62D}"/>
                </a:ext>
              </a:extLst>
            </p:cNvPr>
            <p:cNvPicPr preferRelativeResize="0">
              <a:picLocks/>
            </p:cNvPicPr>
            <p:nvPr/>
          </p:nvPicPr>
          <p:blipFill rotWithShape="1">
            <a:blip r:embed="rId20">
              <a:alphaModFix/>
            </a:blip>
            <a:srcRect/>
            <a:stretch/>
          </p:blipFill>
          <p:spPr>
            <a:xfrm>
              <a:off x="7393422" y="5831713"/>
              <a:ext cx="324000" cy="324000"/>
            </a:xfrm>
            <a:prstGeom prst="rect">
              <a:avLst/>
            </a:prstGeom>
            <a:noFill/>
            <a:ln>
              <a:noFill/>
            </a:ln>
          </p:spPr>
        </p:pic>
        <p:pic>
          <p:nvPicPr>
            <p:cNvPr id="18" name="Google Shape;308;p1">
              <a:extLst>
                <a:ext uri="{FF2B5EF4-FFF2-40B4-BE49-F238E27FC236}">
                  <a16:creationId xmlns:a16="http://schemas.microsoft.com/office/drawing/2014/main" id="{731F314E-A42F-DFD4-6897-29709C56493D}"/>
                </a:ext>
              </a:extLst>
            </p:cNvPr>
            <p:cNvPicPr preferRelativeResize="0">
              <a:picLocks/>
            </p:cNvPicPr>
            <p:nvPr/>
          </p:nvPicPr>
          <p:blipFill rotWithShape="1">
            <a:blip r:embed="rId21">
              <a:alphaModFix/>
            </a:blip>
            <a:srcRect/>
            <a:stretch/>
          </p:blipFill>
          <p:spPr>
            <a:xfrm>
              <a:off x="6997580" y="5831713"/>
              <a:ext cx="324000" cy="324000"/>
            </a:xfrm>
            <a:prstGeom prst="rect">
              <a:avLst/>
            </a:prstGeom>
            <a:noFill/>
            <a:ln>
              <a:noFill/>
            </a:ln>
          </p:spPr>
        </p:pic>
        <p:pic>
          <p:nvPicPr>
            <p:cNvPr id="19" name="Picture 18" descr="A yellow green and red circle with a black background&#10;&#10;Description automatically generated">
              <a:extLst>
                <a:ext uri="{FF2B5EF4-FFF2-40B4-BE49-F238E27FC236}">
                  <a16:creationId xmlns:a16="http://schemas.microsoft.com/office/drawing/2014/main" id="{E545AE4C-0C04-D5A1-C5A8-B365002CF5B3}"/>
                </a:ext>
              </a:extLst>
            </p:cNvPr>
            <p:cNvPicPr>
              <a:picLocks/>
            </p:cNvPicPr>
            <p:nvPr/>
          </p:nvPicPr>
          <p:blipFill>
            <a:blip r:embed="rId22"/>
            <a:stretch>
              <a:fillRect/>
            </a:stretch>
          </p:blipFill>
          <p:spPr>
            <a:xfrm>
              <a:off x="7789264" y="5831713"/>
              <a:ext cx="324000" cy="324000"/>
            </a:xfrm>
            <a:prstGeom prst="rect">
              <a:avLst/>
            </a:prstGeom>
          </p:spPr>
        </p:pic>
        <p:pic>
          <p:nvPicPr>
            <p:cNvPr id="20" name="Picture 19" descr="A flag in a circle with Great Britain in the background&#10;&#10;Description automatically generated">
              <a:extLst>
                <a:ext uri="{FF2B5EF4-FFF2-40B4-BE49-F238E27FC236}">
                  <a16:creationId xmlns:a16="http://schemas.microsoft.com/office/drawing/2014/main" id="{93BA7D34-A4C5-4E15-8E7A-4F5B890FD346}"/>
                </a:ext>
              </a:extLst>
            </p:cNvPr>
            <p:cNvPicPr>
              <a:picLocks/>
            </p:cNvPicPr>
            <p:nvPr/>
          </p:nvPicPr>
          <p:blipFill>
            <a:blip r:embed="rId23"/>
            <a:stretch>
              <a:fillRect/>
            </a:stretch>
          </p:blipFill>
          <p:spPr>
            <a:xfrm>
              <a:off x="6601738" y="5831713"/>
              <a:ext cx="324000" cy="324000"/>
            </a:xfrm>
            <a:prstGeom prst="rect">
              <a:avLst/>
            </a:prstGeom>
          </p:spPr>
        </p:pic>
        <p:pic>
          <p:nvPicPr>
            <p:cNvPr id="21" name="Picture 20">
              <a:extLst>
                <a:ext uri="{FF2B5EF4-FFF2-40B4-BE49-F238E27FC236}">
                  <a16:creationId xmlns:a16="http://schemas.microsoft.com/office/drawing/2014/main" id="{9059703B-8271-D4BE-37AA-719C11AC7551}"/>
                </a:ext>
              </a:extLst>
            </p:cNvPr>
            <p:cNvPicPr>
              <a:picLocks noChangeAspect="1"/>
            </p:cNvPicPr>
            <p:nvPr/>
          </p:nvPicPr>
          <p:blipFill>
            <a:blip r:embed="rId24"/>
            <a:stretch>
              <a:fillRect/>
            </a:stretch>
          </p:blipFill>
          <p:spPr>
            <a:xfrm>
              <a:off x="8185106" y="5831713"/>
              <a:ext cx="324000" cy="324000"/>
            </a:xfrm>
            <a:prstGeom prst="rect">
              <a:avLst/>
            </a:prstGeom>
          </p:spPr>
        </p:pic>
        <p:pic>
          <p:nvPicPr>
            <p:cNvPr id="22" name="Picture 21">
              <a:extLst>
                <a:ext uri="{FF2B5EF4-FFF2-40B4-BE49-F238E27FC236}">
                  <a16:creationId xmlns:a16="http://schemas.microsoft.com/office/drawing/2014/main" id="{9823CEC3-B66A-0D43-7FDB-958FA809FA3F}"/>
                </a:ext>
              </a:extLst>
            </p:cNvPr>
            <p:cNvPicPr>
              <a:picLocks noChangeAspect="1"/>
            </p:cNvPicPr>
            <p:nvPr/>
          </p:nvPicPr>
          <p:blipFill>
            <a:blip r:embed="rId25"/>
            <a:stretch>
              <a:fillRect/>
            </a:stretch>
          </p:blipFill>
          <p:spPr>
            <a:xfrm>
              <a:off x="10956000" y="5831713"/>
              <a:ext cx="324000" cy="324000"/>
            </a:xfrm>
            <a:prstGeom prst="rect">
              <a:avLst/>
            </a:prstGeom>
          </p:spPr>
        </p:pic>
        <p:pic>
          <p:nvPicPr>
            <p:cNvPr id="23" name="Picture 22">
              <a:extLst>
                <a:ext uri="{FF2B5EF4-FFF2-40B4-BE49-F238E27FC236}">
                  <a16:creationId xmlns:a16="http://schemas.microsoft.com/office/drawing/2014/main" id="{7DAB834F-BC44-14C1-71C6-0C59E82AAE60}"/>
                </a:ext>
              </a:extLst>
            </p:cNvPr>
            <p:cNvPicPr>
              <a:picLocks noChangeAspect="1"/>
            </p:cNvPicPr>
            <p:nvPr/>
          </p:nvPicPr>
          <p:blipFill>
            <a:blip r:embed="rId26"/>
            <a:stretch>
              <a:fillRect/>
            </a:stretch>
          </p:blipFill>
          <p:spPr>
            <a:xfrm>
              <a:off x="8580948" y="5831713"/>
              <a:ext cx="324000" cy="324000"/>
            </a:xfrm>
            <a:prstGeom prst="rect">
              <a:avLst/>
            </a:prstGeom>
          </p:spPr>
        </p:pic>
        <p:pic>
          <p:nvPicPr>
            <p:cNvPr id="24" name="Picture 23">
              <a:extLst>
                <a:ext uri="{FF2B5EF4-FFF2-40B4-BE49-F238E27FC236}">
                  <a16:creationId xmlns:a16="http://schemas.microsoft.com/office/drawing/2014/main" id="{71CCCE9F-DE9A-AB67-23CD-DFC20C3F0D17}"/>
                </a:ext>
              </a:extLst>
            </p:cNvPr>
            <p:cNvPicPr>
              <a:picLocks noChangeAspect="1"/>
            </p:cNvPicPr>
            <p:nvPr/>
          </p:nvPicPr>
          <p:blipFill>
            <a:blip r:embed="rId27"/>
            <a:stretch>
              <a:fillRect/>
            </a:stretch>
          </p:blipFill>
          <p:spPr>
            <a:xfrm>
              <a:off x="9768474" y="5831713"/>
              <a:ext cx="324000" cy="324000"/>
            </a:xfrm>
            <a:prstGeom prst="rect">
              <a:avLst/>
            </a:prstGeom>
          </p:spPr>
        </p:pic>
        <p:pic>
          <p:nvPicPr>
            <p:cNvPr id="40" name="Picture 39">
              <a:extLst>
                <a:ext uri="{FF2B5EF4-FFF2-40B4-BE49-F238E27FC236}">
                  <a16:creationId xmlns:a16="http://schemas.microsoft.com/office/drawing/2014/main" id="{262E1226-EFC9-ED71-0AD9-B352FD102CBB}"/>
                </a:ext>
              </a:extLst>
            </p:cNvPr>
            <p:cNvPicPr>
              <a:picLocks noChangeAspect="1"/>
            </p:cNvPicPr>
            <p:nvPr/>
          </p:nvPicPr>
          <p:blipFill>
            <a:blip r:embed="rId28"/>
            <a:stretch>
              <a:fillRect/>
            </a:stretch>
          </p:blipFill>
          <p:spPr>
            <a:xfrm>
              <a:off x="10560158" y="5831713"/>
              <a:ext cx="324000" cy="324000"/>
            </a:xfrm>
            <a:prstGeom prst="rect">
              <a:avLst/>
            </a:prstGeom>
          </p:spPr>
        </p:pic>
        <p:pic>
          <p:nvPicPr>
            <p:cNvPr id="53" name="Picture 52">
              <a:extLst>
                <a:ext uri="{FF2B5EF4-FFF2-40B4-BE49-F238E27FC236}">
                  <a16:creationId xmlns:a16="http://schemas.microsoft.com/office/drawing/2014/main" id="{34E26CAC-50DE-36B7-D187-C3DC4342C498}"/>
                </a:ext>
              </a:extLst>
            </p:cNvPr>
            <p:cNvPicPr>
              <a:picLocks noChangeAspect="1"/>
            </p:cNvPicPr>
            <p:nvPr/>
          </p:nvPicPr>
          <p:blipFill>
            <a:blip r:embed="rId29"/>
            <a:stretch>
              <a:fillRect/>
            </a:stretch>
          </p:blipFill>
          <p:spPr>
            <a:xfrm>
              <a:off x="10164316" y="5831713"/>
              <a:ext cx="324000" cy="324000"/>
            </a:xfrm>
            <a:prstGeom prst="rect">
              <a:avLst/>
            </a:prstGeom>
          </p:spPr>
        </p:pic>
        <p:pic>
          <p:nvPicPr>
            <p:cNvPr id="54" name="Picture 53">
              <a:extLst>
                <a:ext uri="{FF2B5EF4-FFF2-40B4-BE49-F238E27FC236}">
                  <a16:creationId xmlns:a16="http://schemas.microsoft.com/office/drawing/2014/main" id="{0B217C33-ECDA-AAB5-92B5-FEFE2AB88EAF}"/>
                </a:ext>
              </a:extLst>
            </p:cNvPr>
            <p:cNvPicPr>
              <a:picLocks noChangeAspect="1"/>
            </p:cNvPicPr>
            <p:nvPr/>
          </p:nvPicPr>
          <p:blipFill>
            <a:blip r:embed="rId30"/>
            <a:stretch>
              <a:fillRect/>
            </a:stretch>
          </p:blipFill>
          <p:spPr>
            <a:xfrm>
              <a:off x="9372632" y="5831713"/>
              <a:ext cx="324000" cy="324000"/>
            </a:xfrm>
            <a:prstGeom prst="rect">
              <a:avLst/>
            </a:prstGeom>
          </p:spPr>
        </p:pic>
        <p:pic>
          <p:nvPicPr>
            <p:cNvPr id="55" name="Picture 54">
              <a:extLst>
                <a:ext uri="{FF2B5EF4-FFF2-40B4-BE49-F238E27FC236}">
                  <a16:creationId xmlns:a16="http://schemas.microsoft.com/office/drawing/2014/main" id="{5000894D-F9E1-31BA-820C-9D4416FB8C8B}"/>
                </a:ext>
              </a:extLst>
            </p:cNvPr>
            <p:cNvPicPr>
              <a:picLocks noChangeAspect="1"/>
            </p:cNvPicPr>
            <p:nvPr/>
          </p:nvPicPr>
          <p:blipFill>
            <a:blip r:embed="rId31"/>
            <a:stretch>
              <a:fillRect/>
            </a:stretch>
          </p:blipFill>
          <p:spPr>
            <a:xfrm>
              <a:off x="8976790" y="5831713"/>
              <a:ext cx="324000" cy="324000"/>
            </a:xfrm>
            <a:prstGeom prst="rect">
              <a:avLst/>
            </a:prstGeom>
          </p:spPr>
        </p:pic>
        <p:pic>
          <p:nvPicPr>
            <p:cNvPr id="56" name="Picture 55">
              <a:extLst>
                <a:ext uri="{FF2B5EF4-FFF2-40B4-BE49-F238E27FC236}">
                  <a16:creationId xmlns:a16="http://schemas.microsoft.com/office/drawing/2014/main" id="{7E7B1BED-BCA1-B87D-513D-B0C3243EA60A}"/>
                </a:ext>
              </a:extLst>
            </p:cNvPr>
            <p:cNvPicPr>
              <a:picLocks noChangeAspect="1"/>
            </p:cNvPicPr>
            <p:nvPr/>
          </p:nvPicPr>
          <p:blipFill>
            <a:blip r:embed="rId32"/>
            <a:stretch>
              <a:fillRect/>
            </a:stretch>
          </p:blipFill>
          <p:spPr>
            <a:xfrm>
              <a:off x="11351829" y="5831713"/>
              <a:ext cx="324000" cy="324000"/>
            </a:xfrm>
            <a:prstGeom prst="rect">
              <a:avLst/>
            </a:prstGeom>
          </p:spPr>
        </p:pic>
        <p:pic>
          <p:nvPicPr>
            <p:cNvPr id="57" name="Picture 56">
              <a:extLst>
                <a:ext uri="{FF2B5EF4-FFF2-40B4-BE49-F238E27FC236}">
                  <a16:creationId xmlns:a16="http://schemas.microsoft.com/office/drawing/2014/main" id="{E062186E-EBDD-774C-50AC-F3C5408FCE00}"/>
                </a:ext>
              </a:extLst>
            </p:cNvPr>
            <p:cNvPicPr>
              <a:picLocks noChangeAspect="1"/>
            </p:cNvPicPr>
            <p:nvPr/>
          </p:nvPicPr>
          <p:blipFill>
            <a:blip r:embed="rId33"/>
            <a:stretch>
              <a:fillRect/>
            </a:stretch>
          </p:blipFill>
          <p:spPr>
            <a:xfrm>
              <a:off x="2643318" y="5831713"/>
              <a:ext cx="324000" cy="324000"/>
            </a:xfrm>
            <a:prstGeom prst="rect">
              <a:avLst/>
            </a:prstGeom>
          </p:spPr>
        </p:pic>
        <p:pic>
          <p:nvPicPr>
            <p:cNvPr id="58" name="Picture 57">
              <a:extLst>
                <a:ext uri="{FF2B5EF4-FFF2-40B4-BE49-F238E27FC236}">
                  <a16:creationId xmlns:a16="http://schemas.microsoft.com/office/drawing/2014/main" id="{3BC2657C-A646-DD46-05BE-E61786564154}"/>
                </a:ext>
              </a:extLst>
            </p:cNvPr>
            <p:cNvPicPr>
              <a:picLocks noChangeAspect="1"/>
            </p:cNvPicPr>
            <p:nvPr/>
          </p:nvPicPr>
          <p:blipFill>
            <a:blip r:embed="rId34"/>
            <a:stretch>
              <a:fillRect/>
            </a:stretch>
          </p:blipFill>
          <p:spPr>
            <a:xfrm>
              <a:off x="3039160" y="5831713"/>
              <a:ext cx="324000" cy="324000"/>
            </a:xfrm>
            <a:prstGeom prst="rect">
              <a:avLst/>
            </a:prstGeom>
          </p:spPr>
        </p:pic>
      </p:grpSp>
      <p:sp>
        <p:nvSpPr>
          <p:cNvPr id="25" name="TextBox 24">
            <a:extLst>
              <a:ext uri="{FF2B5EF4-FFF2-40B4-BE49-F238E27FC236}">
                <a16:creationId xmlns:a16="http://schemas.microsoft.com/office/drawing/2014/main" id="{45A2B6F2-4817-1D10-17EF-00D79D3DBF62}"/>
              </a:ext>
            </a:extLst>
          </p:cNvPr>
          <p:cNvSpPr txBox="1"/>
          <p:nvPr/>
        </p:nvSpPr>
        <p:spPr>
          <a:xfrm>
            <a:off x="3843313" y="1381236"/>
            <a:ext cx="5862464" cy="369332"/>
          </a:xfrm>
          <a:prstGeom prst="rect">
            <a:avLst/>
          </a:prstGeom>
          <a:noFill/>
        </p:spPr>
        <p:txBody>
          <a:bodyPr wrap="square" rtlCol="0">
            <a:spAutoFit/>
          </a:bodyPr>
          <a:lstStyle/>
          <a:p>
            <a:pPr marL="0" marR="0" lvl="0" indent="0" algn="ctr" rtl="0">
              <a:lnSpc>
                <a:spcPct val="100000"/>
              </a:lnSpc>
              <a:spcBef>
                <a:spcPts val="0"/>
              </a:spcBef>
              <a:spcAft>
                <a:spcPts val="0"/>
              </a:spcAft>
              <a:buClr>
                <a:srgbClr val="55565A"/>
              </a:buClr>
              <a:buSzPts val="2000"/>
              <a:buFont typeface="Arial"/>
              <a:buNone/>
            </a:pPr>
            <a:r>
              <a:rPr lang="en-US" sz="1800" b="0" i="0" u="none" strike="noStrike" cap="none" dirty="0">
                <a:solidFill>
                  <a:srgbClr val="55565A"/>
                </a:solidFill>
                <a:latin typeface="Arial"/>
                <a:ea typeface="Arial"/>
                <a:cs typeface="Arial"/>
                <a:sym typeface="Arial"/>
              </a:rPr>
              <a:t>Just </a:t>
            </a:r>
            <a:r>
              <a:rPr lang="en-US" sz="1800" b="1" i="0" u="none" strike="noStrike" cap="none" dirty="0">
                <a:solidFill>
                  <a:srgbClr val="0D2240"/>
                </a:solidFill>
                <a:latin typeface="Arial"/>
                <a:ea typeface="Arial"/>
                <a:cs typeface="Arial"/>
                <a:sym typeface="Arial"/>
              </a:rPr>
              <a:t>DECIDE</a:t>
            </a:r>
            <a:r>
              <a:rPr lang="en-US" sz="1800" b="0" i="0" u="none" strike="noStrike" cap="none" dirty="0">
                <a:solidFill>
                  <a:srgbClr val="55565A"/>
                </a:solidFill>
                <a:latin typeface="Arial"/>
                <a:ea typeface="Arial"/>
                <a:cs typeface="Arial"/>
                <a:sym typeface="Arial"/>
              </a:rPr>
              <a:t> the number of stoves and </a:t>
            </a:r>
            <a:r>
              <a:rPr lang="en-US" sz="1800" b="1" i="0" u="none" strike="noStrike" cap="none" dirty="0">
                <a:solidFill>
                  <a:srgbClr val="002060"/>
                </a:solidFill>
                <a:latin typeface="Arial"/>
                <a:ea typeface="Arial"/>
                <a:cs typeface="Arial"/>
                <a:sym typeface="Arial"/>
              </a:rPr>
              <a:t>DONATE!</a:t>
            </a:r>
            <a:endParaRPr lang="en-US" sz="1800" b="0" i="0" u="none" strike="noStrike" cap="none" dirty="0">
              <a:solidFill>
                <a:srgbClr val="55565A"/>
              </a:solidFill>
              <a:latin typeface="Arial"/>
              <a:ea typeface="Arial"/>
              <a:cs typeface="Arial"/>
              <a:sym typeface="Arial"/>
            </a:endParaRPr>
          </a:p>
        </p:txBody>
      </p:sp>
      <p:sp>
        <p:nvSpPr>
          <p:cNvPr id="26" name="TextBox 25">
            <a:extLst>
              <a:ext uri="{FF2B5EF4-FFF2-40B4-BE49-F238E27FC236}">
                <a16:creationId xmlns:a16="http://schemas.microsoft.com/office/drawing/2014/main" id="{2F0B67C4-6BFB-F746-25F1-DAA9FEF2EEB2}"/>
              </a:ext>
            </a:extLst>
          </p:cNvPr>
          <p:cNvSpPr txBox="1"/>
          <p:nvPr/>
        </p:nvSpPr>
        <p:spPr>
          <a:xfrm>
            <a:off x="2362346" y="3891894"/>
            <a:ext cx="8447298" cy="1508105"/>
          </a:xfrm>
          <a:prstGeom prst="rect">
            <a:avLst/>
          </a:prstGeom>
          <a:noFill/>
        </p:spPr>
        <p:txBody>
          <a:bodyPr wrap="square" rtlCol="0">
            <a:spAutoFit/>
          </a:bodyPr>
          <a:lstStyle/>
          <a:p>
            <a:pPr marL="0" marR="0" lvl="0" indent="0" algn="ctr" rtl="0">
              <a:lnSpc>
                <a:spcPct val="100000"/>
              </a:lnSpc>
              <a:spcBef>
                <a:spcPts val="800"/>
              </a:spcBef>
              <a:spcAft>
                <a:spcPts val="0"/>
              </a:spcAft>
              <a:buClr>
                <a:srgbClr val="002060"/>
              </a:buClr>
              <a:buSzPts val="1400"/>
              <a:buFont typeface="Arial"/>
              <a:buNone/>
            </a:pPr>
            <a:r>
              <a:rPr lang="en-US" sz="1400" b="1" i="0" u="none" strike="noStrike" cap="none" dirty="0">
                <a:solidFill>
                  <a:srgbClr val="002060"/>
                </a:solidFill>
                <a:latin typeface="Arial"/>
                <a:ea typeface="Arial"/>
                <a:cs typeface="Arial"/>
                <a:sym typeface="Arial"/>
              </a:rPr>
              <a:t>ATTENTION LIONS!</a:t>
            </a:r>
            <a:r>
              <a:rPr lang="en-US" sz="1400" b="0" i="0" u="none" strike="noStrike" cap="none" dirty="0">
                <a:solidFill>
                  <a:srgbClr val="002060"/>
                </a:solidFill>
                <a:latin typeface="Arial"/>
                <a:ea typeface="Arial"/>
                <a:cs typeface="Arial"/>
                <a:sym typeface="Arial"/>
              </a:rPr>
              <a:t> </a:t>
            </a:r>
            <a:endParaRPr lang="en-US" sz="1400" b="0" i="0" u="none" strike="noStrike" cap="none" dirty="0">
              <a:solidFill>
                <a:srgbClr val="000000"/>
              </a:solidFill>
              <a:latin typeface="Arial"/>
              <a:ea typeface="Arial"/>
              <a:cs typeface="Arial"/>
              <a:sym typeface="Arial"/>
            </a:endParaRPr>
          </a:p>
          <a:p>
            <a:pPr marL="0" marR="0" lvl="0" indent="0" algn="ctr" rtl="0">
              <a:lnSpc>
                <a:spcPct val="100000"/>
              </a:lnSpc>
              <a:spcBef>
                <a:spcPts val="800"/>
              </a:spcBef>
              <a:spcAft>
                <a:spcPts val="0"/>
              </a:spcAft>
              <a:buClr>
                <a:srgbClr val="55565A"/>
              </a:buClr>
              <a:buSzPts val="1400"/>
              <a:buFont typeface="Arial"/>
              <a:buNone/>
            </a:pPr>
            <a:r>
              <a:rPr lang="en-US" sz="1400" b="0" i="0" u="none" strike="noStrike" cap="none" dirty="0">
                <a:solidFill>
                  <a:srgbClr val="55565A"/>
                </a:solidFill>
                <a:latin typeface="Arial"/>
                <a:ea typeface="Arial"/>
                <a:cs typeface="Arial"/>
                <a:sym typeface="Arial"/>
              </a:rPr>
              <a:t>In the “</a:t>
            </a:r>
            <a:r>
              <a:rPr lang="en-US" sz="1400" b="0" i="1" u="none" strike="noStrike" cap="none" dirty="0">
                <a:solidFill>
                  <a:srgbClr val="55565A"/>
                </a:solidFill>
                <a:latin typeface="Arial"/>
                <a:ea typeface="Arial"/>
                <a:cs typeface="Arial"/>
                <a:sym typeface="Arial"/>
              </a:rPr>
              <a:t>Subject</a:t>
            </a:r>
            <a:r>
              <a:rPr lang="en-US" sz="1400" b="0" i="0" u="none" strike="noStrike" cap="none" dirty="0">
                <a:solidFill>
                  <a:srgbClr val="55565A"/>
                </a:solidFill>
                <a:latin typeface="Arial"/>
                <a:ea typeface="Arial"/>
                <a:cs typeface="Arial"/>
                <a:sym typeface="Arial"/>
              </a:rPr>
              <a:t>” field on the payment </a:t>
            </a:r>
            <a:r>
              <a:rPr lang="en-US" sz="1400" b="1" i="0" u="none" strike="noStrike" cap="none" dirty="0">
                <a:solidFill>
                  <a:srgbClr val="002060"/>
                </a:solidFill>
                <a:latin typeface="Arial"/>
                <a:ea typeface="Arial"/>
                <a:cs typeface="Arial"/>
                <a:sym typeface="Arial"/>
              </a:rPr>
              <a:t>write down the ID and the name </a:t>
            </a:r>
            <a:r>
              <a:rPr lang="en-US" sz="1400" b="0" i="0" u="none" strike="noStrike" cap="none" dirty="0">
                <a:solidFill>
                  <a:srgbClr val="55565A"/>
                </a:solidFill>
                <a:latin typeface="Arial"/>
                <a:ea typeface="Arial"/>
                <a:cs typeface="Arial"/>
                <a:sym typeface="Arial"/>
              </a:rPr>
              <a:t>of the Lion or the Lions Club or the Lions District or the Multi District!</a:t>
            </a:r>
          </a:p>
          <a:p>
            <a:pPr algn="ctr">
              <a:spcBef>
                <a:spcPts val="800"/>
              </a:spcBef>
              <a:buClr>
                <a:srgbClr val="55565A"/>
              </a:buClr>
              <a:buSzPts val="1400"/>
            </a:pPr>
            <a:r>
              <a:rPr lang="en-US" sz="1600" b="0" i="1" u="none" strike="noStrike" cap="none" dirty="0">
                <a:solidFill>
                  <a:srgbClr val="55565A"/>
                </a:solidFill>
                <a:latin typeface="Arial"/>
                <a:ea typeface="Arial"/>
                <a:cs typeface="Arial"/>
                <a:sym typeface="Arial"/>
              </a:rPr>
              <a:t>*</a:t>
            </a:r>
            <a:r>
              <a:rPr lang="en-US" sz="1400" b="0" i="1" u="none" strike="noStrike" cap="none" dirty="0">
                <a:solidFill>
                  <a:srgbClr val="55565A"/>
                </a:solidFill>
                <a:latin typeface="Arial"/>
                <a:ea typeface="Arial"/>
                <a:cs typeface="Arial"/>
                <a:sym typeface="Arial"/>
              </a:rPr>
              <a:t>We are collecting funds and send amounts and statistics to LCIF twice a month.</a:t>
            </a:r>
          </a:p>
          <a:p>
            <a:pPr marL="0" marR="0" lvl="0" indent="0" algn="ctr" rtl="0">
              <a:lnSpc>
                <a:spcPct val="100000"/>
              </a:lnSpc>
              <a:spcBef>
                <a:spcPts val="800"/>
              </a:spcBef>
              <a:spcAft>
                <a:spcPts val="0"/>
              </a:spcAft>
              <a:buClr>
                <a:srgbClr val="55565A"/>
              </a:buClr>
              <a:buSzPts val="1400"/>
              <a:buFont typeface="Arial"/>
              <a:buNone/>
            </a:pPr>
            <a:endParaRPr lang="en-US" sz="1400" b="0" i="0" u="none" strike="noStrike" cap="none" dirty="0">
              <a:solidFill>
                <a:srgbClr val="000000"/>
              </a:solidFill>
              <a:latin typeface="Arial"/>
              <a:ea typeface="Arial"/>
              <a:cs typeface="Arial"/>
              <a:sym typeface="Arial"/>
            </a:endParaRPr>
          </a:p>
        </p:txBody>
      </p:sp>
      <p:sp>
        <p:nvSpPr>
          <p:cNvPr id="28" name="TextBox 27">
            <a:extLst>
              <a:ext uri="{FF2B5EF4-FFF2-40B4-BE49-F238E27FC236}">
                <a16:creationId xmlns:a16="http://schemas.microsoft.com/office/drawing/2014/main" id="{2481CE18-2AD7-AA87-3785-BF42B1199AF0}"/>
              </a:ext>
            </a:extLst>
          </p:cNvPr>
          <p:cNvSpPr txBox="1"/>
          <p:nvPr/>
        </p:nvSpPr>
        <p:spPr>
          <a:xfrm>
            <a:off x="7050540" y="1950574"/>
            <a:ext cx="4186376" cy="1815882"/>
          </a:xfrm>
          <a:prstGeom prst="rect">
            <a:avLst/>
          </a:prstGeom>
          <a:noFill/>
        </p:spPr>
        <p:txBody>
          <a:bodyPr wrap="square" rtlCol="0">
            <a:spAutoFit/>
          </a:bodyPr>
          <a:lstStyle/>
          <a:p>
            <a:pPr algn="ctr"/>
            <a:r>
              <a:rPr lang="en-US" sz="1400" b="1" i="0" u="none" strike="noStrike" cap="none" dirty="0">
                <a:solidFill>
                  <a:srgbClr val="FFFF00"/>
                </a:solidFill>
                <a:highlight>
                  <a:srgbClr val="0000FF"/>
                </a:highlight>
                <a:latin typeface="Arial"/>
                <a:ea typeface="Arial"/>
                <a:cs typeface="Arial"/>
                <a:sym typeface="Arial"/>
              </a:rPr>
              <a:t>LOCAL FOUNDRAISING</a:t>
            </a:r>
            <a:r>
              <a:rPr lang="en-US" sz="1400" b="1" i="0" u="none" strike="noStrike" cap="none" dirty="0">
                <a:solidFill>
                  <a:srgbClr val="55565A"/>
                </a:solidFill>
                <a:latin typeface="Arial"/>
                <a:ea typeface="Arial"/>
                <a:cs typeface="Arial"/>
                <a:sym typeface="Arial"/>
              </a:rPr>
              <a:t>:</a:t>
            </a:r>
          </a:p>
          <a:p>
            <a:pPr marL="285750" indent="-285750" algn="ctr">
              <a:lnSpc>
                <a:spcPct val="150000"/>
              </a:lnSpc>
              <a:buFont typeface="Arial" panose="020B0604020202020204" pitchFamily="34" charset="0"/>
              <a:buChar char="•"/>
            </a:pPr>
            <a:r>
              <a:rPr lang="en-US" dirty="0">
                <a:solidFill>
                  <a:srgbClr val="55565A"/>
                </a:solidFill>
              </a:rPr>
              <a:t>S</a:t>
            </a:r>
            <a:r>
              <a:rPr lang="en-US" b="0" i="0" u="none" strike="noStrike" cap="none" dirty="0">
                <a:solidFill>
                  <a:srgbClr val="55565A"/>
                </a:solidFill>
                <a:latin typeface="Arial"/>
                <a:ea typeface="Arial"/>
                <a:cs typeface="Arial"/>
                <a:sym typeface="Arial"/>
              </a:rPr>
              <a:t>ome of the Countries decided to fundraise local and than transfer lump sums. </a:t>
            </a:r>
          </a:p>
          <a:p>
            <a:pPr marL="285750" indent="-285750" algn="ctr">
              <a:lnSpc>
                <a:spcPct val="150000"/>
              </a:lnSpc>
              <a:buFont typeface="Arial" panose="020B0604020202020204" pitchFamily="34" charset="0"/>
              <a:buChar char="•"/>
            </a:pPr>
            <a:r>
              <a:rPr lang="en-US" b="0" i="0" u="none" strike="noStrike" cap="none" dirty="0">
                <a:solidFill>
                  <a:srgbClr val="55565A"/>
                </a:solidFill>
                <a:latin typeface="Arial"/>
                <a:ea typeface="Arial"/>
                <a:cs typeface="Arial"/>
                <a:sym typeface="Arial"/>
              </a:rPr>
              <a:t>Ask your Country Coordinator who is happy to support you!</a:t>
            </a:r>
            <a:endParaRPr lang="en-US" b="0" i="0" u="none" strike="noStrike" cap="none" dirty="0">
              <a:solidFill>
                <a:srgbClr val="000000"/>
              </a:solidFill>
              <a:latin typeface="Arial"/>
              <a:ea typeface="Arial"/>
              <a:cs typeface="Arial"/>
              <a:sym typeface="Arial"/>
            </a:endParaRPr>
          </a:p>
          <a:p>
            <a:endParaRPr lang="en-RO" dirty="0"/>
          </a:p>
        </p:txBody>
      </p:sp>
      <p:sp>
        <p:nvSpPr>
          <p:cNvPr id="29" name="TextBox 28">
            <a:extLst>
              <a:ext uri="{FF2B5EF4-FFF2-40B4-BE49-F238E27FC236}">
                <a16:creationId xmlns:a16="http://schemas.microsoft.com/office/drawing/2014/main" id="{8C003C0D-1A63-95DE-A77E-36E022EAE04E}"/>
              </a:ext>
            </a:extLst>
          </p:cNvPr>
          <p:cNvSpPr txBox="1"/>
          <p:nvPr/>
        </p:nvSpPr>
        <p:spPr>
          <a:xfrm>
            <a:off x="6139213" y="1794641"/>
            <a:ext cx="969601" cy="400110"/>
          </a:xfrm>
          <a:prstGeom prst="rect">
            <a:avLst/>
          </a:prstGeom>
          <a:noFill/>
        </p:spPr>
        <p:txBody>
          <a:bodyPr wrap="square" rtlCol="0">
            <a:spAutoFit/>
          </a:bodyPr>
          <a:lstStyle/>
          <a:p>
            <a:r>
              <a:rPr lang="en-RO" sz="20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OR</a:t>
            </a:r>
            <a:endParaRPr lang="en-RO" sz="20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484"/>
                                        </p:tgtEl>
                                        <p:attrNameLst>
                                          <p:attrName>style.visibility</p:attrName>
                                        </p:attrNameLst>
                                      </p:cBhvr>
                                      <p:to>
                                        <p:strVal val="visible"/>
                                      </p:to>
                                    </p:set>
                                    <p:animEffect transition="in" filter="fade">
                                      <p:cBhvr>
                                        <p:cTn id="7" dur="1000"/>
                                        <p:tgtEl>
                                          <p:spTgt spid="4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1000"/>
                                  </p:stCondLst>
                                  <p:childTnLst>
                                    <p:set>
                                      <p:cBhvr>
                                        <p:cTn id="11" dur="1" fill="hold">
                                          <p:stCondLst>
                                            <p:cond delay="0"/>
                                          </p:stCondLst>
                                        </p:cTn>
                                        <p:tgtEl>
                                          <p:spTgt spid="483"/>
                                        </p:tgtEl>
                                        <p:attrNameLst>
                                          <p:attrName>style.visibility</p:attrName>
                                        </p:attrNameLst>
                                      </p:cBhvr>
                                      <p:to>
                                        <p:strVal val="visible"/>
                                      </p:to>
                                    </p:set>
                                    <p:animEffect transition="in" filter="fade">
                                      <p:cBhvr>
                                        <p:cTn id="12" dur="3000"/>
                                        <p:tgtEl>
                                          <p:spTgt spid="48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500"/>
                                  </p:stCondLst>
                                  <p:childTnLst>
                                    <p:set>
                                      <p:cBhvr>
                                        <p:cTn id="16" dur="1" fill="hold">
                                          <p:stCondLst>
                                            <p:cond delay="0"/>
                                          </p:stCondLst>
                                        </p:cTn>
                                        <p:tgtEl>
                                          <p:spTgt spid="48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1500"/>
                                  </p:stCondLst>
                                  <p:childTnLst>
                                    <p:set>
                                      <p:cBhvr>
                                        <p:cTn id="20" dur="1" fill="hold">
                                          <p:stCondLst>
                                            <p:cond delay="0"/>
                                          </p:stCondLst>
                                        </p:cTn>
                                        <p:tgtEl>
                                          <p:spTgt spid="49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1000"/>
                                  </p:stCondLst>
                                  <p:childTnLst>
                                    <p:set>
                                      <p:cBhvr>
                                        <p:cTn id="24" dur="1" fill="hold">
                                          <p:stCondLst>
                                            <p:cond delay="0"/>
                                          </p:stCondLst>
                                        </p:cTn>
                                        <p:tgtEl>
                                          <p:spTgt spid="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8"/>
          <p:cNvSpPr/>
          <p:nvPr/>
        </p:nvSpPr>
        <p:spPr>
          <a:xfrm>
            <a:off x="-2483" y="0"/>
            <a:ext cx="12192000" cy="6858000"/>
          </a:xfrm>
          <a:prstGeom prst="rect">
            <a:avLst/>
          </a:prstGeom>
          <a:solidFill>
            <a:srgbClr val="0D2240"/>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18" name="Google Shape;518;p8"/>
          <p:cNvPicPr preferRelativeResize="0"/>
          <p:nvPr/>
        </p:nvPicPr>
        <p:blipFill rotWithShape="1">
          <a:blip r:embed="rId3">
            <a:alphaModFix amt="5000"/>
          </a:blip>
          <a:srcRect l="8711" t="16425" r="13852" b="11765"/>
          <a:stretch/>
        </p:blipFill>
        <p:spPr>
          <a:xfrm>
            <a:off x="0" y="463816"/>
            <a:ext cx="12192000" cy="6858000"/>
          </a:xfrm>
          <a:prstGeom prst="rect">
            <a:avLst/>
          </a:prstGeom>
          <a:noFill/>
          <a:ln>
            <a:noFill/>
          </a:ln>
        </p:spPr>
      </p:pic>
      <p:sp>
        <p:nvSpPr>
          <p:cNvPr id="519" name="Google Shape;519;p8"/>
          <p:cNvSpPr txBox="1"/>
          <p:nvPr/>
        </p:nvSpPr>
        <p:spPr>
          <a:xfrm>
            <a:off x="2889764" y="703711"/>
            <a:ext cx="6412473" cy="162658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000"/>
              <a:buFont typeface="Arial"/>
              <a:buNone/>
            </a:pPr>
            <a:r>
              <a:rPr lang="en-US" sz="4000" b="1" i="0" u="none" strike="noStrike" cap="none">
                <a:solidFill>
                  <a:schemeClr val="lt1"/>
                </a:solidFill>
                <a:latin typeface="Arial"/>
                <a:ea typeface="Arial"/>
                <a:cs typeface="Arial"/>
                <a:sym typeface="Arial"/>
              </a:rPr>
              <a:t>Project team</a:t>
            </a:r>
            <a:endParaRPr sz="1400" b="0" i="0" u="none" strike="noStrike" cap="none">
              <a:solidFill>
                <a:srgbClr val="000000"/>
              </a:solidFill>
              <a:latin typeface="Arial"/>
              <a:ea typeface="Arial"/>
              <a:cs typeface="Arial"/>
              <a:sym typeface="Arial"/>
            </a:endParaRPr>
          </a:p>
        </p:txBody>
      </p:sp>
      <p:sp>
        <p:nvSpPr>
          <p:cNvPr id="520" name="Google Shape;520;p8"/>
          <p:cNvSpPr/>
          <p:nvPr/>
        </p:nvSpPr>
        <p:spPr>
          <a:xfrm rot="10800000" flipH="1">
            <a:off x="4774131" y="1843615"/>
            <a:ext cx="3022332" cy="45719"/>
          </a:xfrm>
          <a:prstGeom prst="rect">
            <a:avLst/>
          </a:prstGeom>
          <a:solidFill>
            <a:srgbClr val="FBC608"/>
          </a:solidFill>
          <a:ln>
            <a:noFill/>
          </a:ln>
        </p:spPr>
        <p:txBody>
          <a:bodyPr spcFirstLastPara="1" wrap="square" lIns="94675" tIns="47325" rIns="94675" bIns="47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EBB700"/>
              </a:solidFill>
              <a:latin typeface="Arial"/>
              <a:ea typeface="Arial"/>
              <a:cs typeface="Arial"/>
              <a:sym typeface="Arial"/>
            </a:endParaRPr>
          </a:p>
        </p:txBody>
      </p:sp>
      <p:sp>
        <p:nvSpPr>
          <p:cNvPr id="521" name="Google Shape;521;p8"/>
          <p:cNvSpPr txBox="1"/>
          <p:nvPr/>
        </p:nvSpPr>
        <p:spPr>
          <a:xfrm>
            <a:off x="11537156" y="6400725"/>
            <a:ext cx="654844" cy="4572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1"/>
                </a:solidFill>
                <a:latin typeface="Arial"/>
                <a:ea typeface="Arial"/>
                <a:cs typeface="Arial"/>
                <a:sym typeface="Arial"/>
              </a:rPr>
              <a:t>8</a:t>
            </a:fld>
            <a:endParaRPr sz="1000" b="0" i="0" u="none" strike="noStrike" cap="none">
              <a:solidFill>
                <a:schemeClr val="lt1"/>
              </a:solidFill>
              <a:latin typeface="Arial"/>
              <a:ea typeface="Arial"/>
              <a:cs typeface="Arial"/>
              <a:sym typeface="Arial"/>
            </a:endParaRPr>
          </a:p>
        </p:txBody>
      </p:sp>
      <p:sp>
        <p:nvSpPr>
          <p:cNvPr id="522" name="Google Shape;522;p8"/>
          <p:cNvSpPr txBox="1"/>
          <p:nvPr/>
        </p:nvSpPr>
        <p:spPr>
          <a:xfrm>
            <a:off x="11537156" y="6400725"/>
            <a:ext cx="654844" cy="4572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1"/>
                </a:solidFill>
                <a:latin typeface="Arial"/>
                <a:ea typeface="Arial"/>
                <a:cs typeface="Arial"/>
                <a:sym typeface="Arial"/>
              </a:rPr>
              <a:t>8</a:t>
            </a:fld>
            <a:endParaRPr sz="1000" b="0" i="0" u="none" strike="noStrike" cap="none">
              <a:solidFill>
                <a:schemeClr val="lt1"/>
              </a:solidFill>
              <a:latin typeface="Arial"/>
              <a:ea typeface="Arial"/>
              <a:cs typeface="Arial"/>
              <a:sym typeface="Arial"/>
            </a:endParaRPr>
          </a:p>
        </p:txBody>
      </p:sp>
      <p:pic>
        <p:nvPicPr>
          <p:cNvPr id="523" name="Google Shape;523;p8"/>
          <p:cNvPicPr preferRelativeResize="0"/>
          <p:nvPr/>
        </p:nvPicPr>
        <p:blipFill rotWithShape="1">
          <a:blip r:embed="rId4">
            <a:alphaModFix/>
          </a:blip>
          <a:srcRect l="22499" r="44166" b="37601"/>
          <a:stretch/>
        </p:blipFill>
        <p:spPr>
          <a:xfrm>
            <a:off x="8488966" y="2556455"/>
            <a:ext cx="1437390" cy="1745090"/>
          </a:xfrm>
          <a:prstGeom prst="rect">
            <a:avLst/>
          </a:prstGeom>
          <a:noFill/>
          <a:ln>
            <a:noFill/>
          </a:ln>
          <a:effectLst>
            <a:outerShdw blurRad="76200" sy="23000" kx="-1200000" algn="bl" rotWithShape="0">
              <a:srgbClr val="000000">
                <a:alpha val="20000"/>
              </a:srgbClr>
            </a:outerShdw>
          </a:effectLst>
        </p:spPr>
      </p:pic>
      <p:sp>
        <p:nvSpPr>
          <p:cNvPr id="524" name="Google Shape;524;p8"/>
          <p:cNvSpPr txBox="1"/>
          <p:nvPr/>
        </p:nvSpPr>
        <p:spPr>
          <a:xfrm>
            <a:off x="8071643" y="4377094"/>
            <a:ext cx="227203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Financial &amp; Coord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Finland</a:t>
            </a:r>
            <a:br>
              <a:rPr lang="en-US" sz="1200" b="0" i="0" u="none" strike="noStrike" cap="none">
                <a:solidFill>
                  <a:schemeClr val="lt1"/>
                </a:solidFill>
                <a:latin typeface="Arial"/>
                <a:ea typeface="Arial"/>
                <a:cs typeface="Arial"/>
                <a:sym typeface="Arial"/>
              </a:rPr>
            </a:br>
            <a:r>
              <a:rPr lang="en-US" sz="1200" b="0" i="0" u="none" strike="noStrike" cap="none">
                <a:solidFill>
                  <a:schemeClr val="lt1"/>
                </a:solidFill>
                <a:latin typeface="Arial"/>
                <a:ea typeface="Arial"/>
                <a:cs typeface="Arial"/>
                <a:sym typeface="Arial"/>
              </a:rPr>
              <a:t>PCC Heikki Hemmilä</a:t>
            </a:r>
            <a:endParaRPr sz="1200" b="0" i="0" u="none" strike="noStrike" cap="none">
              <a:solidFill>
                <a:schemeClr val="lt1"/>
              </a:solidFill>
              <a:latin typeface="Arial"/>
              <a:ea typeface="Arial"/>
              <a:cs typeface="Arial"/>
              <a:sym typeface="Arial"/>
            </a:endParaRPr>
          </a:p>
        </p:txBody>
      </p:sp>
      <p:sp>
        <p:nvSpPr>
          <p:cNvPr id="525" name="Google Shape;525;p8"/>
          <p:cNvSpPr txBox="1"/>
          <p:nvPr/>
        </p:nvSpPr>
        <p:spPr>
          <a:xfrm>
            <a:off x="2649118" y="4378866"/>
            <a:ext cx="172964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Project Advisor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PID Robert Rettby</a:t>
            </a:r>
            <a:endParaRPr sz="1200" b="0" i="0" u="none" strike="noStrike" cap="none">
              <a:solidFill>
                <a:schemeClr val="lt1"/>
              </a:solidFill>
              <a:latin typeface="Arial"/>
              <a:ea typeface="Arial"/>
              <a:cs typeface="Arial"/>
              <a:sym typeface="Arial"/>
            </a:endParaRPr>
          </a:p>
        </p:txBody>
      </p:sp>
      <p:sp>
        <p:nvSpPr>
          <p:cNvPr id="526" name="Google Shape;526;p8"/>
          <p:cNvSpPr txBox="1"/>
          <p:nvPr/>
        </p:nvSpPr>
        <p:spPr>
          <a:xfrm>
            <a:off x="4620450" y="4399988"/>
            <a:ext cx="163520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LCIF Coord</a:t>
            </a:r>
            <a:br>
              <a:rPr lang="en-US" sz="1200" b="0" i="0" u="none" strike="noStrike" cap="none">
                <a:solidFill>
                  <a:schemeClr val="lt1"/>
                </a:solidFill>
                <a:latin typeface="Arial"/>
                <a:ea typeface="Arial"/>
                <a:cs typeface="Arial"/>
                <a:sym typeface="Arial"/>
              </a:rPr>
            </a:br>
            <a:r>
              <a:rPr lang="en-US" sz="1200" b="0" i="0" u="none" strike="noStrike" cap="none">
                <a:solidFill>
                  <a:schemeClr val="lt1"/>
                </a:solidFill>
                <a:latin typeface="Arial"/>
                <a:ea typeface="Arial"/>
                <a:cs typeface="Arial"/>
                <a:sym typeface="Arial"/>
              </a:rPr>
              <a:t>Jyri Kurki</a:t>
            </a:r>
            <a:endParaRPr sz="1200" b="0" i="0" u="none" strike="noStrike" cap="none">
              <a:solidFill>
                <a:schemeClr val="lt1"/>
              </a:solidFill>
              <a:latin typeface="Arial"/>
              <a:ea typeface="Arial"/>
              <a:cs typeface="Arial"/>
              <a:sym typeface="Arial"/>
            </a:endParaRPr>
          </a:p>
        </p:txBody>
      </p:sp>
      <p:pic>
        <p:nvPicPr>
          <p:cNvPr id="527" name="Google Shape;527;p8" descr="Yle - Tulospalvelu - Ehdokassivu - Kuntavaalit 2021 - Yle.fi"/>
          <p:cNvPicPr preferRelativeResize="0"/>
          <p:nvPr/>
        </p:nvPicPr>
        <p:blipFill rotWithShape="1">
          <a:blip r:embed="rId5">
            <a:alphaModFix/>
          </a:blip>
          <a:srcRect l="9178" t="6524" r="11825"/>
          <a:stretch/>
        </p:blipFill>
        <p:spPr>
          <a:xfrm>
            <a:off x="6606294" y="2582755"/>
            <a:ext cx="1397117" cy="1717977"/>
          </a:xfrm>
          <a:prstGeom prst="rect">
            <a:avLst/>
          </a:prstGeom>
          <a:noFill/>
          <a:ln>
            <a:noFill/>
          </a:ln>
        </p:spPr>
      </p:pic>
      <p:sp>
        <p:nvSpPr>
          <p:cNvPr id="528" name="Google Shape;528;p8"/>
          <p:cNvSpPr txBox="1"/>
          <p:nvPr/>
        </p:nvSpPr>
        <p:spPr>
          <a:xfrm>
            <a:off x="6314207" y="4373134"/>
            <a:ext cx="198129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Production Coord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PDG Petri Lappi</a:t>
            </a:r>
            <a:endParaRPr sz="1200" b="0" i="0" u="none" strike="noStrike" cap="none">
              <a:solidFill>
                <a:schemeClr val="lt1"/>
              </a:solidFill>
              <a:latin typeface="Arial"/>
              <a:ea typeface="Arial"/>
              <a:cs typeface="Arial"/>
              <a:sym typeface="Arial"/>
            </a:endParaRPr>
          </a:p>
        </p:txBody>
      </p:sp>
      <p:sp>
        <p:nvSpPr>
          <p:cNvPr id="529" name="Google Shape;529;p8"/>
          <p:cNvSpPr txBox="1"/>
          <p:nvPr/>
        </p:nvSpPr>
        <p:spPr>
          <a:xfrm>
            <a:off x="447147" y="4378865"/>
            <a:ext cx="198129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Project Leader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PDG Björn Hägerstrand</a:t>
            </a:r>
            <a:endParaRPr sz="1200" b="0" i="0" u="none" strike="noStrike" cap="none">
              <a:solidFill>
                <a:schemeClr val="lt1"/>
              </a:solidFill>
              <a:latin typeface="Arial"/>
              <a:ea typeface="Arial"/>
              <a:cs typeface="Arial"/>
              <a:sym typeface="Arial"/>
            </a:endParaRPr>
          </a:p>
        </p:txBody>
      </p:sp>
      <p:pic>
        <p:nvPicPr>
          <p:cNvPr id="530" name="Google Shape;530;p8"/>
          <p:cNvPicPr preferRelativeResize="0"/>
          <p:nvPr/>
        </p:nvPicPr>
        <p:blipFill rotWithShape="1">
          <a:blip r:embed="rId6">
            <a:alphaModFix/>
          </a:blip>
          <a:srcRect l="14934" t="7108"/>
          <a:stretch/>
        </p:blipFill>
        <p:spPr>
          <a:xfrm>
            <a:off x="605790" y="2565937"/>
            <a:ext cx="1664005" cy="1791307"/>
          </a:xfrm>
          <a:prstGeom prst="rect">
            <a:avLst/>
          </a:prstGeom>
          <a:noFill/>
          <a:ln>
            <a:noFill/>
          </a:ln>
        </p:spPr>
      </p:pic>
      <p:sp>
        <p:nvSpPr>
          <p:cNvPr id="531" name="Google Shape;531;p8"/>
          <p:cNvSpPr txBox="1"/>
          <p:nvPr/>
        </p:nvSpPr>
        <p:spPr>
          <a:xfrm>
            <a:off x="10208482" y="4377094"/>
            <a:ext cx="158058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Marketing &amp; Coord Romania</a:t>
            </a:r>
            <a:br>
              <a:rPr lang="en-US" sz="1200" b="0" i="0" u="none" strike="noStrike" cap="none">
                <a:solidFill>
                  <a:schemeClr val="lt1"/>
                </a:solidFill>
                <a:latin typeface="Arial"/>
                <a:ea typeface="Arial"/>
                <a:cs typeface="Arial"/>
                <a:sym typeface="Arial"/>
              </a:rPr>
            </a:br>
            <a:r>
              <a:rPr lang="en-US" sz="1200" b="0" i="0" u="none" strike="noStrike" cap="none">
                <a:solidFill>
                  <a:schemeClr val="lt1"/>
                </a:solidFill>
                <a:latin typeface="Arial"/>
                <a:ea typeface="Arial"/>
                <a:cs typeface="Arial"/>
                <a:sym typeface="Arial"/>
              </a:rPr>
              <a:t>Anamaria Zechiu </a:t>
            </a:r>
            <a:endParaRPr sz="1200" b="0" i="0" u="none" strike="noStrike" cap="none">
              <a:solidFill>
                <a:schemeClr val="lt1"/>
              </a:solidFill>
              <a:latin typeface="Arial"/>
              <a:ea typeface="Arial"/>
              <a:cs typeface="Arial"/>
              <a:sym typeface="Arial"/>
            </a:endParaRPr>
          </a:p>
        </p:txBody>
      </p:sp>
      <p:pic>
        <p:nvPicPr>
          <p:cNvPr id="532" name="Google Shape;532;p8"/>
          <p:cNvPicPr preferRelativeResize="0"/>
          <p:nvPr/>
        </p:nvPicPr>
        <p:blipFill rotWithShape="1">
          <a:blip r:embed="rId7">
            <a:alphaModFix/>
          </a:blip>
          <a:srcRect/>
          <a:stretch/>
        </p:blipFill>
        <p:spPr>
          <a:xfrm>
            <a:off x="5585378" y="93224"/>
            <a:ext cx="1021245" cy="962650"/>
          </a:xfrm>
          <a:prstGeom prst="rect">
            <a:avLst/>
          </a:prstGeom>
          <a:noFill/>
          <a:ln>
            <a:noFill/>
          </a:ln>
        </p:spPr>
      </p:pic>
      <p:pic>
        <p:nvPicPr>
          <p:cNvPr id="533" name="Google Shape;533;p8" descr="A person making a heart with her hands&#10;&#10;Description automatically generated"/>
          <p:cNvPicPr preferRelativeResize="0"/>
          <p:nvPr/>
        </p:nvPicPr>
        <p:blipFill rotWithShape="1">
          <a:blip r:embed="rId8">
            <a:alphaModFix/>
          </a:blip>
          <a:srcRect/>
          <a:stretch/>
        </p:blipFill>
        <p:spPr>
          <a:xfrm>
            <a:off x="10411146" y="2582755"/>
            <a:ext cx="1175254" cy="1733784"/>
          </a:xfrm>
          <a:prstGeom prst="rect">
            <a:avLst/>
          </a:prstGeom>
          <a:noFill/>
          <a:ln>
            <a:noFill/>
          </a:ln>
        </p:spPr>
      </p:pic>
      <p:sp>
        <p:nvSpPr>
          <p:cNvPr id="534" name="Google Shape;534;p8"/>
          <p:cNvSpPr/>
          <p:nvPr/>
        </p:nvSpPr>
        <p:spPr>
          <a:xfrm>
            <a:off x="1106450" y="5171277"/>
            <a:ext cx="9979101"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Looking forward to serve together</a:t>
            </a:r>
            <a:r>
              <a:rPr lang="en-US" sz="5400" b="0" i="0" u="none" strike="noStrike" cap="none">
                <a:solidFill>
                  <a:schemeClr val="lt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535" name="Google Shape;535;p8"/>
          <p:cNvPicPr preferRelativeResize="0"/>
          <p:nvPr/>
        </p:nvPicPr>
        <p:blipFill rotWithShape="1">
          <a:blip r:embed="rId9">
            <a:alphaModFix/>
          </a:blip>
          <a:srcRect/>
          <a:stretch/>
        </p:blipFill>
        <p:spPr>
          <a:xfrm>
            <a:off x="2755849" y="2582755"/>
            <a:ext cx="1516185" cy="1774489"/>
          </a:xfrm>
          <a:prstGeom prst="rect">
            <a:avLst/>
          </a:prstGeom>
          <a:noFill/>
          <a:ln>
            <a:noFill/>
          </a:ln>
        </p:spPr>
      </p:pic>
      <p:pic>
        <p:nvPicPr>
          <p:cNvPr id="536" name="Google Shape;536;p8" descr="En bild som visar Människoansikte, person, klädsel, slips&#10;&#10;Automatiskt genererad beskrivning"/>
          <p:cNvPicPr preferRelativeResize="0"/>
          <p:nvPr/>
        </p:nvPicPr>
        <p:blipFill rotWithShape="1">
          <a:blip r:embed="rId10">
            <a:alphaModFix/>
          </a:blip>
          <a:srcRect/>
          <a:stretch/>
        </p:blipFill>
        <p:spPr>
          <a:xfrm>
            <a:off x="4755368" y="2582755"/>
            <a:ext cx="1365371" cy="177656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5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1000"/>
                                  </p:stCondLst>
                                  <p:childTnLst>
                                    <p:set>
                                      <p:cBhvr>
                                        <p:cTn id="14" dur="1" fill="hold">
                                          <p:stCondLst>
                                            <p:cond delay="0"/>
                                          </p:stCondLst>
                                        </p:cTn>
                                        <p:tgtEl>
                                          <p:spTgt spid="530"/>
                                        </p:tgtEl>
                                        <p:attrNameLst>
                                          <p:attrName>style.visibility</p:attrName>
                                        </p:attrNameLst>
                                      </p:cBhvr>
                                      <p:to>
                                        <p:strVal val="visible"/>
                                      </p:to>
                                    </p:set>
                                    <p:animEffect transition="in" filter="fade">
                                      <p:cBhvr>
                                        <p:cTn id="15" dur="1000"/>
                                        <p:tgtEl>
                                          <p:spTgt spid="53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2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1000"/>
                                  </p:stCondLst>
                                  <p:childTnLst>
                                    <p:set>
                                      <p:cBhvr>
                                        <p:cTn id="23" dur="1" fill="hold">
                                          <p:stCondLst>
                                            <p:cond delay="0"/>
                                          </p:stCondLst>
                                        </p:cTn>
                                        <p:tgtEl>
                                          <p:spTgt spid="523"/>
                                        </p:tgtEl>
                                        <p:attrNameLst>
                                          <p:attrName>style.visibility</p:attrName>
                                        </p:attrNameLst>
                                      </p:cBhvr>
                                      <p:to>
                                        <p:strVal val="visible"/>
                                      </p:to>
                                    </p:set>
                                    <p:animEffect transition="in" filter="fade">
                                      <p:cBhvr>
                                        <p:cTn id="24" dur="1000"/>
                                        <p:tgtEl>
                                          <p:spTgt spid="52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1000"/>
                                  </p:stCondLst>
                                  <p:childTnLst>
                                    <p:set>
                                      <p:cBhvr>
                                        <p:cTn id="36" dur="1" fill="hold">
                                          <p:stCondLst>
                                            <p:cond delay="0"/>
                                          </p:stCondLst>
                                        </p:cTn>
                                        <p:tgtEl>
                                          <p:spTgt spid="527"/>
                                        </p:tgtEl>
                                        <p:attrNameLst>
                                          <p:attrName>style.visibility</p:attrName>
                                        </p:attrNameLst>
                                      </p:cBhvr>
                                      <p:to>
                                        <p:strVal val="visible"/>
                                      </p:to>
                                    </p:set>
                                    <p:animEffect transition="in" filter="fade">
                                      <p:cBhvr>
                                        <p:cTn id="37" dur="1000"/>
                                        <p:tgtEl>
                                          <p:spTgt spid="52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2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52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500"/>
                                  </p:stCondLst>
                                  <p:childTnLst>
                                    <p:set>
                                      <p:cBhvr>
                                        <p:cTn id="49" dur="1" fill="hold">
                                          <p:stCondLst>
                                            <p:cond delay="0"/>
                                          </p:stCondLst>
                                        </p:cTn>
                                        <p:tgtEl>
                                          <p:spTgt spid="533"/>
                                        </p:tgtEl>
                                        <p:attrNameLst>
                                          <p:attrName>style.visibility</p:attrName>
                                        </p:attrNameLst>
                                      </p:cBhvr>
                                      <p:to>
                                        <p:strVal val="visible"/>
                                      </p:to>
                                    </p:set>
                                    <p:animEffect transition="in" filter="fade">
                                      <p:cBhvr>
                                        <p:cTn id="50" dur="1000"/>
                                        <p:tgtEl>
                                          <p:spTgt spid="533"/>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inter is coming to Ukraine part 2 v_a19" id="{70E52E45-8DE3-7841-9591-61842BDE4B3C}" vid="{1C20C1BD-7680-604F-BF28-EAD88E578448}"/>
    </a:ext>
  </a:extLst>
</a:theme>
</file>

<file path=ppt/theme/theme2.xml><?xml version="1.0" encoding="utf-8"?>
<a:theme xmlns:a="http://schemas.openxmlformats.org/drawingml/2006/main" name="Lions_PowerPoint_Template_June2016_Template-1">
  <a:themeElements>
    <a:clrScheme name="Lions Club International">
      <a:dk1>
        <a:srgbClr val="33373B"/>
      </a:dk1>
      <a:lt1>
        <a:srgbClr val="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inter is coming to Ukraine part 2 v_a19" id="{70E52E45-8DE3-7841-9591-61842BDE4B3C}" vid="{ECABC532-A7E7-BA42-AE9C-97870C187060}"/>
    </a:ext>
  </a:extLst>
</a:theme>
</file>

<file path=ppt/theme/theme3.xml><?xml version="1.0" encoding="utf-8"?>
<a:theme xmlns:a="http://schemas.openxmlformats.org/drawingml/2006/main" name="White Page Number">
  <a:themeElements>
    <a:clrScheme name="Lions Club International">
      <a:dk1>
        <a:srgbClr val="33373B"/>
      </a:dk1>
      <a:lt1>
        <a:srgbClr val="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inter is coming to Ukraine part 2 v_a19" id="{70E52E45-8DE3-7841-9591-61842BDE4B3C}" vid="{015CC081-6035-B14E-8D35-D150D218111C}"/>
    </a:ext>
  </a:extLst>
</a:theme>
</file>

<file path=ppt/theme/theme4.xml><?xml version="1.0" encoding="utf-8"?>
<a:theme xmlns:a="http://schemas.openxmlformats.org/drawingml/2006/main" name="1_Lions_PowerPoint_Template_June2016_Template-1">
  <a:themeElements>
    <a:clrScheme name="Lions Club International">
      <a:dk1>
        <a:srgbClr val="33373B"/>
      </a:dk1>
      <a:lt1>
        <a:srgbClr val="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inter is coming to Ukraine part 2 v_a19" id="{70E52E45-8DE3-7841-9591-61842BDE4B3C}" vid="{D7AB1F93-04F0-2548-8052-CF620B7CFC4F}"/>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3017</TotalTime>
  <Words>877</Words>
  <Application>Microsoft Macintosh PowerPoint</Application>
  <PresentationFormat>Widescreen</PresentationFormat>
  <Paragraphs>127</Paragraphs>
  <Slides>8</Slides>
  <Notes>8</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8</vt:i4>
      </vt:variant>
    </vt:vector>
  </HeadingPairs>
  <TitlesOfParts>
    <vt:vector size="19" baseType="lpstr">
      <vt:lpstr>Calibri</vt:lpstr>
      <vt:lpstr>Helvetica Neue</vt:lpstr>
      <vt:lpstr>Quattrocento Sans</vt:lpstr>
      <vt:lpstr>Open Sans</vt:lpstr>
      <vt:lpstr>Arial</vt:lpstr>
      <vt:lpstr>Open Sans Light</vt:lpstr>
      <vt:lpstr>Pacifico</vt:lpstr>
      <vt:lpstr>Office Theme</vt:lpstr>
      <vt:lpstr>Lions_PowerPoint_Template_June2016_Template-1</vt:lpstr>
      <vt:lpstr>White Page Number</vt:lpstr>
      <vt:lpstr>1_Lions_PowerPoint_Template_June2016_Template-1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Radlinski, Amy</dc:creator>
  <cp:lastModifiedBy>anamaria.zechiu@gmail.com</cp:lastModifiedBy>
  <cp:revision>15</cp:revision>
  <dcterms:created xsi:type="dcterms:W3CDTF">2018-05-11T13:17:57Z</dcterms:created>
  <dcterms:modified xsi:type="dcterms:W3CDTF">2024-02-23T10:44:03Z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4422a37-5251-49cd-8b0e-c85ef2c1fa28_Enabled">
    <vt:lpwstr>true</vt:lpwstr>
  </property>
  <property fmtid="{D5CDD505-2E9C-101B-9397-08002B2CF9AE}" pid="3" name="MSIP_Label_a4422a37-5251-49cd-8b0e-c85ef2c1fa28_SetDate">
    <vt:lpwstr>2023-12-19T11:37:54Z</vt:lpwstr>
  </property>
  <property fmtid="{D5CDD505-2E9C-101B-9397-08002B2CF9AE}" pid="4" name="MSIP_Label_a4422a37-5251-49cd-8b0e-c85ef2c1fa28_Method">
    <vt:lpwstr>Privileged</vt:lpwstr>
  </property>
  <property fmtid="{D5CDD505-2E9C-101B-9397-08002B2CF9AE}" pid="5" name="MSIP_Label_a4422a37-5251-49cd-8b0e-c85ef2c1fa28_Name">
    <vt:lpwstr>Restrictionat</vt:lpwstr>
  </property>
  <property fmtid="{D5CDD505-2E9C-101B-9397-08002B2CF9AE}" pid="6" name="MSIP_Label_a4422a37-5251-49cd-8b0e-c85ef2c1fa28_SiteId">
    <vt:lpwstr>3cd9a8b8-485f-4f5c-83c0-a3e974677057</vt:lpwstr>
  </property>
  <property fmtid="{D5CDD505-2E9C-101B-9397-08002B2CF9AE}" pid="7" name="MSIP_Label_a4422a37-5251-49cd-8b0e-c85ef2c1fa28_ActionId">
    <vt:lpwstr>ffba6819-38fe-48d4-885e-c9c2a5f4dd61</vt:lpwstr>
  </property>
  <property fmtid="{D5CDD505-2E9C-101B-9397-08002B2CF9AE}" pid="8" name="MSIP_Label_a4422a37-5251-49cd-8b0e-c85ef2c1fa28_ContentBits">
    <vt:lpwstr>1</vt:lpwstr>
  </property>
  <property fmtid="{D5CDD505-2E9C-101B-9397-08002B2CF9AE}" pid="9" name="ClassificationContentMarkingHeaderLocations">
    <vt:lpwstr>Office Theme:8\Lions_PowerPoint_Template_June2016_Template-1:3\White Page Number:3\1_Lions_PowerPoint_Template_June2016_Template-1:3\2_Lions_PowerPoint_Template_June2016_Template-1:3\Blue Page Number:3</vt:lpwstr>
  </property>
  <property fmtid="{D5CDD505-2E9C-101B-9397-08002B2CF9AE}" pid="10" name="ClassificationContentMarkingHeaderText">
    <vt:lpwstr>Continut Restrictionat</vt:lpwstr>
  </property>
</Properties>
</file>