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55"/>
  </p:notesMasterIdLst>
  <p:sldIdLst>
    <p:sldId id="2147472553" r:id="rId3"/>
    <p:sldId id="2147472554" r:id="rId4"/>
    <p:sldId id="2147472555" r:id="rId5"/>
    <p:sldId id="2147472556" r:id="rId6"/>
    <p:sldId id="2147472557" r:id="rId7"/>
    <p:sldId id="2147472558" r:id="rId8"/>
    <p:sldId id="2147472559" r:id="rId9"/>
    <p:sldId id="2147472560" r:id="rId10"/>
    <p:sldId id="2147472561" r:id="rId11"/>
    <p:sldId id="2147472562" r:id="rId12"/>
    <p:sldId id="2147472563" r:id="rId13"/>
    <p:sldId id="2147472564" r:id="rId14"/>
    <p:sldId id="2147472565" r:id="rId15"/>
    <p:sldId id="2147472566" r:id="rId16"/>
    <p:sldId id="2147472567" r:id="rId17"/>
    <p:sldId id="2147472568" r:id="rId18"/>
    <p:sldId id="2147472569" r:id="rId19"/>
    <p:sldId id="2147472570" r:id="rId20"/>
    <p:sldId id="2147472571" r:id="rId21"/>
    <p:sldId id="2147472572" r:id="rId22"/>
    <p:sldId id="2147472573" r:id="rId23"/>
    <p:sldId id="2147472574" r:id="rId24"/>
    <p:sldId id="2147472575" r:id="rId25"/>
    <p:sldId id="2147472576" r:id="rId26"/>
    <p:sldId id="2147472577" r:id="rId27"/>
    <p:sldId id="2147472578" r:id="rId28"/>
    <p:sldId id="2147472579" r:id="rId29"/>
    <p:sldId id="2147472580" r:id="rId30"/>
    <p:sldId id="2147472581" r:id="rId31"/>
    <p:sldId id="2147472582" r:id="rId32"/>
    <p:sldId id="2147472583" r:id="rId33"/>
    <p:sldId id="2147472584" r:id="rId34"/>
    <p:sldId id="2147472585" r:id="rId35"/>
    <p:sldId id="2147472586" r:id="rId36"/>
    <p:sldId id="2147472587" r:id="rId37"/>
    <p:sldId id="2147472588" r:id="rId38"/>
    <p:sldId id="2147472589" r:id="rId39"/>
    <p:sldId id="2147472590" r:id="rId40"/>
    <p:sldId id="2147472591" r:id="rId41"/>
    <p:sldId id="2147472592" r:id="rId42"/>
    <p:sldId id="2147472593" r:id="rId43"/>
    <p:sldId id="2147472594" r:id="rId44"/>
    <p:sldId id="2147472595" r:id="rId45"/>
    <p:sldId id="2147472596" r:id="rId46"/>
    <p:sldId id="2147472597" r:id="rId47"/>
    <p:sldId id="2147472598" r:id="rId48"/>
    <p:sldId id="2147472599" r:id="rId49"/>
    <p:sldId id="2147472600" r:id="rId50"/>
    <p:sldId id="2147472601" r:id="rId51"/>
    <p:sldId id="2147472602" r:id="rId52"/>
    <p:sldId id="2147472603" r:id="rId53"/>
    <p:sldId id="2147472604"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52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285D09-8C06-AC41-86C4-3A1B2031FD7E}" type="datetimeFigureOut">
              <a:rPr lang="en-US" smtClean="0"/>
              <a:t>9/16/24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E60074-A92D-1441-BBF1-832E249E08A3}" type="slidenum">
              <a:rPr lang="en-US" smtClean="0"/>
              <a:t>‹#›</a:t>
            </a:fld>
            <a:endParaRPr lang="en-US"/>
          </a:p>
        </p:txBody>
      </p:sp>
    </p:spTree>
    <p:extLst>
      <p:ext uri="{BB962C8B-B14F-4D97-AF65-F5344CB8AC3E}">
        <p14:creationId xmlns:p14="http://schemas.microsoft.com/office/powerpoint/2010/main" val="3988647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15396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43491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43156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95869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25874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96627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40383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11865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24935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21980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80037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07296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93774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31673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19307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45757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66490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87680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2708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05199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77193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2451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32426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51078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5078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63179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7411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4734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77777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18358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Master" Target="../slideMasters/slideMaster2.xml"/><Relationship Id="rId5" Type="http://schemas.openxmlformats.org/officeDocument/2006/relationships/image" Target="../media/image16.png"/><Relationship Id="rId4" Type="http://schemas.openxmlformats.org/officeDocument/2006/relationships/image" Target="../media/image1.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20.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jpeg"/><Relationship Id="rId1" Type="http://schemas.openxmlformats.org/officeDocument/2006/relationships/slideMaster" Target="../slideMasters/slideMaster2.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jpeg"/><Relationship Id="rId1" Type="http://schemas.openxmlformats.org/officeDocument/2006/relationships/slideMaster" Target="../slideMasters/slideMaster2.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3E770-1849-C450-BC3C-5EE962F8761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27E528A-E310-4EC0-1C86-271332DED3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33271C-44CA-3557-FE70-4F5B5B52591E}"/>
              </a:ext>
            </a:extLst>
          </p:cNvPr>
          <p:cNvSpPr>
            <a:spLocks noGrp="1"/>
          </p:cNvSpPr>
          <p:nvPr>
            <p:ph type="dt" sz="half" idx="10"/>
          </p:nvPr>
        </p:nvSpPr>
        <p:spPr/>
        <p:txBody>
          <a:bodyPr/>
          <a:lstStyle/>
          <a:p>
            <a:fld id="{2A93C44A-69EC-4F4C-A260-0E2F1B649762}" type="datetimeFigureOut">
              <a:rPr lang="en-US" smtClean="0"/>
              <a:t>9/16/24</a:t>
            </a:fld>
            <a:endParaRPr lang="en-US"/>
          </a:p>
        </p:txBody>
      </p:sp>
      <p:sp>
        <p:nvSpPr>
          <p:cNvPr id="5" name="Footer Placeholder 4">
            <a:extLst>
              <a:ext uri="{FF2B5EF4-FFF2-40B4-BE49-F238E27FC236}">
                <a16:creationId xmlns:a16="http://schemas.microsoft.com/office/drawing/2014/main" id="{DCEE2B35-6803-32F0-C2B2-1ED7A5EFCE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9EC7B0-48AE-E2F3-D7AD-730C6B8545FE}"/>
              </a:ext>
            </a:extLst>
          </p:cNvPr>
          <p:cNvSpPr>
            <a:spLocks noGrp="1"/>
          </p:cNvSpPr>
          <p:nvPr>
            <p:ph type="sldNum" sz="quarter" idx="12"/>
          </p:nvPr>
        </p:nvSpPr>
        <p:spPr/>
        <p:txBody>
          <a:bodyPr/>
          <a:lstStyle/>
          <a:p>
            <a:fld id="{9D78DE02-9C36-7841-9927-7D8CA287F4BF}" type="slidenum">
              <a:rPr lang="en-US" smtClean="0"/>
              <a:t>‹#›</a:t>
            </a:fld>
            <a:endParaRPr lang="en-US"/>
          </a:p>
        </p:txBody>
      </p:sp>
    </p:spTree>
    <p:extLst>
      <p:ext uri="{BB962C8B-B14F-4D97-AF65-F5344CB8AC3E}">
        <p14:creationId xmlns:p14="http://schemas.microsoft.com/office/powerpoint/2010/main" val="139015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B7CFD-E96D-28D6-09B8-8DF41BF164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85BED78-188B-615F-5FC8-415466BB31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70A9E3-60E6-C7D9-5F4E-387B027ACD34}"/>
              </a:ext>
            </a:extLst>
          </p:cNvPr>
          <p:cNvSpPr>
            <a:spLocks noGrp="1"/>
          </p:cNvSpPr>
          <p:nvPr>
            <p:ph type="dt" sz="half" idx="10"/>
          </p:nvPr>
        </p:nvSpPr>
        <p:spPr/>
        <p:txBody>
          <a:bodyPr/>
          <a:lstStyle/>
          <a:p>
            <a:fld id="{2A93C44A-69EC-4F4C-A260-0E2F1B649762}" type="datetimeFigureOut">
              <a:rPr lang="en-US" smtClean="0"/>
              <a:t>9/16/24</a:t>
            </a:fld>
            <a:endParaRPr lang="en-US"/>
          </a:p>
        </p:txBody>
      </p:sp>
      <p:sp>
        <p:nvSpPr>
          <p:cNvPr id="5" name="Footer Placeholder 4">
            <a:extLst>
              <a:ext uri="{FF2B5EF4-FFF2-40B4-BE49-F238E27FC236}">
                <a16:creationId xmlns:a16="http://schemas.microsoft.com/office/drawing/2014/main" id="{9020CC56-2D93-11E7-F86F-2A5A91732B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D044FE-D4DB-F561-B955-0564DCE477D9}"/>
              </a:ext>
            </a:extLst>
          </p:cNvPr>
          <p:cNvSpPr>
            <a:spLocks noGrp="1"/>
          </p:cNvSpPr>
          <p:nvPr>
            <p:ph type="sldNum" sz="quarter" idx="12"/>
          </p:nvPr>
        </p:nvSpPr>
        <p:spPr/>
        <p:txBody>
          <a:bodyPr/>
          <a:lstStyle/>
          <a:p>
            <a:fld id="{9D78DE02-9C36-7841-9927-7D8CA287F4BF}" type="slidenum">
              <a:rPr lang="en-US" smtClean="0"/>
              <a:t>‹#›</a:t>
            </a:fld>
            <a:endParaRPr lang="en-US"/>
          </a:p>
        </p:txBody>
      </p:sp>
    </p:spTree>
    <p:extLst>
      <p:ext uri="{BB962C8B-B14F-4D97-AF65-F5344CB8AC3E}">
        <p14:creationId xmlns:p14="http://schemas.microsoft.com/office/powerpoint/2010/main" val="329810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2F20FC-AFEB-7C37-6A5D-B64F8ADDCD0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8494BB-B186-36B6-0615-A46F94FC42B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B70BCA-732C-3E0F-4684-B8F3D7BA4F65}"/>
              </a:ext>
            </a:extLst>
          </p:cNvPr>
          <p:cNvSpPr>
            <a:spLocks noGrp="1"/>
          </p:cNvSpPr>
          <p:nvPr>
            <p:ph type="dt" sz="half" idx="10"/>
          </p:nvPr>
        </p:nvSpPr>
        <p:spPr/>
        <p:txBody>
          <a:bodyPr/>
          <a:lstStyle/>
          <a:p>
            <a:fld id="{2A93C44A-69EC-4F4C-A260-0E2F1B649762}" type="datetimeFigureOut">
              <a:rPr lang="en-US" smtClean="0"/>
              <a:t>9/16/24</a:t>
            </a:fld>
            <a:endParaRPr lang="en-US"/>
          </a:p>
        </p:txBody>
      </p:sp>
      <p:sp>
        <p:nvSpPr>
          <p:cNvPr id="5" name="Footer Placeholder 4">
            <a:extLst>
              <a:ext uri="{FF2B5EF4-FFF2-40B4-BE49-F238E27FC236}">
                <a16:creationId xmlns:a16="http://schemas.microsoft.com/office/drawing/2014/main" id="{43786248-E9E5-17E9-D180-1A2FC3B644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A142FF-9F87-13F1-CF4B-01DDA93F973F}"/>
              </a:ext>
            </a:extLst>
          </p:cNvPr>
          <p:cNvSpPr>
            <a:spLocks noGrp="1"/>
          </p:cNvSpPr>
          <p:nvPr>
            <p:ph type="sldNum" sz="quarter" idx="12"/>
          </p:nvPr>
        </p:nvSpPr>
        <p:spPr/>
        <p:txBody>
          <a:bodyPr/>
          <a:lstStyle/>
          <a:p>
            <a:fld id="{9D78DE02-9C36-7841-9927-7D8CA287F4BF}" type="slidenum">
              <a:rPr lang="en-US" smtClean="0"/>
              <a:t>‹#›</a:t>
            </a:fld>
            <a:endParaRPr lang="en-US"/>
          </a:p>
        </p:txBody>
      </p:sp>
    </p:spTree>
    <p:extLst>
      <p:ext uri="{BB962C8B-B14F-4D97-AF65-F5344CB8AC3E}">
        <p14:creationId xmlns:p14="http://schemas.microsoft.com/office/powerpoint/2010/main" val="37128688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D2240"/>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43396DB-1F56-6D4A-BCDC-A5F1B4E3E76F}"/>
              </a:ext>
            </a:extLst>
          </p:cNvPr>
          <p:cNvSpPr>
            <a:spLocks noGrp="1"/>
          </p:cNvSpPr>
          <p:nvPr>
            <p:ph sz="quarter" idx="14"/>
          </p:nvPr>
        </p:nvSpPr>
        <p:spPr>
          <a:xfrm>
            <a:off x="410818"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0FF74E8E-73DC-B94C-AC22-082FD083696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food, drawing&#10;&#10;Description automatically generated">
            <a:extLst>
              <a:ext uri="{FF2B5EF4-FFF2-40B4-BE49-F238E27FC236}">
                <a16:creationId xmlns:a16="http://schemas.microsoft.com/office/drawing/2014/main" id="{A7F0D7D1-1430-0D43-B6B9-B46069553A7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5" name="Group 14">
            <a:extLst>
              <a:ext uri="{FF2B5EF4-FFF2-40B4-BE49-F238E27FC236}">
                <a16:creationId xmlns:a16="http://schemas.microsoft.com/office/drawing/2014/main" id="{41165531-C215-804F-AE12-55E8E3E82EFF}"/>
              </a:ext>
            </a:extLst>
          </p:cNvPr>
          <p:cNvGrpSpPr/>
          <p:nvPr userDrawn="1"/>
        </p:nvGrpSpPr>
        <p:grpSpPr>
          <a:xfrm>
            <a:off x="11273010" y="6416040"/>
            <a:ext cx="125096" cy="365760"/>
            <a:chOff x="9970956" y="6416040"/>
            <a:chExt cx="125096" cy="365760"/>
          </a:xfrm>
        </p:grpSpPr>
        <p:cxnSp>
          <p:nvCxnSpPr>
            <p:cNvPr id="22" name="Straight Connector 21">
              <a:extLst>
                <a:ext uri="{FF2B5EF4-FFF2-40B4-BE49-F238E27FC236}">
                  <a16:creationId xmlns:a16="http://schemas.microsoft.com/office/drawing/2014/main" id="{245DA1B5-E441-0844-B645-78621A908683}"/>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4E11239-27D7-A349-9313-6F72C8353D73}"/>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4" name="Slide Number Placeholder 19">
            <a:extLst>
              <a:ext uri="{FF2B5EF4-FFF2-40B4-BE49-F238E27FC236}">
                <a16:creationId xmlns:a16="http://schemas.microsoft.com/office/drawing/2014/main" id="{FFB1BE5A-FAB0-9A45-A856-0089E4ECC20C}"/>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
        <p:nvSpPr>
          <p:cNvPr id="25" name="Title 1">
            <a:extLst>
              <a:ext uri="{FF2B5EF4-FFF2-40B4-BE49-F238E27FC236}">
                <a16:creationId xmlns:a16="http://schemas.microsoft.com/office/drawing/2014/main" id="{0B15404F-B2E8-0C49-ADDD-0D23A833D502}"/>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70007619"/>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chemeClr val="accent1"/>
        </a:solidFill>
        <a:effectLst/>
      </p:bgPr>
    </p:bg>
    <p:spTree>
      <p:nvGrpSpPr>
        <p:cNvPr id="1" name=""/>
        <p:cNvGrpSpPr/>
        <p:nvPr/>
      </p:nvGrpSpPr>
      <p:grpSpPr>
        <a:xfrm>
          <a:off x="0" y="0"/>
          <a:ext cx="0" cy="0"/>
          <a:chOff x="0" y="0"/>
          <a:chExt cx="0" cy="0"/>
        </a:xfrm>
      </p:grpSpPr>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2317294661"/>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E5A96AA-219D-061E-DF5F-4CBFAF3BEBEC}"/>
              </a:ext>
            </a:extLst>
          </p:cNvPr>
          <p:cNvPicPr>
            <a:picLocks noChangeAspect="1"/>
          </p:cNvPicPr>
          <p:nvPr userDrawn="1"/>
        </p:nvPicPr>
        <p:blipFill>
          <a:blip r:embed="rId3" cstate="screen">
            <a:alphaModFix amt="60000"/>
            <a:extLst>
              <a:ext uri="{28A0092B-C50C-407E-A947-70E740481C1C}">
                <a14:useLocalDpi xmlns:a14="http://schemas.microsoft.com/office/drawing/2010/main"/>
              </a:ext>
            </a:extLst>
          </a:blip>
          <a:srcRect/>
          <a:stretch/>
        </p:blipFill>
        <p:spPr>
          <a:xfrm rot="10800000">
            <a:off x="-1" y="4572001"/>
            <a:ext cx="2286000" cy="2286000"/>
          </a:xfrm>
          <a:prstGeom prst="rect">
            <a:avLst/>
          </a:prstGeom>
        </p:spPr>
      </p:pic>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7298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6603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6603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60399" y="5613399"/>
            <a:ext cx="3036959" cy="886792"/>
          </a:xfrm>
          <a:prstGeom prst="rect">
            <a:avLst/>
          </a:prstGeom>
        </p:spPr>
      </p:pic>
      <p:pic>
        <p:nvPicPr>
          <p:cNvPr id="8" name="Picture 7">
            <a:extLst>
              <a:ext uri="{FF2B5EF4-FFF2-40B4-BE49-F238E27FC236}">
                <a16:creationId xmlns:a16="http://schemas.microsoft.com/office/drawing/2014/main" id="{9910118D-F9B2-8F07-E81B-DBF8212BE3A5}"/>
              </a:ext>
            </a:extLst>
          </p:cNvPr>
          <p:cNvPicPr>
            <a:picLocks noChangeAspect="1"/>
          </p:cNvPicPr>
          <p:nvPr userDrawn="1"/>
        </p:nvPicPr>
        <p:blipFill>
          <a:blip r:embed="rId3" cstate="screen">
            <a:alphaModFix amt="60000"/>
            <a:extLst>
              <a:ext uri="{28A0092B-C50C-407E-A947-70E740481C1C}">
                <a14:useLocalDpi xmlns:a14="http://schemas.microsoft.com/office/drawing/2010/main"/>
              </a:ext>
            </a:extLst>
          </a:blip>
          <a:srcRect/>
          <a:stretch/>
        </p:blipFill>
        <p:spPr>
          <a:xfrm>
            <a:off x="9906000" y="-1"/>
            <a:ext cx="2286000" cy="2286000"/>
          </a:xfrm>
          <a:prstGeom prst="rect">
            <a:avLst/>
          </a:prstGeom>
        </p:spPr>
      </p:pic>
    </p:spTree>
    <p:extLst>
      <p:ext uri="{BB962C8B-B14F-4D97-AF65-F5344CB8AC3E}">
        <p14:creationId xmlns:p14="http://schemas.microsoft.com/office/powerpoint/2010/main" val="10959430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0E41FF-E248-1EA4-A943-0BC35D873CCC}"/>
              </a:ext>
            </a:extLst>
          </p:cNvPr>
          <p:cNvPicPr>
            <a:picLocks noChangeAspect="1"/>
          </p:cNvPicPr>
          <p:nvPr userDrawn="1"/>
        </p:nvPicPr>
        <p:blipFill>
          <a:blip r:embed="rId3" cstate="screen">
            <a:alphaModFix amt="60000"/>
            <a:extLst>
              <a:ext uri="{28A0092B-C50C-407E-A947-70E740481C1C}">
                <a14:useLocalDpi xmlns:a14="http://schemas.microsoft.com/office/drawing/2010/main"/>
              </a:ext>
            </a:extLst>
          </a:blip>
          <a:srcRect/>
          <a:stretch/>
        </p:blipFill>
        <p:spPr>
          <a:xfrm rot="10800000">
            <a:off x="-1" y="4572001"/>
            <a:ext cx="2286000" cy="2286000"/>
          </a:xfrm>
          <a:prstGeom prst="rect">
            <a:avLst/>
          </a:prstGeom>
        </p:spPr>
      </p:pic>
      <p:sp>
        <p:nvSpPr>
          <p:cNvPr id="5" name="Title 1">
            <a:extLst>
              <a:ext uri="{FF2B5EF4-FFF2-40B4-BE49-F238E27FC236}">
                <a16:creationId xmlns:a16="http://schemas.microsoft.com/office/drawing/2014/main" id="{B36D0290-D344-59A7-3676-4BD06B9956B2}"/>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pic>
        <p:nvPicPr>
          <p:cNvPr id="9" name="Picture 8" descr="Graphical user interface&#10;&#10;Description automatically generated with medium confidence">
            <a:extLst>
              <a:ext uri="{FF2B5EF4-FFF2-40B4-BE49-F238E27FC236}">
                <a16:creationId xmlns:a16="http://schemas.microsoft.com/office/drawing/2014/main" id="{E0E86D0F-5AC8-EAB7-4A47-FF7934D3067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60399" y="5613399"/>
            <a:ext cx="3036959" cy="886792"/>
          </a:xfrm>
          <a:prstGeom prst="rect">
            <a:avLst/>
          </a:prstGeom>
        </p:spPr>
      </p:pic>
      <p:pic>
        <p:nvPicPr>
          <p:cNvPr id="11" name="Picture 10">
            <a:extLst>
              <a:ext uri="{FF2B5EF4-FFF2-40B4-BE49-F238E27FC236}">
                <a16:creationId xmlns:a16="http://schemas.microsoft.com/office/drawing/2014/main" id="{6FA45F9E-C4AF-EFE3-4260-8FB402B1D822}"/>
              </a:ext>
            </a:extLst>
          </p:cNvPr>
          <p:cNvPicPr>
            <a:picLocks noChangeAspect="1"/>
          </p:cNvPicPr>
          <p:nvPr userDrawn="1"/>
        </p:nvPicPr>
        <p:blipFill>
          <a:blip r:embed="rId3" cstate="screen">
            <a:alphaModFix amt="60000"/>
            <a:extLst>
              <a:ext uri="{28A0092B-C50C-407E-A947-70E740481C1C}">
                <a14:useLocalDpi xmlns:a14="http://schemas.microsoft.com/office/drawing/2010/main"/>
              </a:ext>
            </a:extLst>
          </a:blip>
          <a:srcRect/>
          <a:stretch/>
        </p:blipFill>
        <p:spPr>
          <a:xfrm>
            <a:off x="9906000" y="-1"/>
            <a:ext cx="2286000" cy="2286000"/>
          </a:xfrm>
          <a:prstGeom prst="rect">
            <a:avLst/>
          </a:prstGeom>
        </p:spPr>
      </p:pic>
      <p:sp>
        <p:nvSpPr>
          <p:cNvPr id="13" name="Text Placeholder 12">
            <a:extLst>
              <a:ext uri="{FF2B5EF4-FFF2-40B4-BE49-F238E27FC236}">
                <a16:creationId xmlns:a16="http://schemas.microsoft.com/office/drawing/2014/main" id="{3F42C7ED-03DB-B4BE-2EB5-A9BF582C85F0}"/>
              </a:ext>
            </a:extLst>
          </p:cNvPr>
          <p:cNvSpPr>
            <a:spLocks noGrp="1"/>
          </p:cNvSpPr>
          <p:nvPr>
            <p:ph type="body" sz="quarter" idx="10"/>
          </p:nvPr>
        </p:nvSpPr>
        <p:spPr>
          <a:xfrm>
            <a:off x="660400" y="3632200"/>
            <a:ext cx="6360160" cy="746125"/>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30161753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0E41FF-E248-1EA4-A943-0BC35D873CCC}"/>
              </a:ext>
            </a:extLst>
          </p:cNvPr>
          <p:cNvPicPr>
            <a:picLocks noChangeAspect="1"/>
          </p:cNvPicPr>
          <p:nvPr userDrawn="1"/>
        </p:nvPicPr>
        <p:blipFill>
          <a:blip r:embed="rId3" cstate="screen">
            <a:alphaModFix amt="60000"/>
            <a:extLst>
              <a:ext uri="{28A0092B-C50C-407E-A947-70E740481C1C}">
                <a14:useLocalDpi xmlns:a14="http://schemas.microsoft.com/office/drawing/2010/main"/>
              </a:ext>
            </a:extLst>
          </a:blip>
          <a:srcRect/>
          <a:stretch/>
        </p:blipFill>
        <p:spPr>
          <a:xfrm rot="10800000">
            <a:off x="-1" y="4572001"/>
            <a:ext cx="2286000" cy="2286000"/>
          </a:xfrm>
          <a:prstGeom prst="rect">
            <a:avLst/>
          </a:prstGeom>
        </p:spPr>
      </p:pic>
      <p:pic>
        <p:nvPicPr>
          <p:cNvPr id="11" name="Picture 10">
            <a:extLst>
              <a:ext uri="{FF2B5EF4-FFF2-40B4-BE49-F238E27FC236}">
                <a16:creationId xmlns:a16="http://schemas.microsoft.com/office/drawing/2014/main" id="{6FA45F9E-C4AF-EFE3-4260-8FB402B1D822}"/>
              </a:ext>
            </a:extLst>
          </p:cNvPr>
          <p:cNvPicPr>
            <a:picLocks noChangeAspect="1"/>
          </p:cNvPicPr>
          <p:nvPr userDrawn="1"/>
        </p:nvPicPr>
        <p:blipFill>
          <a:blip r:embed="rId3" cstate="screen">
            <a:alphaModFix amt="60000"/>
            <a:extLst>
              <a:ext uri="{28A0092B-C50C-407E-A947-70E740481C1C}">
                <a14:useLocalDpi xmlns:a14="http://schemas.microsoft.com/office/drawing/2010/main"/>
              </a:ext>
            </a:extLst>
          </a:blip>
          <a:srcRect/>
          <a:stretch/>
        </p:blipFill>
        <p:spPr>
          <a:xfrm>
            <a:off x="9906000" y="-1"/>
            <a:ext cx="2286000" cy="2286000"/>
          </a:xfrm>
          <a:prstGeom prst="rect">
            <a:avLst/>
          </a:prstGeom>
        </p:spPr>
      </p:pic>
    </p:spTree>
    <p:extLst>
      <p:ext uri="{BB962C8B-B14F-4D97-AF65-F5344CB8AC3E}">
        <p14:creationId xmlns:p14="http://schemas.microsoft.com/office/powerpoint/2010/main" val="11152396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314D1A4-B8A5-DF79-B9CC-D092E0A05D47}"/>
              </a:ext>
            </a:extLst>
          </p:cNvPr>
          <p:cNvPicPr>
            <a:picLocks noChangeAspect="1"/>
          </p:cNvPicPr>
          <p:nvPr userDrawn="1"/>
        </p:nvPicPr>
        <p:blipFill>
          <a:blip r:embed="rId2"/>
          <a:stretch>
            <a:fillRect/>
          </a:stretch>
        </p:blipFill>
        <p:spPr>
          <a:xfrm>
            <a:off x="9906000" y="0"/>
            <a:ext cx="2286000" cy="2286000"/>
          </a:xfrm>
          <a:prstGeom prst="rect">
            <a:avLst/>
          </a:prstGeom>
        </p:spPr>
      </p:pic>
      <p:pic>
        <p:nvPicPr>
          <p:cNvPr id="15" name="Picture 14">
            <a:extLst>
              <a:ext uri="{FF2B5EF4-FFF2-40B4-BE49-F238E27FC236}">
                <a16:creationId xmlns:a16="http://schemas.microsoft.com/office/drawing/2014/main" id="{E8EF5A5B-8A75-DC12-FF52-622110DC1BD2}"/>
              </a:ext>
            </a:extLst>
          </p:cNvPr>
          <p:cNvPicPr>
            <a:picLocks noChangeAspect="1"/>
          </p:cNvPicPr>
          <p:nvPr userDrawn="1"/>
        </p:nvPicPr>
        <p:blipFill>
          <a:blip r:embed="rId2"/>
          <a:stretch>
            <a:fillRect/>
          </a:stretch>
        </p:blipFill>
        <p:spPr>
          <a:xfrm rot="10800000">
            <a:off x="0" y="4572000"/>
            <a:ext cx="2286000" cy="2286000"/>
          </a:xfrm>
          <a:prstGeom prst="rect">
            <a:avLst/>
          </a:prstGeom>
        </p:spPr>
      </p:pic>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rgbClr val="00338D"/>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7298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660399" y="4183822"/>
            <a:ext cx="5953760" cy="579438"/>
          </a:xfrm>
        </p:spPr>
        <p:txBody>
          <a:bodyPr anchor="ctr">
            <a:noAutofit/>
          </a:bodyPr>
          <a:lstStyle>
            <a:lvl1pPr marL="0" indent="0">
              <a:buNone/>
              <a:defRPr b="1">
                <a:solidFill>
                  <a:srgbClr val="00338D"/>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660399" y="4890262"/>
            <a:ext cx="4310063" cy="518160"/>
          </a:xfrm>
        </p:spPr>
        <p:txBody>
          <a:bodyPr>
            <a:noAutofit/>
          </a:bodyPr>
          <a:lstStyle>
            <a:lvl1pPr marL="0" indent="0">
              <a:buNone/>
              <a:defRPr sz="1800">
                <a:solidFill>
                  <a:srgbClr val="00338D"/>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9" name="Picture 8">
            <a:extLst>
              <a:ext uri="{FF2B5EF4-FFF2-40B4-BE49-F238E27FC236}">
                <a16:creationId xmlns:a16="http://schemas.microsoft.com/office/drawing/2014/main" id="{A14D3A10-B393-6342-BAA0-AC888CDFA5B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60399" y="5613399"/>
            <a:ext cx="3036958" cy="886792"/>
          </a:xfrm>
          <a:prstGeom prst="rect">
            <a:avLst/>
          </a:prstGeom>
        </p:spPr>
      </p:pic>
    </p:spTree>
    <p:extLst>
      <p:ext uri="{BB962C8B-B14F-4D97-AF65-F5344CB8AC3E}">
        <p14:creationId xmlns:p14="http://schemas.microsoft.com/office/powerpoint/2010/main" val="32626955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36D0290-D344-59A7-3676-4BD06B9956B2}"/>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rgbClr val="00338D"/>
                </a:solidFill>
              </a:defRPr>
            </a:lvl1pPr>
          </a:lstStyle>
          <a:p>
            <a:r>
              <a:rPr lang="en-US" dirty="0"/>
              <a:t>CLICK TO EDIT MASTER TITLE STYLE</a:t>
            </a:r>
          </a:p>
        </p:txBody>
      </p:sp>
      <p:sp>
        <p:nvSpPr>
          <p:cNvPr id="13" name="Text Placeholder 12">
            <a:extLst>
              <a:ext uri="{FF2B5EF4-FFF2-40B4-BE49-F238E27FC236}">
                <a16:creationId xmlns:a16="http://schemas.microsoft.com/office/drawing/2014/main" id="{3F42C7ED-03DB-B4BE-2EB5-A9BF582C85F0}"/>
              </a:ext>
            </a:extLst>
          </p:cNvPr>
          <p:cNvSpPr>
            <a:spLocks noGrp="1"/>
          </p:cNvSpPr>
          <p:nvPr>
            <p:ph type="body" sz="quarter" idx="10"/>
          </p:nvPr>
        </p:nvSpPr>
        <p:spPr>
          <a:xfrm>
            <a:off x="660400" y="3632200"/>
            <a:ext cx="6360160" cy="746125"/>
          </a:xfrm>
        </p:spPr>
        <p:txBody>
          <a:bodyPr/>
          <a:lstStyle>
            <a:lvl1pPr marL="0" indent="0">
              <a:buNone/>
              <a:defRPr>
                <a:solidFill>
                  <a:srgbClr val="00338D"/>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pic>
        <p:nvPicPr>
          <p:cNvPr id="7" name="Picture 6">
            <a:extLst>
              <a:ext uri="{FF2B5EF4-FFF2-40B4-BE49-F238E27FC236}">
                <a16:creationId xmlns:a16="http://schemas.microsoft.com/office/drawing/2014/main" id="{D3AD4C1B-2D3C-1536-3381-80862091B00F}"/>
              </a:ext>
            </a:extLst>
          </p:cNvPr>
          <p:cNvPicPr>
            <a:picLocks noChangeAspect="1"/>
          </p:cNvPicPr>
          <p:nvPr userDrawn="1"/>
        </p:nvPicPr>
        <p:blipFill>
          <a:blip r:embed="rId2"/>
          <a:stretch>
            <a:fillRect/>
          </a:stretch>
        </p:blipFill>
        <p:spPr>
          <a:xfrm>
            <a:off x="9906000" y="0"/>
            <a:ext cx="2286000" cy="2286000"/>
          </a:xfrm>
          <a:prstGeom prst="rect">
            <a:avLst/>
          </a:prstGeom>
        </p:spPr>
      </p:pic>
      <p:pic>
        <p:nvPicPr>
          <p:cNvPr id="8" name="Picture 7">
            <a:extLst>
              <a:ext uri="{FF2B5EF4-FFF2-40B4-BE49-F238E27FC236}">
                <a16:creationId xmlns:a16="http://schemas.microsoft.com/office/drawing/2014/main" id="{CCFA580D-9CA5-7F7E-87AE-9083B0D6753F}"/>
              </a:ext>
            </a:extLst>
          </p:cNvPr>
          <p:cNvPicPr>
            <a:picLocks noChangeAspect="1"/>
          </p:cNvPicPr>
          <p:nvPr userDrawn="1"/>
        </p:nvPicPr>
        <p:blipFill>
          <a:blip r:embed="rId2"/>
          <a:stretch>
            <a:fillRect/>
          </a:stretch>
        </p:blipFill>
        <p:spPr>
          <a:xfrm rot="10800000">
            <a:off x="0" y="4572000"/>
            <a:ext cx="2286000" cy="2286000"/>
          </a:xfrm>
          <a:prstGeom prst="rect">
            <a:avLst/>
          </a:prstGeom>
        </p:spPr>
      </p:pic>
      <p:pic>
        <p:nvPicPr>
          <p:cNvPr id="10" name="Picture 9">
            <a:extLst>
              <a:ext uri="{FF2B5EF4-FFF2-40B4-BE49-F238E27FC236}">
                <a16:creationId xmlns:a16="http://schemas.microsoft.com/office/drawing/2014/main" id="{FC74FED4-16E6-269E-D243-69847E91A8D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60399" y="5613399"/>
            <a:ext cx="3036958" cy="886792"/>
          </a:xfrm>
          <a:prstGeom prst="rect">
            <a:avLst/>
          </a:prstGeom>
        </p:spPr>
      </p:pic>
    </p:spTree>
    <p:extLst>
      <p:ext uri="{BB962C8B-B14F-4D97-AF65-F5344CB8AC3E}">
        <p14:creationId xmlns:p14="http://schemas.microsoft.com/office/powerpoint/2010/main" val="34810925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0D2240"/>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43396DB-1F56-6D4A-BCDC-A5F1B4E3E76F}"/>
              </a:ext>
            </a:extLst>
          </p:cNvPr>
          <p:cNvSpPr>
            <a:spLocks noGrp="1"/>
          </p:cNvSpPr>
          <p:nvPr>
            <p:ph sz="quarter" idx="14"/>
          </p:nvPr>
        </p:nvSpPr>
        <p:spPr>
          <a:xfrm>
            <a:off x="410818"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0FF74E8E-73DC-B94C-AC22-082FD083696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food, drawing&#10;&#10;Description automatically generated">
            <a:extLst>
              <a:ext uri="{FF2B5EF4-FFF2-40B4-BE49-F238E27FC236}">
                <a16:creationId xmlns:a16="http://schemas.microsoft.com/office/drawing/2014/main" id="{A7F0D7D1-1430-0D43-B6B9-B46069553A7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5" name="Group 14">
            <a:extLst>
              <a:ext uri="{FF2B5EF4-FFF2-40B4-BE49-F238E27FC236}">
                <a16:creationId xmlns:a16="http://schemas.microsoft.com/office/drawing/2014/main" id="{41165531-C215-804F-AE12-55E8E3E82EFF}"/>
              </a:ext>
            </a:extLst>
          </p:cNvPr>
          <p:cNvGrpSpPr/>
          <p:nvPr userDrawn="1"/>
        </p:nvGrpSpPr>
        <p:grpSpPr>
          <a:xfrm>
            <a:off x="11273010" y="6416040"/>
            <a:ext cx="125096" cy="365760"/>
            <a:chOff x="9970956" y="6416040"/>
            <a:chExt cx="125096" cy="365760"/>
          </a:xfrm>
        </p:grpSpPr>
        <p:cxnSp>
          <p:nvCxnSpPr>
            <p:cNvPr id="22" name="Straight Connector 21">
              <a:extLst>
                <a:ext uri="{FF2B5EF4-FFF2-40B4-BE49-F238E27FC236}">
                  <a16:creationId xmlns:a16="http://schemas.microsoft.com/office/drawing/2014/main" id="{245DA1B5-E441-0844-B645-78621A908683}"/>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4E11239-27D7-A349-9313-6F72C8353D73}"/>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4" name="Slide Number Placeholder 19">
            <a:extLst>
              <a:ext uri="{FF2B5EF4-FFF2-40B4-BE49-F238E27FC236}">
                <a16:creationId xmlns:a16="http://schemas.microsoft.com/office/drawing/2014/main" id="{FFB1BE5A-FAB0-9A45-A856-0089E4ECC20C}"/>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
        <p:nvSpPr>
          <p:cNvPr id="25" name="Title 1">
            <a:extLst>
              <a:ext uri="{FF2B5EF4-FFF2-40B4-BE49-F238E27FC236}">
                <a16:creationId xmlns:a16="http://schemas.microsoft.com/office/drawing/2014/main" id="{0B15404F-B2E8-0C49-ADDD-0D23A833D502}"/>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714290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5EA4E-78D9-3757-A193-92BC6F27AA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640234-B748-12B0-5CD8-7E5B795CC4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4069FA-34DE-5835-CAA7-FB7668B2AF7F}"/>
              </a:ext>
            </a:extLst>
          </p:cNvPr>
          <p:cNvSpPr>
            <a:spLocks noGrp="1"/>
          </p:cNvSpPr>
          <p:nvPr>
            <p:ph type="dt" sz="half" idx="10"/>
          </p:nvPr>
        </p:nvSpPr>
        <p:spPr/>
        <p:txBody>
          <a:bodyPr/>
          <a:lstStyle/>
          <a:p>
            <a:fld id="{2A93C44A-69EC-4F4C-A260-0E2F1B649762}" type="datetimeFigureOut">
              <a:rPr lang="en-US" smtClean="0"/>
              <a:t>9/16/24</a:t>
            </a:fld>
            <a:endParaRPr lang="en-US"/>
          </a:p>
        </p:txBody>
      </p:sp>
      <p:sp>
        <p:nvSpPr>
          <p:cNvPr id="5" name="Footer Placeholder 4">
            <a:extLst>
              <a:ext uri="{FF2B5EF4-FFF2-40B4-BE49-F238E27FC236}">
                <a16:creationId xmlns:a16="http://schemas.microsoft.com/office/drawing/2014/main" id="{D91BB442-CC83-F24D-239D-20DAAD7B33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FA5DD6-2CE5-4221-1CFD-D28E0018D2B3}"/>
              </a:ext>
            </a:extLst>
          </p:cNvPr>
          <p:cNvSpPr>
            <a:spLocks noGrp="1"/>
          </p:cNvSpPr>
          <p:nvPr>
            <p:ph type="sldNum" sz="quarter" idx="12"/>
          </p:nvPr>
        </p:nvSpPr>
        <p:spPr/>
        <p:txBody>
          <a:bodyPr/>
          <a:lstStyle/>
          <a:p>
            <a:fld id="{9D78DE02-9C36-7841-9927-7D8CA287F4BF}" type="slidenum">
              <a:rPr lang="en-US" smtClean="0"/>
              <a:t>‹#›</a:t>
            </a:fld>
            <a:endParaRPr lang="en-US"/>
          </a:p>
        </p:txBody>
      </p:sp>
    </p:spTree>
    <p:extLst>
      <p:ext uri="{BB962C8B-B14F-4D97-AF65-F5344CB8AC3E}">
        <p14:creationId xmlns:p14="http://schemas.microsoft.com/office/powerpoint/2010/main" val="13646987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A61BC02-E3A8-0FE0-C55B-81EFDFFC41CA}"/>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40794905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chemeClr val="accent1"/>
        </a:solidFill>
        <a:effectLst/>
      </p:bgPr>
    </p:bg>
    <p:spTree>
      <p:nvGrpSpPr>
        <p:cNvPr id="1" name=""/>
        <p:cNvGrpSpPr/>
        <p:nvPr/>
      </p:nvGrpSpPr>
      <p:grpSpPr>
        <a:xfrm>
          <a:off x="0" y="0"/>
          <a:ext cx="0" cy="0"/>
          <a:chOff x="0" y="0"/>
          <a:chExt cx="0" cy="0"/>
        </a:xfrm>
      </p:grpSpPr>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33750905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chemeClr val="accent1"/>
        </a:solidFill>
        <a:effectLst/>
      </p:bgPr>
    </p:bg>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FF15D0BC-4DD3-8F0C-91D3-9F43F98E7FA6}"/>
              </a:ext>
            </a:extLst>
          </p:cNvPr>
          <p:cNvSpPr/>
          <p:nvPr userDrawn="1"/>
        </p:nvSpPr>
        <p:spPr>
          <a:xfrm rot="10800000">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8" name="Slice - Solid">
            <a:extLst>
              <a:ext uri="{FF2B5EF4-FFF2-40B4-BE49-F238E27FC236}">
                <a16:creationId xmlns:a16="http://schemas.microsoft.com/office/drawing/2014/main" id="{048419A5-D689-FFED-7D77-A8CA9BBA0F23}"/>
              </a:ext>
            </a:extLst>
          </p:cNvPr>
          <p:cNvSpPr/>
          <p:nvPr userDrawn="1"/>
        </p:nvSpPr>
        <p:spPr>
          <a:xfrm rot="10800000">
            <a:off x="0" y="-8023"/>
            <a:ext cx="1095049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86905"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32940909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44DD407-FAA6-55B7-A0FF-5C2F0A021676}"/>
              </a:ext>
            </a:extLst>
          </p:cNvPr>
          <p:cNvSpPr/>
          <p:nvPr userDrawn="1"/>
        </p:nvSpPr>
        <p:spPr>
          <a:xfrm>
            <a:off x="3274927" y="-8022"/>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chemeClr val="bg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28453279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accent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7A83E1B-CD1D-6C88-BFCB-C60F7F0CA341}"/>
              </a:ext>
            </a:extLst>
          </p:cNvPr>
          <p:cNvGrpSpPr/>
          <p:nvPr userDrawn="1"/>
        </p:nvGrpSpPr>
        <p:grpSpPr>
          <a:xfrm>
            <a:off x="0" y="0"/>
            <a:ext cx="12192000" cy="6858000"/>
            <a:chOff x="0" y="0"/>
            <a:chExt cx="12192000" cy="6858000"/>
          </a:xfrm>
        </p:grpSpPr>
        <p:sp>
          <p:nvSpPr>
            <p:cNvPr id="8" name="Background - Solid">
              <a:extLst>
                <a:ext uri="{FF2B5EF4-FFF2-40B4-BE49-F238E27FC236}">
                  <a16:creationId xmlns:a16="http://schemas.microsoft.com/office/drawing/2014/main" id="{B4440424-12E7-D97F-CFF8-0C038676953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D2240">
                    <a:alpha val="44000"/>
                  </a:srgbClr>
                </a:solidFill>
              </a:endParaRPr>
            </a:p>
          </p:txBody>
        </p:sp>
        <p:sp>
          <p:nvSpPr>
            <p:cNvPr id="9" name="Freeform 8">
              <a:extLst>
                <a:ext uri="{FF2B5EF4-FFF2-40B4-BE49-F238E27FC236}">
                  <a16:creationId xmlns:a16="http://schemas.microsoft.com/office/drawing/2014/main" id="{722C9D25-9EEB-411D-72E3-90C4194444B5}"/>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10" name="Group 9">
              <a:extLst>
                <a:ext uri="{FF2B5EF4-FFF2-40B4-BE49-F238E27FC236}">
                  <a16:creationId xmlns:a16="http://schemas.microsoft.com/office/drawing/2014/main" id="{523D93AD-AFAF-1FB6-46B2-01C24332518D}"/>
                </a:ext>
              </a:extLst>
            </p:cNvPr>
            <p:cNvGrpSpPr/>
            <p:nvPr/>
          </p:nvGrpSpPr>
          <p:grpSpPr>
            <a:xfrm>
              <a:off x="4955038" y="0"/>
              <a:ext cx="1677492" cy="6858000"/>
              <a:chOff x="4955038" y="0"/>
              <a:chExt cx="1677492" cy="6858000"/>
            </a:xfrm>
          </p:grpSpPr>
          <p:sp>
            <p:nvSpPr>
              <p:cNvPr id="11" name="Freeform 10">
                <a:extLst>
                  <a:ext uri="{FF2B5EF4-FFF2-40B4-BE49-F238E27FC236}">
                    <a16:creationId xmlns:a16="http://schemas.microsoft.com/office/drawing/2014/main" id="{BD1EF664-F240-F597-F784-FEA0E449BB93}"/>
                  </a:ext>
                </a:extLst>
              </p:cNvPr>
              <p:cNvSpPr/>
              <p:nvPr/>
            </p:nvSpPr>
            <p:spPr>
              <a:xfrm>
                <a:off x="4955038"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2" name="Freeform 11">
                <a:extLst>
                  <a:ext uri="{FF2B5EF4-FFF2-40B4-BE49-F238E27FC236}">
                    <a16:creationId xmlns:a16="http://schemas.microsoft.com/office/drawing/2014/main" id="{66774CC9-542D-F645-A1B9-0BE2E4B68180}"/>
                  </a:ext>
                </a:extLst>
              </p:cNvPr>
              <p:cNvSpPr/>
              <p:nvPr/>
            </p:nvSpPr>
            <p:spPr>
              <a:xfrm>
                <a:off x="5271561"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gr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21211472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bg1"/>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7650078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0_Title and Content">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2C74E7-5A3E-AFCA-DCD1-F30C658B7D2D}"/>
              </a:ext>
            </a:extLst>
          </p:cNvPr>
          <p:cNvSpPr/>
          <p:nvPr userDrawn="1"/>
        </p:nvSpPr>
        <p:spPr>
          <a:xfrm>
            <a:off x="0" y="6339840"/>
            <a:ext cx="12192000" cy="518160"/>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20424246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F138AD2-EFC0-BE54-E28E-3B61CECDF92B}"/>
              </a:ext>
            </a:extLst>
          </p:cNvPr>
          <p:cNvGrpSpPr/>
          <p:nvPr userDrawn="1"/>
        </p:nvGrpSpPr>
        <p:grpSpPr>
          <a:xfrm>
            <a:off x="-165759" y="-8021"/>
            <a:ext cx="12357759" cy="6866021"/>
            <a:chOff x="-165759" y="-8021"/>
            <a:chExt cx="12357759" cy="6866021"/>
          </a:xfrm>
        </p:grpSpPr>
        <p:sp>
          <p:nvSpPr>
            <p:cNvPr id="7" name="Background - Solid">
              <a:extLst>
                <a:ext uri="{FF2B5EF4-FFF2-40B4-BE49-F238E27FC236}">
                  <a16:creationId xmlns:a16="http://schemas.microsoft.com/office/drawing/2014/main" id="{168D6320-8B75-EBD5-3113-8195718AED00}"/>
                </a:ext>
              </a:extLst>
            </p:cNvPr>
            <p:cNvSpPr/>
            <p:nvPr userDrawn="1"/>
          </p:nvSpPr>
          <p:spPr>
            <a:xfrm rot="10800000">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8" name="Slice - Solid">
              <a:extLst>
                <a:ext uri="{FF2B5EF4-FFF2-40B4-BE49-F238E27FC236}">
                  <a16:creationId xmlns:a16="http://schemas.microsoft.com/office/drawing/2014/main" id="{585D9042-D4FA-CA8B-F235-4C1A902C1A7F}"/>
                </a:ext>
              </a:extLst>
            </p:cNvPr>
            <p:cNvSpPr/>
            <p:nvPr userDrawn="1"/>
          </p:nvSpPr>
          <p:spPr>
            <a:xfrm rot="10800000">
              <a:off x="-165759" y="-8021"/>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25935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E128937-A975-D8FD-7664-B71F4AA72669}"/>
              </a:ext>
            </a:extLst>
          </p:cNvPr>
          <p:cNvGrpSpPr/>
          <p:nvPr userDrawn="1"/>
        </p:nvGrpSpPr>
        <p:grpSpPr>
          <a:xfrm>
            <a:off x="0" y="-8022"/>
            <a:ext cx="12192000" cy="6866022"/>
            <a:chOff x="0" y="-8022"/>
            <a:chExt cx="12192000" cy="6866022"/>
          </a:xfrm>
        </p:grpSpPr>
        <p:sp>
          <p:nvSpPr>
            <p:cNvPr id="8" name="Background - Solid">
              <a:extLst>
                <a:ext uri="{FF2B5EF4-FFF2-40B4-BE49-F238E27FC236}">
                  <a16:creationId xmlns:a16="http://schemas.microsoft.com/office/drawing/2014/main" id="{CF15B74C-0297-D31C-0C16-DF4A9001EF2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bg1">
                      <a:alpha val="44000"/>
                    </a:schemeClr>
                  </a:solidFill>
                </a:rPr>
                <a:t>aa</a:t>
              </a:r>
            </a:p>
          </p:txBody>
        </p:sp>
        <p:sp>
          <p:nvSpPr>
            <p:cNvPr id="9" name="Background - Solid">
              <a:extLst>
                <a:ext uri="{FF2B5EF4-FFF2-40B4-BE49-F238E27FC236}">
                  <a16:creationId xmlns:a16="http://schemas.microsoft.com/office/drawing/2014/main" id="{939BDFE8-86BC-5C3F-37C0-8EE684C2D623}"/>
                </a:ext>
              </a:extLst>
            </p:cNvPr>
            <p:cNvSpPr/>
            <p:nvPr/>
          </p:nvSpPr>
          <p:spPr>
            <a:xfrm>
              <a:off x="4556963" y="-8022"/>
              <a:ext cx="7635036" cy="6866021"/>
            </a:xfrm>
            <a:custGeom>
              <a:avLst/>
              <a:gdLst>
                <a:gd name="connsiteX0" fmla="*/ 0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0 w 6978316"/>
                <a:gd name="connsiteY4" fmla="*/ 0 h 6858000"/>
                <a:gd name="connsiteX0" fmla="*/ 3649579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3649579 w 6978316"/>
                <a:gd name="connsiteY4" fmla="*/ 0 h 6858000"/>
                <a:gd name="connsiteX0" fmla="*/ 505326 w 6978316"/>
                <a:gd name="connsiteY0" fmla="*/ 0 h 6866021"/>
                <a:gd name="connsiteX1" fmla="*/ 6978316 w 6978316"/>
                <a:gd name="connsiteY1" fmla="*/ 8021 h 6866021"/>
                <a:gd name="connsiteX2" fmla="*/ 6978316 w 6978316"/>
                <a:gd name="connsiteY2" fmla="*/ 6866021 h 6866021"/>
                <a:gd name="connsiteX3" fmla="*/ 0 w 6978316"/>
                <a:gd name="connsiteY3" fmla="*/ 6866021 h 6866021"/>
                <a:gd name="connsiteX4" fmla="*/ 505326 w 6978316"/>
                <a:gd name="connsiteY4" fmla="*/ 0 h 6866021"/>
                <a:gd name="connsiteX0" fmla="*/ 1700463 w 8173453"/>
                <a:gd name="connsiteY0" fmla="*/ 0 h 6866021"/>
                <a:gd name="connsiteX1" fmla="*/ 8173453 w 8173453"/>
                <a:gd name="connsiteY1" fmla="*/ 8021 h 6866021"/>
                <a:gd name="connsiteX2" fmla="*/ 8173453 w 8173453"/>
                <a:gd name="connsiteY2" fmla="*/ 6866021 h 6866021"/>
                <a:gd name="connsiteX3" fmla="*/ 0 w 8173453"/>
                <a:gd name="connsiteY3" fmla="*/ 6866021 h 6866021"/>
                <a:gd name="connsiteX4" fmla="*/ 1700463 w 8173453"/>
                <a:gd name="connsiteY4" fmla="*/ 0 h 686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3453" h="6866021">
                  <a:moveTo>
                    <a:pt x="1700463" y="0"/>
                  </a:moveTo>
                  <a:lnTo>
                    <a:pt x="8173453" y="8021"/>
                  </a:lnTo>
                  <a:lnTo>
                    <a:pt x="8173453" y="6866021"/>
                  </a:lnTo>
                  <a:lnTo>
                    <a:pt x="0" y="6866021"/>
                  </a:lnTo>
                  <a:lnTo>
                    <a:pt x="170046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t>
              </a:r>
            </a:p>
          </p:txBody>
        </p:sp>
      </p:gr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35364138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E128937-A975-D8FD-7664-B71F4AA72669}"/>
              </a:ext>
            </a:extLst>
          </p:cNvPr>
          <p:cNvGrpSpPr/>
          <p:nvPr userDrawn="1"/>
        </p:nvGrpSpPr>
        <p:grpSpPr>
          <a:xfrm>
            <a:off x="0" y="-8022"/>
            <a:ext cx="12192000" cy="6866022"/>
            <a:chOff x="0" y="-8022"/>
            <a:chExt cx="12192000" cy="6866022"/>
          </a:xfrm>
        </p:grpSpPr>
        <p:sp>
          <p:nvSpPr>
            <p:cNvPr id="8" name="Background - Solid">
              <a:extLst>
                <a:ext uri="{FF2B5EF4-FFF2-40B4-BE49-F238E27FC236}">
                  <a16:creationId xmlns:a16="http://schemas.microsoft.com/office/drawing/2014/main" id="{CF15B74C-0297-D31C-0C16-DF4A9001EF2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bg1">
                      <a:alpha val="44000"/>
                    </a:schemeClr>
                  </a:solidFill>
                </a:rPr>
                <a:t>aa</a:t>
              </a:r>
            </a:p>
          </p:txBody>
        </p:sp>
        <p:sp>
          <p:nvSpPr>
            <p:cNvPr id="9" name="Background - Solid">
              <a:extLst>
                <a:ext uri="{FF2B5EF4-FFF2-40B4-BE49-F238E27FC236}">
                  <a16:creationId xmlns:a16="http://schemas.microsoft.com/office/drawing/2014/main" id="{939BDFE8-86BC-5C3F-37C0-8EE684C2D623}"/>
                </a:ext>
              </a:extLst>
            </p:cNvPr>
            <p:cNvSpPr/>
            <p:nvPr/>
          </p:nvSpPr>
          <p:spPr>
            <a:xfrm>
              <a:off x="4556963" y="-8022"/>
              <a:ext cx="7635036" cy="6866021"/>
            </a:xfrm>
            <a:custGeom>
              <a:avLst/>
              <a:gdLst>
                <a:gd name="connsiteX0" fmla="*/ 0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0 w 6978316"/>
                <a:gd name="connsiteY4" fmla="*/ 0 h 6858000"/>
                <a:gd name="connsiteX0" fmla="*/ 3649579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3649579 w 6978316"/>
                <a:gd name="connsiteY4" fmla="*/ 0 h 6858000"/>
                <a:gd name="connsiteX0" fmla="*/ 505326 w 6978316"/>
                <a:gd name="connsiteY0" fmla="*/ 0 h 6866021"/>
                <a:gd name="connsiteX1" fmla="*/ 6978316 w 6978316"/>
                <a:gd name="connsiteY1" fmla="*/ 8021 h 6866021"/>
                <a:gd name="connsiteX2" fmla="*/ 6978316 w 6978316"/>
                <a:gd name="connsiteY2" fmla="*/ 6866021 h 6866021"/>
                <a:gd name="connsiteX3" fmla="*/ 0 w 6978316"/>
                <a:gd name="connsiteY3" fmla="*/ 6866021 h 6866021"/>
                <a:gd name="connsiteX4" fmla="*/ 505326 w 6978316"/>
                <a:gd name="connsiteY4" fmla="*/ 0 h 6866021"/>
                <a:gd name="connsiteX0" fmla="*/ 1700463 w 8173453"/>
                <a:gd name="connsiteY0" fmla="*/ 0 h 6866021"/>
                <a:gd name="connsiteX1" fmla="*/ 8173453 w 8173453"/>
                <a:gd name="connsiteY1" fmla="*/ 8021 h 6866021"/>
                <a:gd name="connsiteX2" fmla="*/ 8173453 w 8173453"/>
                <a:gd name="connsiteY2" fmla="*/ 6866021 h 6866021"/>
                <a:gd name="connsiteX3" fmla="*/ 0 w 8173453"/>
                <a:gd name="connsiteY3" fmla="*/ 6866021 h 6866021"/>
                <a:gd name="connsiteX4" fmla="*/ 1700463 w 8173453"/>
                <a:gd name="connsiteY4" fmla="*/ 0 h 686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3453" h="6866021">
                  <a:moveTo>
                    <a:pt x="1700463" y="0"/>
                  </a:moveTo>
                  <a:lnTo>
                    <a:pt x="8173453" y="8021"/>
                  </a:lnTo>
                  <a:lnTo>
                    <a:pt x="8173453" y="6866021"/>
                  </a:lnTo>
                  <a:lnTo>
                    <a:pt x="0" y="6866021"/>
                  </a:lnTo>
                  <a:lnTo>
                    <a:pt x="170046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t>
              </a:r>
            </a:p>
          </p:txBody>
        </p:sp>
      </p:gr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
        <p:nvSpPr>
          <p:cNvPr id="11" name="Freeform 10">
            <a:extLst>
              <a:ext uri="{FF2B5EF4-FFF2-40B4-BE49-F238E27FC236}">
                <a16:creationId xmlns:a16="http://schemas.microsoft.com/office/drawing/2014/main" id="{42CC58A6-5F92-59CD-4A41-EC1E5CFF5758}"/>
              </a:ext>
            </a:extLst>
          </p:cNvPr>
          <p:cNvSpPr/>
          <p:nvPr userDrawn="1"/>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12" name="Group 11">
            <a:extLst>
              <a:ext uri="{FF2B5EF4-FFF2-40B4-BE49-F238E27FC236}">
                <a16:creationId xmlns:a16="http://schemas.microsoft.com/office/drawing/2014/main" id="{6FA41A12-ADBE-1BF1-2D37-B1E6CCA9FFE3}"/>
              </a:ext>
            </a:extLst>
          </p:cNvPr>
          <p:cNvGrpSpPr/>
          <p:nvPr userDrawn="1"/>
        </p:nvGrpSpPr>
        <p:grpSpPr>
          <a:xfrm>
            <a:off x="4955038" y="0"/>
            <a:ext cx="1677492" cy="6858000"/>
            <a:chOff x="3697870" y="0"/>
            <a:chExt cx="1677492" cy="6858000"/>
          </a:xfrm>
        </p:grpSpPr>
        <p:sp>
          <p:nvSpPr>
            <p:cNvPr id="13" name="Freeform 12">
              <a:extLst>
                <a:ext uri="{FF2B5EF4-FFF2-40B4-BE49-F238E27FC236}">
                  <a16:creationId xmlns:a16="http://schemas.microsoft.com/office/drawing/2014/main" id="{1A192462-0168-F4E9-A5A5-90C5309E4D5B}"/>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4" name="Freeform 13">
              <a:extLst>
                <a:ext uri="{FF2B5EF4-FFF2-40B4-BE49-F238E27FC236}">
                  <a16:creationId xmlns:a16="http://schemas.microsoft.com/office/drawing/2014/main" id="{5211459F-DC91-A240-289F-9B885AAF5CD6}"/>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Tree>
    <p:extLst>
      <p:ext uri="{BB962C8B-B14F-4D97-AF65-F5344CB8AC3E}">
        <p14:creationId xmlns:p14="http://schemas.microsoft.com/office/powerpoint/2010/main" val="3191930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8C6BE-55F1-C6B4-7AFC-B78A2D4CF9B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ABB2A86-1026-31F7-E7FD-EE2AFAE0B1D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3EFD20-436D-88E4-F505-C7CBFE0C9528}"/>
              </a:ext>
            </a:extLst>
          </p:cNvPr>
          <p:cNvSpPr>
            <a:spLocks noGrp="1"/>
          </p:cNvSpPr>
          <p:nvPr>
            <p:ph type="dt" sz="half" idx="10"/>
          </p:nvPr>
        </p:nvSpPr>
        <p:spPr/>
        <p:txBody>
          <a:bodyPr/>
          <a:lstStyle/>
          <a:p>
            <a:fld id="{2A93C44A-69EC-4F4C-A260-0E2F1B649762}" type="datetimeFigureOut">
              <a:rPr lang="en-US" smtClean="0"/>
              <a:t>9/16/24</a:t>
            </a:fld>
            <a:endParaRPr lang="en-US"/>
          </a:p>
        </p:txBody>
      </p:sp>
      <p:sp>
        <p:nvSpPr>
          <p:cNvPr id="5" name="Footer Placeholder 4">
            <a:extLst>
              <a:ext uri="{FF2B5EF4-FFF2-40B4-BE49-F238E27FC236}">
                <a16:creationId xmlns:a16="http://schemas.microsoft.com/office/drawing/2014/main" id="{05E5219E-8A38-2235-3DED-D855CBE399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0FBC6F-AE5A-AE0A-FB22-F15A647BFF9C}"/>
              </a:ext>
            </a:extLst>
          </p:cNvPr>
          <p:cNvSpPr>
            <a:spLocks noGrp="1"/>
          </p:cNvSpPr>
          <p:nvPr>
            <p:ph type="sldNum" sz="quarter" idx="12"/>
          </p:nvPr>
        </p:nvSpPr>
        <p:spPr/>
        <p:txBody>
          <a:bodyPr/>
          <a:lstStyle/>
          <a:p>
            <a:fld id="{9D78DE02-9C36-7841-9927-7D8CA287F4BF}" type="slidenum">
              <a:rPr lang="en-US" smtClean="0"/>
              <a:t>‹#›</a:t>
            </a:fld>
            <a:endParaRPr lang="en-US"/>
          </a:p>
        </p:txBody>
      </p:sp>
    </p:spTree>
    <p:extLst>
      <p:ext uri="{BB962C8B-B14F-4D97-AF65-F5344CB8AC3E}">
        <p14:creationId xmlns:p14="http://schemas.microsoft.com/office/powerpoint/2010/main" val="5628916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bg1"/>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3B06EB3-25D1-F725-9205-EF747398575A}"/>
              </a:ext>
            </a:extLst>
          </p:cNvPr>
          <p:cNvSpPr/>
          <p:nvPr userDrawn="1"/>
        </p:nvSpPr>
        <p:spPr>
          <a:xfrm rot="10800000" flipV="1">
            <a:off x="0" y="3451034"/>
            <a:ext cx="12192000" cy="3428999"/>
          </a:xfrm>
          <a:custGeom>
            <a:avLst/>
            <a:gdLst>
              <a:gd name="connsiteX0" fmla="*/ 6858000 w 6858000"/>
              <a:gd name="connsiteY0" fmla="*/ 1978237 h 1978237"/>
              <a:gd name="connsiteX1" fmla="*/ 6858000 w 6858000"/>
              <a:gd name="connsiteY1" fmla="*/ 0 h 1978237"/>
              <a:gd name="connsiteX2" fmla="*/ 0 w 6858000"/>
              <a:gd name="connsiteY2" fmla="*/ 922089 h 1978237"/>
              <a:gd name="connsiteX3" fmla="*/ 0 w 6858000"/>
              <a:gd name="connsiteY3" fmla="*/ 1978237 h 1978237"/>
            </a:gdLst>
            <a:ahLst/>
            <a:cxnLst>
              <a:cxn ang="0">
                <a:pos x="connsiteX0" y="connsiteY0"/>
              </a:cxn>
              <a:cxn ang="0">
                <a:pos x="connsiteX1" y="connsiteY1"/>
              </a:cxn>
              <a:cxn ang="0">
                <a:pos x="connsiteX2" y="connsiteY2"/>
              </a:cxn>
              <a:cxn ang="0">
                <a:pos x="connsiteX3" y="connsiteY3"/>
              </a:cxn>
            </a:cxnLst>
            <a:rect l="l" t="t" r="r" b="b"/>
            <a:pathLst>
              <a:path w="6858000" h="1978237">
                <a:moveTo>
                  <a:pt x="6858000" y="1978237"/>
                </a:moveTo>
                <a:lnTo>
                  <a:pt x="6858000" y="0"/>
                </a:lnTo>
                <a:lnTo>
                  <a:pt x="0" y="922089"/>
                </a:lnTo>
                <a:lnTo>
                  <a:pt x="0" y="1978237"/>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8363786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B09E638-0A33-BD8D-EF9D-131CE48AEBEC}"/>
              </a:ext>
            </a:extLst>
          </p:cNvPr>
          <p:cNvGrpSpPr/>
          <p:nvPr userDrawn="1"/>
        </p:nvGrpSpPr>
        <p:grpSpPr>
          <a:xfrm>
            <a:off x="0" y="-8022"/>
            <a:ext cx="12192000" cy="6866022"/>
            <a:chOff x="0" y="-8022"/>
            <a:chExt cx="12192000" cy="6866022"/>
          </a:xfrm>
        </p:grpSpPr>
        <p:sp>
          <p:nvSpPr>
            <p:cNvPr id="10" name="Background - Solid">
              <a:extLst>
                <a:ext uri="{FF2B5EF4-FFF2-40B4-BE49-F238E27FC236}">
                  <a16:creationId xmlns:a16="http://schemas.microsoft.com/office/drawing/2014/main" id="{925977B4-C602-8D6C-6A7B-44C765AFA37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11" name="Group 10">
              <a:extLst>
                <a:ext uri="{FF2B5EF4-FFF2-40B4-BE49-F238E27FC236}">
                  <a16:creationId xmlns:a16="http://schemas.microsoft.com/office/drawing/2014/main" id="{B6B00819-6582-02B3-44BE-19D404134C3B}"/>
                </a:ext>
              </a:extLst>
            </p:cNvPr>
            <p:cNvGrpSpPr/>
            <p:nvPr/>
          </p:nvGrpSpPr>
          <p:grpSpPr>
            <a:xfrm>
              <a:off x="2021885" y="-8022"/>
              <a:ext cx="10170115" cy="174639"/>
              <a:chOff x="2021885" y="-1574"/>
              <a:chExt cx="10417812" cy="268274"/>
            </a:xfrm>
          </p:grpSpPr>
          <p:sp>
            <p:nvSpPr>
              <p:cNvPr id="13" name="Background - Solid">
                <a:extLst>
                  <a:ext uri="{FF2B5EF4-FFF2-40B4-BE49-F238E27FC236}">
                    <a16:creationId xmlns:a16="http://schemas.microsoft.com/office/drawing/2014/main" id="{9FB2979B-AE0E-62B0-58A6-392A9C8CCD2F}"/>
                  </a:ext>
                </a:extLst>
              </p:cNvPr>
              <p:cNvSpPr/>
              <p:nvPr/>
            </p:nvSpPr>
            <p:spPr>
              <a:xfrm>
                <a:off x="2021885" y="-1574"/>
                <a:ext cx="1492331" cy="268274"/>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0EBC0316-CA05-9603-7866-F1A262439FBD}"/>
                  </a:ext>
                </a:extLst>
              </p:cNvPr>
              <p:cNvSpPr/>
              <p:nvPr/>
            </p:nvSpPr>
            <p:spPr>
              <a:xfrm>
                <a:off x="3509465" y="-1574"/>
                <a:ext cx="1492331" cy="268274"/>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96467501-7C6D-9B2A-32CC-C6DB1BCABFE0}"/>
                  </a:ext>
                </a:extLst>
              </p:cNvPr>
              <p:cNvSpPr/>
              <p:nvPr/>
            </p:nvSpPr>
            <p:spPr>
              <a:xfrm>
                <a:off x="4997045" y="-1574"/>
                <a:ext cx="1492331" cy="268274"/>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Background - Solid">
                <a:extLst>
                  <a:ext uri="{FF2B5EF4-FFF2-40B4-BE49-F238E27FC236}">
                    <a16:creationId xmlns:a16="http://schemas.microsoft.com/office/drawing/2014/main" id="{5DB76155-84F0-6B4E-A668-0536B0368C61}"/>
                  </a:ext>
                </a:extLst>
              </p:cNvPr>
              <p:cNvSpPr/>
              <p:nvPr/>
            </p:nvSpPr>
            <p:spPr>
              <a:xfrm>
                <a:off x="6484625" y="-1574"/>
                <a:ext cx="1492331" cy="268274"/>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73B0FF6D-C58F-FF65-7AD1-33FA94AE3B0B}"/>
                  </a:ext>
                </a:extLst>
              </p:cNvPr>
              <p:cNvSpPr/>
              <p:nvPr/>
            </p:nvSpPr>
            <p:spPr>
              <a:xfrm>
                <a:off x="7972205" y="-1574"/>
                <a:ext cx="1492331" cy="268274"/>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A9343DE0-2EBE-8273-5320-5F1D6DF68CF2}"/>
                  </a:ext>
                </a:extLst>
              </p:cNvPr>
              <p:cNvSpPr/>
              <p:nvPr/>
            </p:nvSpPr>
            <p:spPr>
              <a:xfrm>
                <a:off x="9459785" y="-1574"/>
                <a:ext cx="1492331" cy="268274"/>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8EE76241-EBA0-A575-0972-5B5AE92858AD}"/>
                  </a:ext>
                </a:extLst>
              </p:cNvPr>
              <p:cNvSpPr/>
              <p:nvPr/>
            </p:nvSpPr>
            <p:spPr>
              <a:xfrm>
                <a:off x="10947366" y="-1574"/>
                <a:ext cx="1492331" cy="268274"/>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12" name="Freeform 11">
              <a:extLst>
                <a:ext uri="{FF2B5EF4-FFF2-40B4-BE49-F238E27FC236}">
                  <a16:creationId xmlns:a16="http://schemas.microsoft.com/office/drawing/2014/main" id="{583EC3B6-C230-EE19-4CEC-39EBF76C2AAC}"/>
                </a:ext>
              </a:extLst>
            </p:cNvPr>
            <p:cNvSpPr/>
            <p:nvPr/>
          </p:nvSpPr>
          <p:spPr>
            <a:xfrm>
              <a:off x="0" y="-8022"/>
              <a:ext cx="2193729" cy="6866022"/>
            </a:xfrm>
            <a:custGeom>
              <a:avLst/>
              <a:gdLst>
                <a:gd name="connsiteX0" fmla="*/ 372975 w 2193729"/>
                <a:gd name="connsiteY0" fmla="*/ 0 h 6866022"/>
                <a:gd name="connsiteX1" fmla="*/ 1774629 w 2193729"/>
                <a:gd name="connsiteY1" fmla="*/ 0 h 6866022"/>
                <a:gd name="connsiteX2" fmla="*/ 2193729 w 2193729"/>
                <a:gd name="connsiteY2" fmla="*/ 0 h 6866022"/>
                <a:gd name="connsiteX3" fmla="*/ 605282 w 2193729"/>
                <a:gd name="connsiteY3" fmla="*/ 6866021 h 6866022"/>
                <a:gd name="connsiteX4" fmla="*/ 469279 w 2193729"/>
                <a:gd name="connsiteY4" fmla="*/ 6865841 h 6866022"/>
                <a:gd name="connsiteX5" fmla="*/ 469279 w 2193729"/>
                <a:gd name="connsiteY5" fmla="*/ 6866022 h 6866022"/>
                <a:gd name="connsiteX6" fmla="*/ 0 w 2193729"/>
                <a:gd name="connsiteY6" fmla="*/ 6866022 h 6866022"/>
                <a:gd name="connsiteX7" fmla="*/ 0 w 2193729"/>
                <a:gd name="connsiteY7" fmla="*/ 8022 h 6866022"/>
                <a:gd name="connsiteX8" fmla="*/ 372975 w 2193729"/>
                <a:gd name="connsiteY8" fmla="*/ 8022 h 686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3729" h="6866022">
                  <a:moveTo>
                    <a:pt x="372975" y="0"/>
                  </a:moveTo>
                  <a:lnTo>
                    <a:pt x="1774629" y="0"/>
                  </a:lnTo>
                  <a:lnTo>
                    <a:pt x="2193729" y="0"/>
                  </a:lnTo>
                  <a:lnTo>
                    <a:pt x="605282" y="6866021"/>
                  </a:lnTo>
                  <a:lnTo>
                    <a:pt x="469279" y="6865841"/>
                  </a:lnTo>
                  <a:lnTo>
                    <a:pt x="469279" y="6866022"/>
                  </a:lnTo>
                  <a:lnTo>
                    <a:pt x="0" y="6866022"/>
                  </a:lnTo>
                  <a:lnTo>
                    <a:pt x="0" y="8022"/>
                  </a:lnTo>
                  <a:lnTo>
                    <a:pt x="372975" y="802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1300319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chemeClr val="bg1"/>
        </a:solidFill>
        <a:effectLst/>
      </p:bgPr>
    </p:bg>
    <p:spTree>
      <p:nvGrpSpPr>
        <p:cNvPr id="1" name=""/>
        <p:cNvGrpSpPr/>
        <p:nvPr/>
      </p:nvGrpSpPr>
      <p:grpSpPr>
        <a:xfrm>
          <a:off x="0" y="0"/>
          <a:ext cx="0" cy="0"/>
          <a:chOff x="0" y="0"/>
          <a:chExt cx="0" cy="0"/>
        </a:xfrm>
      </p:grpSpPr>
      <p:sp>
        <p:nvSpPr>
          <p:cNvPr id="10" name="Background - Solid">
            <a:extLst>
              <a:ext uri="{FF2B5EF4-FFF2-40B4-BE49-F238E27FC236}">
                <a16:creationId xmlns:a16="http://schemas.microsoft.com/office/drawing/2014/main" id="{925977B4-C602-8D6C-6A7B-44C765AFA37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Freeform 11">
            <a:extLst>
              <a:ext uri="{FF2B5EF4-FFF2-40B4-BE49-F238E27FC236}">
                <a16:creationId xmlns:a16="http://schemas.microsoft.com/office/drawing/2014/main" id="{583EC3B6-C230-EE19-4CEC-39EBF76C2AAC}"/>
              </a:ext>
            </a:extLst>
          </p:cNvPr>
          <p:cNvSpPr/>
          <p:nvPr/>
        </p:nvSpPr>
        <p:spPr>
          <a:xfrm>
            <a:off x="0" y="-8022"/>
            <a:ext cx="2193729" cy="6866022"/>
          </a:xfrm>
          <a:custGeom>
            <a:avLst/>
            <a:gdLst>
              <a:gd name="connsiteX0" fmla="*/ 372975 w 2193729"/>
              <a:gd name="connsiteY0" fmla="*/ 0 h 6866022"/>
              <a:gd name="connsiteX1" fmla="*/ 1774629 w 2193729"/>
              <a:gd name="connsiteY1" fmla="*/ 0 h 6866022"/>
              <a:gd name="connsiteX2" fmla="*/ 2193729 w 2193729"/>
              <a:gd name="connsiteY2" fmla="*/ 0 h 6866022"/>
              <a:gd name="connsiteX3" fmla="*/ 605282 w 2193729"/>
              <a:gd name="connsiteY3" fmla="*/ 6866021 h 6866022"/>
              <a:gd name="connsiteX4" fmla="*/ 469279 w 2193729"/>
              <a:gd name="connsiteY4" fmla="*/ 6865841 h 6866022"/>
              <a:gd name="connsiteX5" fmla="*/ 469279 w 2193729"/>
              <a:gd name="connsiteY5" fmla="*/ 6866022 h 6866022"/>
              <a:gd name="connsiteX6" fmla="*/ 0 w 2193729"/>
              <a:gd name="connsiteY6" fmla="*/ 6866022 h 6866022"/>
              <a:gd name="connsiteX7" fmla="*/ 0 w 2193729"/>
              <a:gd name="connsiteY7" fmla="*/ 8022 h 6866022"/>
              <a:gd name="connsiteX8" fmla="*/ 372975 w 2193729"/>
              <a:gd name="connsiteY8" fmla="*/ 8022 h 686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3729" h="6866022">
                <a:moveTo>
                  <a:pt x="372975" y="0"/>
                </a:moveTo>
                <a:lnTo>
                  <a:pt x="1774629" y="0"/>
                </a:lnTo>
                <a:lnTo>
                  <a:pt x="2193729" y="0"/>
                </a:lnTo>
                <a:lnTo>
                  <a:pt x="605282" y="6866021"/>
                </a:lnTo>
                <a:lnTo>
                  <a:pt x="469279" y="6865841"/>
                </a:lnTo>
                <a:lnTo>
                  <a:pt x="469279" y="6866022"/>
                </a:lnTo>
                <a:lnTo>
                  <a:pt x="0" y="6866022"/>
                </a:lnTo>
                <a:lnTo>
                  <a:pt x="0" y="8022"/>
                </a:lnTo>
                <a:lnTo>
                  <a:pt x="372975" y="802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41385531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chemeClr val="bg1"/>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7FCA3B97-2395-2E49-3664-1A72163C8181}"/>
              </a:ext>
            </a:extLst>
          </p:cNvPr>
          <p:cNvSpPr/>
          <p:nvPr userDrawn="1"/>
        </p:nvSpPr>
        <p:spPr>
          <a:xfrm rot="10800000" flipV="1">
            <a:off x="0" y="3517136"/>
            <a:ext cx="12192000" cy="3428999"/>
          </a:xfrm>
          <a:custGeom>
            <a:avLst/>
            <a:gdLst>
              <a:gd name="connsiteX0" fmla="*/ 6858000 w 6858000"/>
              <a:gd name="connsiteY0" fmla="*/ 1978237 h 1978237"/>
              <a:gd name="connsiteX1" fmla="*/ 6858000 w 6858000"/>
              <a:gd name="connsiteY1" fmla="*/ 0 h 1978237"/>
              <a:gd name="connsiteX2" fmla="*/ 0 w 6858000"/>
              <a:gd name="connsiteY2" fmla="*/ 922089 h 1978237"/>
              <a:gd name="connsiteX3" fmla="*/ 0 w 6858000"/>
              <a:gd name="connsiteY3" fmla="*/ 1978237 h 1978237"/>
            </a:gdLst>
            <a:ahLst/>
            <a:cxnLst>
              <a:cxn ang="0">
                <a:pos x="connsiteX0" y="connsiteY0"/>
              </a:cxn>
              <a:cxn ang="0">
                <a:pos x="connsiteX1" y="connsiteY1"/>
              </a:cxn>
              <a:cxn ang="0">
                <a:pos x="connsiteX2" y="connsiteY2"/>
              </a:cxn>
              <a:cxn ang="0">
                <a:pos x="connsiteX3" y="connsiteY3"/>
              </a:cxn>
            </a:cxnLst>
            <a:rect l="l" t="t" r="r" b="b"/>
            <a:pathLst>
              <a:path w="6858000" h="1978237">
                <a:moveTo>
                  <a:pt x="6858000" y="1978237"/>
                </a:moveTo>
                <a:lnTo>
                  <a:pt x="6858000" y="0"/>
                </a:lnTo>
                <a:lnTo>
                  <a:pt x="0" y="922089"/>
                </a:lnTo>
                <a:lnTo>
                  <a:pt x="0" y="197823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r>
              <a:rPr lang="en-US" dirty="0">
                <a:solidFill>
                  <a:schemeClr val="lt1">
                    <a:alpha val="44000"/>
                  </a:schemeClr>
                </a:solidFill>
              </a:rPr>
              <a:t>m</a:t>
            </a:r>
          </a:p>
        </p:txBody>
      </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3600173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1_Title and Content">
    <p:bg>
      <p:bgPr>
        <a:solidFill>
          <a:schemeClr val="bg1"/>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
        <p:nvSpPr>
          <p:cNvPr id="8" name="Freeform 7">
            <a:extLst>
              <a:ext uri="{FF2B5EF4-FFF2-40B4-BE49-F238E27FC236}">
                <a16:creationId xmlns:a16="http://schemas.microsoft.com/office/drawing/2014/main" id="{67D4130B-DFAC-123A-76F8-6446387BA6A8}"/>
              </a:ext>
            </a:extLst>
          </p:cNvPr>
          <p:cNvSpPr/>
          <p:nvPr userDrawn="1"/>
        </p:nvSpPr>
        <p:spPr>
          <a:xfrm>
            <a:off x="3274927" y="-8022"/>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rgbClr val="00338D">
              <a:alpha val="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50000"/>
                </a:schemeClr>
              </a:solidFill>
            </a:endParaRPr>
          </a:p>
        </p:txBody>
      </p:sp>
    </p:spTree>
    <p:extLst>
      <p:ext uri="{BB962C8B-B14F-4D97-AF65-F5344CB8AC3E}">
        <p14:creationId xmlns:p14="http://schemas.microsoft.com/office/powerpoint/2010/main" val="26167128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3186972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D2240"/>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71E0CEC9-9D2F-5544-87AE-66A08FEBD43C}"/>
              </a:ext>
            </a:extLst>
          </p:cNvPr>
          <p:cNvSpPr>
            <a:spLocks noGrp="1"/>
          </p:cNvSpPr>
          <p:nvPr>
            <p:ph type="pic" sz="quarter" idx="15"/>
          </p:nvPr>
        </p:nvSpPr>
        <p:spPr>
          <a:xfrm>
            <a:off x="410818" y="346722"/>
            <a:ext cx="914400" cy="914400"/>
          </a:xfrm>
        </p:spPr>
        <p:txBody>
          <a:bodyPr/>
          <a:lstStyle/>
          <a:p>
            <a:endParaRPr lang="en-US"/>
          </a:p>
        </p:txBody>
      </p:sp>
      <p:sp>
        <p:nvSpPr>
          <p:cNvPr id="20" name="Text Placeholder 19">
            <a:extLst>
              <a:ext uri="{FF2B5EF4-FFF2-40B4-BE49-F238E27FC236}">
                <a16:creationId xmlns:a16="http://schemas.microsoft.com/office/drawing/2014/main" id="{ECAD6617-8761-4247-A702-E4F2A27BAE14}"/>
              </a:ext>
            </a:extLst>
          </p:cNvPr>
          <p:cNvSpPr>
            <a:spLocks noGrp="1"/>
          </p:cNvSpPr>
          <p:nvPr>
            <p:ph type="body" sz="quarter" idx="14"/>
          </p:nvPr>
        </p:nvSpPr>
        <p:spPr>
          <a:xfrm>
            <a:off x="411163" y="1392238"/>
            <a:ext cx="5684837" cy="4879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
        <p:nvSpPr>
          <p:cNvPr id="3" name="Title 2">
            <a:extLst>
              <a:ext uri="{FF2B5EF4-FFF2-40B4-BE49-F238E27FC236}">
                <a16:creationId xmlns:a16="http://schemas.microsoft.com/office/drawing/2014/main" id="{E16BCC36-4B75-9949-9C55-D7B729C668DF}"/>
              </a:ext>
            </a:extLst>
          </p:cNvPr>
          <p:cNvSpPr>
            <a:spLocks noGrp="1"/>
          </p:cNvSpPr>
          <p:nvPr>
            <p:ph type="title" hasCustomPrompt="1"/>
          </p:nvPr>
        </p:nvSpPr>
        <p:spPr>
          <a:xfrm>
            <a:off x="1411193" y="450565"/>
            <a:ext cx="10515600" cy="706714"/>
          </a:xfrm>
        </p:spPr>
        <p:txBody>
          <a:bodyPr>
            <a:no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0751087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BB8F37-0E51-C443-92E6-10DF3612109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5A6B55DA-FCD9-A84C-9BCE-A69F52E4EE5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94315B66-EBD7-0A42-ACB2-9E41FC05845F}"/>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B668BA2A-274A-4D46-995B-C2A36B15C76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AF04690-718A-5840-8633-94801BEDE96B}"/>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0FBA4552-0C65-DD4B-AC3A-C53B06E838B2}"/>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
        <p:nvSpPr>
          <p:cNvPr id="11" name="Picture Placeholder 10">
            <a:extLst>
              <a:ext uri="{FF2B5EF4-FFF2-40B4-BE49-F238E27FC236}">
                <a16:creationId xmlns:a16="http://schemas.microsoft.com/office/drawing/2014/main" id="{CD5F0FFC-64E5-984E-8312-ADD1A478E1C8}"/>
              </a:ext>
            </a:extLst>
          </p:cNvPr>
          <p:cNvSpPr>
            <a:spLocks noGrp="1"/>
          </p:cNvSpPr>
          <p:nvPr>
            <p:ph type="pic" sz="quarter" idx="14"/>
          </p:nvPr>
        </p:nvSpPr>
        <p:spPr>
          <a:xfrm>
            <a:off x="7425755" y="1269612"/>
            <a:ext cx="4343884" cy="4830763"/>
          </a:xfrm>
          <a:ln w="28575">
            <a:solidFill>
              <a:schemeClr val="accent2"/>
            </a:solidFill>
          </a:ln>
        </p:spPr>
        <p:txBody>
          <a:bodyPr/>
          <a:lstStyle/>
          <a:p>
            <a:endParaRPr lang="en-US"/>
          </a:p>
        </p:txBody>
      </p:sp>
      <p:sp>
        <p:nvSpPr>
          <p:cNvPr id="12" name="Title 1">
            <a:extLst>
              <a:ext uri="{FF2B5EF4-FFF2-40B4-BE49-F238E27FC236}">
                <a16:creationId xmlns:a16="http://schemas.microsoft.com/office/drawing/2014/main" id="{60C04F88-9FFE-6240-A06C-F03D42D74C85}"/>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3" name="Text Placeholder 4">
            <a:extLst>
              <a:ext uri="{FF2B5EF4-FFF2-40B4-BE49-F238E27FC236}">
                <a16:creationId xmlns:a16="http://schemas.microsoft.com/office/drawing/2014/main" id="{80945393-5477-1243-A015-0E69F058B0BE}"/>
              </a:ext>
            </a:extLst>
          </p:cNvPr>
          <p:cNvSpPr>
            <a:spLocks noGrp="1"/>
          </p:cNvSpPr>
          <p:nvPr>
            <p:ph type="body" sz="quarter" idx="13"/>
          </p:nvPr>
        </p:nvSpPr>
        <p:spPr>
          <a:xfrm>
            <a:off x="410818" y="1269612"/>
            <a:ext cx="5354255" cy="49073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188098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5" name="Picture 4" descr="Graphical user interface&#10;&#10;Description automatically generated with medium confidence">
            <a:extLst>
              <a:ext uri="{FF2B5EF4-FFF2-40B4-BE49-F238E27FC236}">
                <a16:creationId xmlns:a16="http://schemas.microsoft.com/office/drawing/2014/main" id="{9337BEC2-1448-DD4F-8F95-1A8A3533DA2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510410" y="5841999"/>
            <a:ext cx="2208808" cy="644972"/>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E4B04884-5587-E646-B95E-69F79936CCE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7" name="Straight Connector 6">
            <a:extLst>
              <a:ext uri="{FF2B5EF4-FFF2-40B4-BE49-F238E27FC236}">
                <a16:creationId xmlns:a16="http://schemas.microsoft.com/office/drawing/2014/main" id="{812344E1-B1E6-BC45-8AC1-C7ECFD9F89C3}"/>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80228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D2240"/>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287B9AC-07B9-F245-A329-1B92B71C0393}"/>
              </a:ext>
            </a:extLst>
          </p:cNvPr>
          <p:cNvSpPr>
            <a:spLocks noGrp="1"/>
          </p:cNvSpPr>
          <p:nvPr>
            <p:ph type="title" hasCustomPrompt="1"/>
          </p:nvPr>
        </p:nvSpPr>
        <p:spPr>
          <a:xfrm>
            <a:off x="410818" y="349353"/>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6" name="Rectangle 15">
            <a:extLst>
              <a:ext uri="{FF2B5EF4-FFF2-40B4-BE49-F238E27FC236}">
                <a16:creationId xmlns:a16="http://schemas.microsoft.com/office/drawing/2014/main" id="{7C991874-8CE8-5F47-8EF3-03585FB94A82}"/>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screenshot of a cell phone&#10;&#10;Description automatically generated">
            <a:extLst>
              <a:ext uri="{FF2B5EF4-FFF2-40B4-BE49-F238E27FC236}">
                <a16:creationId xmlns:a16="http://schemas.microsoft.com/office/drawing/2014/main" id="{99BC20C9-6EF0-5442-ACAB-2CF985941EF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8" name="Picture 17" descr="A picture containing food, drawing&#10;&#10;Description automatically generated">
            <a:extLst>
              <a:ext uri="{FF2B5EF4-FFF2-40B4-BE49-F238E27FC236}">
                <a16:creationId xmlns:a16="http://schemas.microsoft.com/office/drawing/2014/main" id="{BBF532C8-FF84-A542-999E-3EFDE15AD2C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9" name="Straight Connector 18">
            <a:extLst>
              <a:ext uri="{FF2B5EF4-FFF2-40B4-BE49-F238E27FC236}">
                <a16:creationId xmlns:a16="http://schemas.microsoft.com/office/drawing/2014/main" id="{ABA72F3E-1932-A54E-A80A-FBE7218B1B06}"/>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20" name="Slide Number Placeholder 19">
            <a:extLst>
              <a:ext uri="{FF2B5EF4-FFF2-40B4-BE49-F238E27FC236}">
                <a16:creationId xmlns:a16="http://schemas.microsoft.com/office/drawing/2014/main" id="{F73B7E7A-E455-B042-81D7-2FAA43EACBC8}"/>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dirty="0">
              <a:solidFill>
                <a:schemeClr val="bg1"/>
              </a:solidFill>
            </a:endParaRPr>
          </a:p>
        </p:txBody>
      </p:sp>
      <p:sp>
        <p:nvSpPr>
          <p:cNvPr id="21" name="Content Placeholder 3">
            <a:extLst>
              <a:ext uri="{FF2B5EF4-FFF2-40B4-BE49-F238E27FC236}">
                <a16:creationId xmlns:a16="http://schemas.microsoft.com/office/drawing/2014/main" id="{9E043BEB-992B-3E4E-ACC5-E80A78853DD0}"/>
              </a:ext>
            </a:extLst>
          </p:cNvPr>
          <p:cNvSpPr>
            <a:spLocks noGrp="1"/>
          </p:cNvSpPr>
          <p:nvPr>
            <p:ph sz="quarter" idx="14"/>
          </p:nvPr>
        </p:nvSpPr>
        <p:spPr>
          <a:xfrm>
            <a:off x="410818"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32823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6014B-D28B-F3F3-ABF9-890BFEF7CC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B8ABF5-D60E-4A26-72F5-8D168E9480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F044E87-37A2-6D06-EE97-18D55FC45AE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9612AB-8F18-44F4-9CF3-62B2A20DF03C}"/>
              </a:ext>
            </a:extLst>
          </p:cNvPr>
          <p:cNvSpPr>
            <a:spLocks noGrp="1"/>
          </p:cNvSpPr>
          <p:nvPr>
            <p:ph type="dt" sz="half" idx="10"/>
          </p:nvPr>
        </p:nvSpPr>
        <p:spPr/>
        <p:txBody>
          <a:bodyPr/>
          <a:lstStyle/>
          <a:p>
            <a:fld id="{2A93C44A-69EC-4F4C-A260-0E2F1B649762}" type="datetimeFigureOut">
              <a:rPr lang="en-US" smtClean="0"/>
              <a:t>9/16/24</a:t>
            </a:fld>
            <a:endParaRPr lang="en-US"/>
          </a:p>
        </p:txBody>
      </p:sp>
      <p:sp>
        <p:nvSpPr>
          <p:cNvPr id="6" name="Footer Placeholder 5">
            <a:extLst>
              <a:ext uri="{FF2B5EF4-FFF2-40B4-BE49-F238E27FC236}">
                <a16:creationId xmlns:a16="http://schemas.microsoft.com/office/drawing/2014/main" id="{C99FA612-AEE7-4ACA-3A7E-E9D197D4B1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389748-8ED3-967E-C128-A116B609754C}"/>
              </a:ext>
            </a:extLst>
          </p:cNvPr>
          <p:cNvSpPr>
            <a:spLocks noGrp="1"/>
          </p:cNvSpPr>
          <p:nvPr>
            <p:ph type="sldNum" sz="quarter" idx="12"/>
          </p:nvPr>
        </p:nvSpPr>
        <p:spPr/>
        <p:txBody>
          <a:bodyPr/>
          <a:lstStyle/>
          <a:p>
            <a:fld id="{9D78DE02-9C36-7841-9927-7D8CA287F4BF}" type="slidenum">
              <a:rPr lang="en-US" smtClean="0"/>
              <a:t>‹#›</a:t>
            </a:fld>
            <a:endParaRPr lang="en-US"/>
          </a:p>
        </p:txBody>
      </p:sp>
    </p:spTree>
    <p:extLst>
      <p:ext uri="{BB962C8B-B14F-4D97-AF65-F5344CB8AC3E}">
        <p14:creationId xmlns:p14="http://schemas.microsoft.com/office/powerpoint/2010/main" val="489357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2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3CD42D-FF1A-0C47-8231-7E899959E7A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screenshot of a cell phone&#10;&#10;Description automatically generated">
            <a:extLst>
              <a:ext uri="{FF2B5EF4-FFF2-40B4-BE49-F238E27FC236}">
                <a16:creationId xmlns:a16="http://schemas.microsoft.com/office/drawing/2014/main" id="{D0ABA9C3-B604-9240-A0AD-A85DB7C7FB9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3" name="Picture 12" descr="A picture containing food, drawing&#10;&#10;Description automatically generated">
            <a:extLst>
              <a:ext uri="{FF2B5EF4-FFF2-40B4-BE49-F238E27FC236}">
                <a16:creationId xmlns:a16="http://schemas.microsoft.com/office/drawing/2014/main" id="{3C30ABBF-2E74-FC4C-B25D-B2CE07E7D27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4" name="Straight Connector 13">
            <a:extLst>
              <a:ext uri="{FF2B5EF4-FFF2-40B4-BE49-F238E27FC236}">
                <a16:creationId xmlns:a16="http://schemas.microsoft.com/office/drawing/2014/main" id="{45AFF672-4880-0248-871D-56B0BED9A01F}"/>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5" name="Slide Number Placeholder 19">
            <a:extLst>
              <a:ext uri="{FF2B5EF4-FFF2-40B4-BE49-F238E27FC236}">
                <a16:creationId xmlns:a16="http://schemas.microsoft.com/office/drawing/2014/main" id="{0F46DA33-1B5C-0B4A-A918-EB6397868ADB}"/>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dirty="0">
              <a:solidFill>
                <a:schemeClr val="bg1"/>
              </a:solidFill>
            </a:endParaRPr>
          </a:p>
        </p:txBody>
      </p:sp>
      <p:sp>
        <p:nvSpPr>
          <p:cNvPr id="16" name="Title 1">
            <a:extLst>
              <a:ext uri="{FF2B5EF4-FFF2-40B4-BE49-F238E27FC236}">
                <a16:creationId xmlns:a16="http://schemas.microsoft.com/office/drawing/2014/main" id="{2414C3AC-72BD-E543-B9D2-0ECB6D60714D}"/>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7" name="Text Placeholder 4">
            <a:extLst>
              <a:ext uri="{FF2B5EF4-FFF2-40B4-BE49-F238E27FC236}">
                <a16:creationId xmlns:a16="http://schemas.microsoft.com/office/drawing/2014/main" id="{D8E4F99F-BC94-DA4B-940F-63D0F0D9F4EA}"/>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657921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E5A96AA-219D-061E-DF5F-4CBFAF3BEBEC}"/>
              </a:ext>
            </a:extLst>
          </p:cNvPr>
          <p:cNvPicPr>
            <a:picLocks noChangeAspect="1"/>
          </p:cNvPicPr>
          <p:nvPr userDrawn="1"/>
        </p:nvPicPr>
        <p:blipFill>
          <a:blip r:embed="rId3" cstate="screen">
            <a:alphaModFix amt="60000"/>
            <a:extLst>
              <a:ext uri="{28A0092B-C50C-407E-A947-70E740481C1C}">
                <a14:useLocalDpi xmlns:a14="http://schemas.microsoft.com/office/drawing/2010/main"/>
              </a:ext>
            </a:extLst>
          </a:blip>
          <a:srcRect/>
          <a:stretch/>
        </p:blipFill>
        <p:spPr>
          <a:xfrm rot="10800000">
            <a:off x="-1" y="4572001"/>
            <a:ext cx="2286000" cy="2286000"/>
          </a:xfrm>
          <a:prstGeom prst="rect">
            <a:avLst/>
          </a:prstGeom>
        </p:spPr>
      </p:pic>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7298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6603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6603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60399" y="5613399"/>
            <a:ext cx="3036959" cy="886792"/>
          </a:xfrm>
          <a:prstGeom prst="rect">
            <a:avLst/>
          </a:prstGeom>
        </p:spPr>
      </p:pic>
      <p:pic>
        <p:nvPicPr>
          <p:cNvPr id="8" name="Picture 7">
            <a:extLst>
              <a:ext uri="{FF2B5EF4-FFF2-40B4-BE49-F238E27FC236}">
                <a16:creationId xmlns:a16="http://schemas.microsoft.com/office/drawing/2014/main" id="{9910118D-F9B2-8F07-E81B-DBF8212BE3A5}"/>
              </a:ext>
            </a:extLst>
          </p:cNvPr>
          <p:cNvPicPr>
            <a:picLocks noChangeAspect="1"/>
          </p:cNvPicPr>
          <p:nvPr userDrawn="1"/>
        </p:nvPicPr>
        <p:blipFill>
          <a:blip r:embed="rId3" cstate="screen">
            <a:alphaModFix amt="60000"/>
            <a:extLst>
              <a:ext uri="{28A0092B-C50C-407E-A947-70E740481C1C}">
                <a14:useLocalDpi xmlns:a14="http://schemas.microsoft.com/office/drawing/2010/main"/>
              </a:ext>
            </a:extLst>
          </a:blip>
          <a:srcRect/>
          <a:stretch/>
        </p:blipFill>
        <p:spPr>
          <a:xfrm>
            <a:off x="9906000" y="-1"/>
            <a:ext cx="2286000" cy="2286000"/>
          </a:xfrm>
          <a:prstGeom prst="rect">
            <a:avLst/>
          </a:prstGeom>
        </p:spPr>
      </p:pic>
    </p:spTree>
    <p:extLst>
      <p:ext uri="{BB962C8B-B14F-4D97-AF65-F5344CB8AC3E}">
        <p14:creationId xmlns:p14="http://schemas.microsoft.com/office/powerpoint/2010/main" val="36109921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0E41FF-E248-1EA4-A943-0BC35D873CCC}"/>
              </a:ext>
            </a:extLst>
          </p:cNvPr>
          <p:cNvPicPr>
            <a:picLocks noChangeAspect="1"/>
          </p:cNvPicPr>
          <p:nvPr userDrawn="1"/>
        </p:nvPicPr>
        <p:blipFill>
          <a:blip r:embed="rId3" cstate="screen">
            <a:alphaModFix amt="60000"/>
            <a:extLst>
              <a:ext uri="{28A0092B-C50C-407E-A947-70E740481C1C}">
                <a14:useLocalDpi xmlns:a14="http://schemas.microsoft.com/office/drawing/2010/main"/>
              </a:ext>
            </a:extLst>
          </a:blip>
          <a:srcRect/>
          <a:stretch/>
        </p:blipFill>
        <p:spPr>
          <a:xfrm rot="10800000">
            <a:off x="-1" y="4572001"/>
            <a:ext cx="2286000" cy="2286000"/>
          </a:xfrm>
          <a:prstGeom prst="rect">
            <a:avLst/>
          </a:prstGeom>
        </p:spPr>
      </p:pic>
      <p:sp>
        <p:nvSpPr>
          <p:cNvPr id="5" name="Title 1">
            <a:extLst>
              <a:ext uri="{FF2B5EF4-FFF2-40B4-BE49-F238E27FC236}">
                <a16:creationId xmlns:a16="http://schemas.microsoft.com/office/drawing/2014/main" id="{B36D0290-D344-59A7-3676-4BD06B9956B2}"/>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pic>
        <p:nvPicPr>
          <p:cNvPr id="9" name="Picture 8" descr="Graphical user interface&#10;&#10;Description automatically generated with medium confidence">
            <a:extLst>
              <a:ext uri="{FF2B5EF4-FFF2-40B4-BE49-F238E27FC236}">
                <a16:creationId xmlns:a16="http://schemas.microsoft.com/office/drawing/2014/main" id="{E0E86D0F-5AC8-EAB7-4A47-FF7934D3067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60399" y="5613399"/>
            <a:ext cx="3036959" cy="886792"/>
          </a:xfrm>
          <a:prstGeom prst="rect">
            <a:avLst/>
          </a:prstGeom>
        </p:spPr>
      </p:pic>
      <p:pic>
        <p:nvPicPr>
          <p:cNvPr id="11" name="Picture 10">
            <a:extLst>
              <a:ext uri="{FF2B5EF4-FFF2-40B4-BE49-F238E27FC236}">
                <a16:creationId xmlns:a16="http://schemas.microsoft.com/office/drawing/2014/main" id="{6FA45F9E-C4AF-EFE3-4260-8FB402B1D822}"/>
              </a:ext>
            </a:extLst>
          </p:cNvPr>
          <p:cNvPicPr>
            <a:picLocks noChangeAspect="1"/>
          </p:cNvPicPr>
          <p:nvPr userDrawn="1"/>
        </p:nvPicPr>
        <p:blipFill>
          <a:blip r:embed="rId3" cstate="screen">
            <a:alphaModFix amt="60000"/>
            <a:extLst>
              <a:ext uri="{28A0092B-C50C-407E-A947-70E740481C1C}">
                <a14:useLocalDpi xmlns:a14="http://schemas.microsoft.com/office/drawing/2010/main"/>
              </a:ext>
            </a:extLst>
          </a:blip>
          <a:srcRect/>
          <a:stretch/>
        </p:blipFill>
        <p:spPr>
          <a:xfrm>
            <a:off x="9906000" y="-1"/>
            <a:ext cx="2286000" cy="2286000"/>
          </a:xfrm>
          <a:prstGeom prst="rect">
            <a:avLst/>
          </a:prstGeom>
        </p:spPr>
      </p:pic>
      <p:sp>
        <p:nvSpPr>
          <p:cNvPr id="13" name="Text Placeholder 12">
            <a:extLst>
              <a:ext uri="{FF2B5EF4-FFF2-40B4-BE49-F238E27FC236}">
                <a16:creationId xmlns:a16="http://schemas.microsoft.com/office/drawing/2014/main" id="{3F42C7ED-03DB-B4BE-2EB5-A9BF582C85F0}"/>
              </a:ext>
            </a:extLst>
          </p:cNvPr>
          <p:cNvSpPr>
            <a:spLocks noGrp="1"/>
          </p:cNvSpPr>
          <p:nvPr>
            <p:ph type="body" sz="quarter" idx="10"/>
          </p:nvPr>
        </p:nvSpPr>
        <p:spPr>
          <a:xfrm>
            <a:off x="660400" y="3632200"/>
            <a:ext cx="6360160" cy="746125"/>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7688711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8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0E41FF-E248-1EA4-A943-0BC35D873CCC}"/>
              </a:ext>
            </a:extLst>
          </p:cNvPr>
          <p:cNvPicPr>
            <a:picLocks noChangeAspect="1"/>
          </p:cNvPicPr>
          <p:nvPr userDrawn="1"/>
        </p:nvPicPr>
        <p:blipFill>
          <a:blip r:embed="rId3" cstate="screen">
            <a:alphaModFix amt="60000"/>
            <a:extLst>
              <a:ext uri="{28A0092B-C50C-407E-A947-70E740481C1C}">
                <a14:useLocalDpi xmlns:a14="http://schemas.microsoft.com/office/drawing/2010/main"/>
              </a:ext>
            </a:extLst>
          </a:blip>
          <a:srcRect/>
          <a:stretch/>
        </p:blipFill>
        <p:spPr>
          <a:xfrm rot="10800000">
            <a:off x="-1" y="4572001"/>
            <a:ext cx="2286000" cy="2286000"/>
          </a:xfrm>
          <a:prstGeom prst="rect">
            <a:avLst/>
          </a:prstGeom>
        </p:spPr>
      </p:pic>
      <p:pic>
        <p:nvPicPr>
          <p:cNvPr id="11" name="Picture 10">
            <a:extLst>
              <a:ext uri="{FF2B5EF4-FFF2-40B4-BE49-F238E27FC236}">
                <a16:creationId xmlns:a16="http://schemas.microsoft.com/office/drawing/2014/main" id="{6FA45F9E-C4AF-EFE3-4260-8FB402B1D822}"/>
              </a:ext>
            </a:extLst>
          </p:cNvPr>
          <p:cNvPicPr>
            <a:picLocks noChangeAspect="1"/>
          </p:cNvPicPr>
          <p:nvPr userDrawn="1"/>
        </p:nvPicPr>
        <p:blipFill>
          <a:blip r:embed="rId3" cstate="screen">
            <a:alphaModFix amt="60000"/>
            <a:extLst>
              <a:ext uri="{28A0092B-C50C-407E-A947-70E740481C1C}">
                <a14:useLocalDpi xmlns:a14="http://schemas.microsoft.com/office/drawing/2010/main"/>
              </a:ext>
            </a:extLst>
          </a:blip>
          <a:srcRect/>
          <a:stretch/>
        </p:blipFill>
        <p:spPr>
          <a:xfrm>
            <a:off x="9906000" y="-1"/>
            <a:ext cx="2286000" cy="2286000"/>
          </a:xfrm>
          <a:prstGeom prst="rect">
            <a:avLst/>
          </a:prstGeom>
        </p:spPr>
      </p:pic>
    </p:spTree>
    <p:extLst>
      <p:ext uri="{BB962C8B-B14F-4D97-AF65-F5344CB8AC3E}">
        <p14:creationId xmlns:p14="http://schemas.microsoft.com/office/powerpoint/2010/main" val="26151533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314D1A4-B8A5-DF79-B9CC-D092E0A05D47}"/>
              </a:ext>
            </a:extLst>
          </p:cNvPr>
          <p:cNvPicPr>
            <a:picLocks noChangeAspect="1"/>
          </p:cNvPicPr>
          <p:nvPr userDrawn="1"/>
        </p:nvPicPr>
        <p:blipFill>
          <a:blip r:embed="rId2"/>
          <a:stretch>
            <a:fillRect/>
          </a:stretch>
        </p:blipFill>
        <p:spPr>
          <a:xfrm>
            <a:off x="9906000" y="0"/>
            <a:ext cx="2286000" cy="2286000"/>
          </a:xfrm>
          <a:prstGeom prst="rect">
            <a:avLst/>
          </a:prstGeom>
        </p:spPr>
      </p:pic>
      <p:pic>
        <p:nvPicPr>
          <p:cNvPr id="15" name="Picture 14">
            <a:extLst>
              <a:ext uri="{FF2B5EF4-FFF2-40B4-BE49-F238E27FC236}">
                <a16:creationId xmlns:a16="http://schemas.microsoft.com/office/drawing/2014/main" id="{E8EF5A5B-8A75-DC12-FF52-622110DC1BD2}"/>
              </a:ext>
            </a:extLst>
          </p:cNvPr>
          <p:cNvPicPr>
            <a:picLocks noChangeAspect="1"/>
          </p:cNvPicPr>
          <p:nvPr userDrawn="1"/>
        </p:nvPicPr>
        <p:blipFill>
          <a:blip r:embed="rId2"/>
          <a:stretch>
            <a:fillRect/>
          </a:stretch>
        </p:blipFill>
        <p:spPr>
          <a:xfrm rot="10800000">
            <a:off x="0" y="4572000"/>
            <a:ext cx="2286000" cy="2286000"/>
          </a:xfrm>
          <a:prstGeom prst="rect">
            <a:avLst/>
          </a:prstGeom>
        </p:spPr>
      </p:pic>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rgbClr val="00338D"/>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7298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660399" y="4183822"/>
            <a:ext cx="5953760" cy="579438"/>
          </a:xfrm>
        </p:spPr>
        <p:txBody>
          <a:bodyPr anchor="ctr">
            <a:noAutofit/>
          </a:bodyPr>
          <a:lstStyle>
            <a:lvl1pPr marL="0" indent="0">
              <a:buNone/>
              <a:defRPr b="1">
                <a:solidFill>
                  <a:srgbClr val="00338D"/>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660399" y="4890262"/>
            <a:ext cx="4310063" cy="518160"/>
          </a:xfrm>
        </p:spPr>
        <p:txBody>
          <a:bodyPr>
            <a:noAutofit/>
          </a:bodyPr>
          <a:lstStyle>
            <a:lvl1pPr marL="0" indent="0">
              <a:buNone/>
              <a:defRPr sz="1800">
                <a:solidFill>
                  <a:srgbClr val="00338D"/>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9" name="Picture 8">
            <a:extLst>
              <a:ext uri="{FF2B5EF4-FFF2-40B4-BE49-F238E27FC236}">
                <a16:creationId xmlns:a16="http://schemas.microsoft.com/office/drawing/2014/main" id="{A14D3A10-B393-6342-BAA0-AC888CDFA5B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60399" y="5613399"/>
            <a:ext cx="3036958" cy="886792"/>
          </a:xfrm>
          <a:prstGeom prst="rect">
            <a:avLst/>
          </a:prstGeom>
        </p:spPr>
      </p:pic>
    </p:spTree>
    <p:extLst>
      <p:ext uri="{BB962C8B-B14F-4D97-AF65-F5344CB8AC3E}">
        <p14:creationId xmlns:p14="http://schemas.microsoft.com/office/powerpoint/2010/main" val="28155131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0_Title Slide">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36D0290-D344-59A7-3676-4BD06B9956B2}"/>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rgbClr val="00338D"/>
                </a:solidFill>
              </a:defRPr>
            </a:lvl1pPr>
          </a:lstStyle>
          <a:p>
            <a:r>
              <a:rPr lang="en-US" dirty="0"/>
              <a:t>CLICK TO EDIT MASTER TITLE STYLE</a:t>
            </a:r>
          </a:p>
        </p:txBody>
      </p:sp>
      <p:sp>
        <p:nvSpPr>
          <p:cNvPr id="13" name="Text Placeholder 12">
            <a:extLst>
              <a:ext uri="{FF2B5EF4-FFF2-40B4-BE49-F238E27FC236}">
                <a16:creationId xmlns:a16="http://schemas.microsoft.com/office/drawing/2014/main" id="{3F42C7ED-03DB-B4BE-2EB5-A9BF582C85F0}"/>
              </a:ext>
            </a:extLst>
          </p:cNvPr>
          <p:cNvSpPr>
            <a:spLocks noGrp="1"/>
          </p:cNvSpPr>
          <p:nvPr>
            <p:ph type="body" sz="quarter" idx="10"/>
          </p:nvPr>
        </p:nvSpPr>
        <p:spPr>
          <a:xfrm>
            <a:off x="660400" y="3632200"/>
            <a:ext cx="6360160" cy="746125"/>
          </a:xfrm>
        </p:spPr>
        <p:txBody>
          <a:bodyPr/>
          <a:lstStyle>
            <a:lvl1pPr marL="0" indent="0">
              <a:buNone/>
              <a:defRPr>
                <a:solidFill>
                  <a:srgbClr val="00338D"/>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pic>
        <p:nvPicPr>
          <p:cNvPr id="7" name="Picture 6">
            <a:extLst>
              <a:ext uri="{FF2B5EF4-FFF2-40B4-BE49-F238E27FC236}">
                <a16:creationId xmlns:a16="http://schemas.microsoft.com/office/drawing/2014/main" id="{D3AD4C1B-2D3C-1536-3381-80862091B00F}"/>
              </a:ext>
            </a:extLst>
          </p:cNvPr>
          <p:cNvPicPr>
            <a:picLocks noChangeAspect="1"/>
          </p:cNvPicPr>
          <p:nvPr userDrawn="1"/>
        </p:nvPicPr>
        <p:blipFill>
          <a:blip r:embed="rId2"/>
          <a:stretch>
            <a:fillRect/>
          </a:stretch>
        </p:blipFill>
        <p:spPr>
          <a:xfrm>
            <a:off x="9906000" y="0"/>
            <a:ext cx="2286000" cy="2286000"/>
          </a:xfrm>
          <a:prstGeom prst="rect">
            <a:avLst/>
          </a:prstGeom>
        </p:spPr>
      </p:pic>
      <p:pic>
        <p:nvPicPr>
          <p:cNvPr id="8" name="Picture 7">
            <a:extLst>
              <a:ext uri="{FF2B5EF4-FFF2-40B4-BE49-F238E27FC236}">
                <a16:creationId xmlns:a16="http://schemas.microsoft.com/office/drawing/2014/main" id="{CCFA580D-9CA5-7F7E-87AE-9083B0D6753F}"/>
              </a:ext>
            </a:extLst>
          </p:cNvPr>
          <p:cNvPicPr>
            <a:picLocks noChangeAspect="1"/>
          </p:cNvPicPr>
          <p:nvPr userDrawn="1"/>
        </p:nvPicPr>
        <p:blipFill>
          <a:blip r:embed="rId2"/>
          <a:stretch>
            <a:fillRect/>
          </a:stretch>
        </p:blipFill>
        <p:spPr>
          <a:xfrm rot="10800000">
            <a:off x="0" y="4572000"/>
            <a:ext cx="2286000" cy="2286000"/>
          </a:xfrm>
          <a:prstGeom prst="rect">
            <a:avLst/>
          </a:prstGeom>
        </p:spPr>
      </p:pic>
      <p:pic>
        <p:nvPicPr>
          <p:cNvPr id="10" name="Picture 9">
            <a:extLst>
              <a:ext uri="{FF2B5EF4-FFF2-40B4-BE49-F238E27FC236}">
                <a16:creationId xmlns:a16="http://schemas.microsoft.com/office/drawing/2014/main" id="{FC74FED4-16E6-269E-D243-69847E91A8D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60399" y="5613399"/>
            <a:ext cx="3036958" cy="886792"/>
          </a:xfrm>
          <a:prstGeom prst="rect">
            <a:avLst/>
          </a:prstGeom>
        </p:spPr>
      </p:pic>
    </p:spTree>
    <p:extLst>
      <p:ext uri="{BB962C8B-B14F-4D97-AF65-F5344CB8AC3E}">
        <p14:creationId xmlns:p14="http://schemas.microsoft.com/office/powerpoint/2010/main" val="26341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1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20741874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3_Title and Content">
    <p:bg>
      <p:bgPr>
        <a:solidFill>
          <a:srgbClr val="0D224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1AB8C3-10A7-3743-807C-DDFA2E6F9F70}"/>
              </a:ext>
            </a:extLst>
          </p:cNvPr>
          <p:cNvSpPr>
            <a:spLocks noGrp="1"/>
          </p:cNvSpPr>
          <p:nvPr>
            <p:ph idx="1"/>
          </p:nvPr>
        </p:nvSpPr>
        <p:spPr>
          <a:xfrm>
            <a:off x="838200" y="1423686"/>
            <a:ext cx="10515600" cy="475327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8287B9AC-07B9-F245-A329-1B92B71C0393}"/>
              </a:ext>
            </a:extLst>
          </p:cNvPr>
          <p:cNvSpPr>
            <a:spLocks noGrp="1"/>
          </p:cNvSpPr>
          <p:nvPr>
            <p:ph type="title" hasCustomPrompt="1"/>
          </p:nvPr>
        </p:nvSpPr>
        <p:spPr>
          <a:xfrm>
            <a:off x="838199" y="365126"/>
            <a:ext cx="8653041" cy="665022"/>
          </a:xfrm>
        </p:spPr>
        <p:txBody>
          <a:bodyPr>
            <a:normAutofit/>
          </a:bodyPr>
          <a:lstStyle>
            <a:lvl1pPr>
              <a:defRPr sz="3200" b="1">
                <a:solidFill>
                  <a:schemeClr val="bg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E52F9647-778A-D94E-8B73-7BE69C3F4529}"/>
              </a:ext>
            </a:extLst>
          </p:cNvPr>
          <p:cNvCxnSpPr/>
          <p:nvPr userDrawn="1"/>
        </p:nvCxnSpPr>
        <p:spPr>
          <a:xfrm>
            <a:off x="838200" y="967695"/>
            <a:ext cx="4233530" cy="0"/>
          </a:xfrm>
          <a:prstGeom prst="line">
            <a:avLst/>
          </a:prstGeom>
          <a:ln w="28575">
            <a:solidFill>
              <a:srgbClr val="EBB700"/>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F5E8020-BC79-B843-AB9E-3C1D932D7C3C}"/>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picture containing food, drawing&#10;&#10;Description automatically generated">
            <a:extLst>
              <a:ext uri="{FF2B5EF4-FFF2-40B4-BE49-F238E27FC236}">
                <a16:creationId xmlns:a16="http://schemas.microsoft.com/office/drawing/2014/main" id="{7B3A4A51-F7F9-CB41-8E7C-DE0C78AF6F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8" name="Group 17">
            <a:extLst>
              <a:ext uri="{FF2B5EF4-FFF2-40B4-BE49-F238E27FC236}">
                <a16:creationId xmlns:a16="http://schemas.microsoft.com/office/drawing/2014/main" id="{F19EA265-C2F5-5740-86F5-940817373821}"/>
              </a:ext>
            </a:extLst>
          </p:cNvPr>
          <p:cNvGrpSpPr/>
          <p:nvPr userDrawn="1"/>
        </p:nvGrpSpPr>
        <p:grpSpPr>
          <a:xfrm>
            <a:off x="11273010" y="6416040"/>
            <a:ext cx="125096" cy="365760"/>
            <a:chOff x="9970956" y="6416040"/>
            <a:chExt cx="125096" cy="365760"/>
          </a:xfrm>
        </p:grpSpPr>
        <p:cxnSp>
          <p:nvCxnSpPr>
            <p:cNvPr id="19" name="Straight Connector 18">
              <a:extLst>
                <a:ext uri="{FF2B5EF4-FFF2-40B4-BE49-F238E27FC236}">
                  <a16:creationId xmlns:a16="http://schemas.microsoft.com/office/drawing/2014/main" id="{2422CB68-F27B-E842-8A11-C97CBE6D1670}"/>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7DF2F50-8E7D-1B42-8761-21F808AD4C85}"/>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1" name="Slide Number Placeholder 19">
            <a:extLst>
              <a:ext uri="{FF2B5EF4-FFF2-40B4-BE49-F238E27FC236}">
                <a16:creationId xmlns:a16="http://schemas.microsoft.com/office/drawing/2014/main" id="{9502FCF6-3A21-C84B-B59E-4F93397DA7C5}"/>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9530220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2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50" y="5613399"/>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4000" y="5033961"/>
            <a:ext cx="5953760" cy="579438"/>
          </a:xfrm>
        </p:spPr>
        <p:txBody>
          <a:bodyPr anchor="ct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4000" y="5740401"/>
            <a:ext cx="4310063" cy="518160"/>
          </a:xfrm>
        </p:spPr>
        <p:txBody>
          <a:bodyPr>
            <a:norm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40537886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4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838199" y="365126"/>
            <a:ext cx="8653041" cy="665022"/>
          </a:xfrm>
        </p:spPr>
        <p:txBody>
          <a:bodyPr>
            <a:normAutofit/>
          </a:bodyPr>
          <a:lstStyle>
            <a:lvl1pPr>
              <a:defRPr sz="3600">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83819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53337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95F17-1A2C-846A-3FB3-68D8A2037E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DA05249-0B9A-FA9D-ED9A-2E43E9870C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28B3BE-9AD7-5C1E-9A20-10FB0DC1647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86F4A5-2255-AA30-3E39-36AD944B63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647678-584E-D710-8108-14CC2A2A62C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A9B4DC-7231-6414-E3E8-390AD6348F8A}"/>
              </a:ext>
            </a:extLst>
          </p:cNvPr>
          <p:cNvSpPr>
            <a:spLocks noGrp="1"/>
          </p:cNvSpPr>
          <p:nvPr>
            <p:ph type="dt" sz="half" idx="10"/>
          </p:nvPr>
        </p:nvSpPr>
        <p:spPr/>
        <p:txBody>
          <a:bodyPr/>
          <a:lstStyle/>
          <a:p>
            <a:fld id="{2A93C44A-69EC-4F4C-A260-0E2F1B649762}" type="datetimeFigureOut">
              <a:rPr lang="en-US" smtClean="0"/>
              <a:t>9/16/24</a:t>
            </a:fld>
            <a:endParaRPr lang="en-US"/>
          </a:p>
        </p:txBody>
      </p:sp>
      <p:sp>
        <p:nvSpPr>
          <p:cNvPr id="8" name="Footer Placeholder 7">
            <a:extLst>
              <a:ext uri="{FF2B5EF4-FFF2-40B4-BE49-F238E27FC236}">
                <a16:creationId xmlns:a16="http://schemas.microsoft.com/office/drawing/2014/main" id="{EDE63AE3-61E2-287B-85BE-6030D91455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67018C8-FF1A-A6D9-3B34-816E0F3DE4F7}"/>
              </a:ext>
            </a:extLst>
          </p:cNvPr>
          <p:cNvSpPr>
            <a:spLocks noGrp="1"/>
          </p:cNvSpPr>
          <p:nvPr>
            <p:ph type="sldNum" sz="quarter" idx="12"/>
          </p:nvPr>
        </p:nvSpPr>
        <p:spPr/>
        <p:txBody>
          <a:bodyPr/>
          <a:lstStyle/>
          <a:p>
            <a:fld id="{9D78DE02-9C36-7841-9927-7D8CA287F4BF}" type="slidenum">
              <a:rPr lang="en-US" smtClean="0"/>
              <a:t>‹#›</a:t>
            </a:fld>
            <a:endParaRPr lang="en-US"/>
          </a:p>
        </p:txBody>
      </p:sp>
    </p:spTree>
    <p:extLst>
      <p:ext uri="{BB962C8B-B14F-4D97-AF65-F5344CB8AC3E}">
        <p14:creationId xmlns:p14="http://schemas.microsoft.com/office/powerpoint/2010/main" val="35433193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3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Rectangle 12">
            <a:extLst>
              <a:ext uri="{FF2B5EF4-FFF2-40B4-BE49-F238E27FC236}">
                <a16:creationId xmlns:a16="http://schemas.microsoft.com/office/drawing/2014/main" id="{8384D8DC-1635-9C4A-99B5-1D801E87941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screenshot of a cell phone&#10;&#10;Description automatically generated">
            <a:extLst>
              <a:ext uri="{FF2B5EF4-FFF2-40B4-BE49-F238E27FC236}">
                <a16:creationId xmlns:a16="http://schemas.microsoft.com/office/drawing/2014/main" id="{920BF4C2-8310-3F45-BF88-A8A30439A67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8" name="Picture 17" descr="A picture containing food, drawing&#10;&#10;Description automatically generated">
            <a:extLst>
              <a:ext uri="{FF2B5EF4-FFF2-40B4-BE49-F238E27FC236}">
                <a16:creationId xmlns:a16="http://schemas.microsoft.com/office/drawing/2014/main" id="{8E476DA7-4AEC-5645-BC5E-9AAD3BAD5C7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9" name="Straight Connector 18">
            <a:extLst>
              <a:ext uri="{FF2B5EF4-FFF2-40B4-BE49-F238E27FC236}">
                <a16:creationId xmlns:a16="http://schemas.microsoft.com/office/drawing/2014/main" id="{F88CEFA6-9A7F-4F43-AA25-33A596E431D1}"/>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29" name="Slide Number Placeholder 28">
            <a:extLst>
              <a:ext uri="{FF2B5EF4-FFF2-40B4-BE49-F238E27FC236}">
                <a16:creationId xmlns:a16="http://schemas.microsoft.com/office/drawing/2014/main" id="{AA815A6F-6EC4-7640-8C07-D190169ED44A}"/>
              </a:ext>
            </a:extLst>
          </p:cNvPr>
          <p:cNvSpPr>
            <a:spLocks noGrp="1"/>
          </p:cNvSpPr>
          <p:nvPr>
            <p:ph type="sldNum" sz="quarter" idx="15"/>
          </p:nvPr>
        </p:nvSpPr>
        <p:spPr>
          <a:xfrm>
            <a:off x="152400" y="6361642"/>
            <a:ext cx="1148081" cy="365125"/>
          </a:xfrm>
        </p:spPr>
        <p:txBody>
          <a:bodyPr/>
          <a:lstStyle>
            <a:lvl1pPr>
              <a:defRPr>
                <a:solidFill>
                  <a:schemeClr val="bg1"/>
                </a:solidFill>
              </a:defRPr>
            </a:lvl1pPr>
          </a:lstStyle>
          <a:p>
            <a:fld id="{F69D2149-6FA0-4B4E-8818-1AEC2B97CF46}" type="slidenum">
              <a:rPr lang="en-US" smtClean="0"/>
              <a:pPr/>
              <a:t>‹#›</a:t>
            </a:fld>
            <a:endParaRPr lang="en-US" dirty="0"/>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12613061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4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39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39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523999" y="5613399"/>
            <a:ext cx="3036959" cy="886792"/>
          </a:xfrm>
          <a:prstGeom prst="rect">
            <a:avLst/>
          </a:prstGeom>
        </p:spPr>
      </p:pic>
    </p:spTree>
    <p:extLst>
      <p:ext uri="{BB962C8B-B14F-4D97-AF65-F5344CB8AC3E}">
        <p14:creationId xmlns:p14="http://schemas.microsoft.com/office/powerpoint/2010/main" val="18759187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5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10" name="Picture 9" descr="Graphical user interface&#10;&#10;Description automatically generated with medium confidence">
            <a:extLst>
              <a:ext uri="{FF2B5EF4-FFF2-40B4-BE49-F238E27FC236}">
                <a16:creationId xmlns:a16="http://schemas.microsoft.com/office/drawing/2014/main" id="{E207170D-B158-3A4A-88B5-F8645712DC7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523999" y="5613399"/>
            <a:ext cx="3036959" cy="886792"/>
          </a:xfrm>
          <a:prstGeom prst="rect">
            <a:avLst/>
          </a:prstGeom>
        </p:spPr>
      </p:pic>
    </p:spTree>
    <p:extLst>
      <p:ext uri="{BB962C8B-B14F-4D97-AF65-F5344CB8AC3E}">
        <p14:creationId xmlns:p14="http://schemas.microsoft.com/office/powerpoint/2010/main" val="8082541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5_Title and Content">
    <p:bg>
      <p:bgPr>
        <a:solidFill>
          <a:srgbClr val="0D2240"/>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43396DB-1F56-6D4A-BCDC-A5F1B4E3E76F}"/>
              </a:ext>
            </a:extLst>
          </p:cNvPr>
          <p:cNvSpPr>
            <a:spLocks noGrp="1"/>
          </p:cNvSpPr>
          <p:nvPr>
            <p:ph sz="quarter" idx="14"/>
          </p:nvPr>
        </p:nvSpPr>
        <p:spPr>
          <a:xfrm>
            <a:off x="410818"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0FF74E8E-73DC-B94C-AC22-082FD083696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food, drawing&#10;&#10;Description automatically generated">
            <a:extLst>
              <a:ext uri="{FF2B5EF4-FFF2-40B4-BE49-F238E27FC236}">
                <a16:creationId xmlns:a16="http://schemas.microsoft.com/office/drawing/2014/main" id="{A7F0D7D1-1430-0D43-B6B9-B46069553A7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5" name="Group 14">
            <a:extLst>
              <a:ext uri="{FF2B5EF4-FFF2-40B4-BE49-F238E27FC236}">
                <a16:creationId xmlns:a16="http://schemas.microsoft.com/office/drawing/2014/main" id="{41165531-C215-804F-AE12-55E8E3E82EFF}"/>
              </a:ext>
            </a:extLst>
          </p:cNvPr>
          <p:cNvGrpSpPr/>
          <p:nvPr userDrawn="1"/>
        </p:nvGrpSpPr>
        <p:grpSpPr>
          <a:xfrm>
            <a:off x="11273010" y="6416040"/>
            <a:ext cx="125096" cy="365760"/>
            <a:chOff x="9970956" y="6416040"/>
            <a:chExt cx="125096" cy="365760"/>
          </a:xfrm>
        </p:grpSpPr>
        <p:cxnSp>
          <p:nvCxnSpPr>
            <p:cNvPr id="22" name="Straight Connector 21">
              <a:extLst>
                <a:ext uri="{FF2B5EF4-FFF2-40B4-BE49-F238E27FC236}">
                  <a16:creationId xmlns:a16="http://schemas.microsoft.com/office/drawing/2014/main" id="{245DA1B5-E441-0844-B645-78621A908683}"/>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4E11239-27D7-A349-9313-6F72C8353D73}"/>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4" name="Slide Number Placeholder 19">
            <a:extLst>
              <a:ext uri="{FF2B5EF4-FFF2-40B4-BE49-F238E27FC236}">
                <a16:creationId xmlns:a16="http://schemas.microsoft.com/office/drawing/2014/main" id="{FFB1BE5A-FAB0-9A45-A856-0089E4ECC20C}"/>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a:solidFill>
                <a:schemeClr val="bg1"/>
              </a:solidFill>
            </a:endParaRPr>
          </a:p>
        </p:txBody>
      </p:sp>
      <p:sp>
        <p:nvSpPr>
          <p:cNvPr id="25" name="Title 1">
            <a:extLst>
              <a:ext uri="{FF2B5EF4-FFF2-40B4-BE49-F238E27FC236}">
                <a16:creationId xmlns:a16="http://schemas.microsoft.com/office/drawing/2014/main" id="{0B15404F-B2E8-0C49-ADDD-0D23A833D502}"/>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1089988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6_Title and Content">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A61BC02-E3A8-0FE0-C55B-81EFDFFC41CA}"/>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1865393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7_Title and Content">
    <p:bg>
      <p:bgPr>
        <a:solidFill>
          <a:schemeClr val="accent1"/>
        </a:solidFill>
        <a:effectLst/>
      </p:bgPr>
    </p:bg>
    <p:spTree>
      <p:nvGrpSpPr>
        <p:cNvPr id="1" name=""/>
        <p:cNvGrpSpPr/>
        <p:nvPr/>
      </p:nvGrpSpPr>
      <p:grpSpPr>
        <a:xfrm>
          <a:off x="0" y="0"/>
          <a:ext cx="0" cy="0"/>
          <a:chOff x="0" y="0"/>
          <a:chExt cx="0" cy="0"/>
        </a:xfrm>
      </p:grpSpPr>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1638495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8_Title and Content">
    <p:bg>
      <p:bgPr>
        <a:solidFill>
          <a:schemeClr val="accent1"/>
        </a:solidFill>
        <a:effectLst/>
      </p:bgPr>
    </p:bg>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FF15D0BC-4DD3-8F0C-91D3-9F43F98E7FA6}"/>
              </a:ext>
            </a:extLst>
          </p:cNvPr>
          <p:cNvSpPr/>
          <p:nvPr userDrawn="1"/>
        </p:nvSpPr>
        <p:spPr>
          <a:xfrm rot="10800000">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8" name="Slice - Solid">
            <a:extLst>
              <a:ext uri="{FF2B5EF4-FFF2-40B4-BE49-F238E27FC236}">
                <a16:creationId xmlns:a16="http://schemas.microsoft.com/office/drawing/2014/main" id="{048419A5-D689-FFED-7D77-A8CA9BBA0F23}"/>
              </a:ext>
            </a:extLst>
          </p:cNvPr>
          <p:cNvSpPr/>
          <p:nvPr userDrawn="1"/>
        </p:nvSpPr>
        <p:spPr>
          <a:xfrm rot="10800000">
            <a:off x="0" y="-8023"/>
            <a:ext cx="1095049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86905"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35032582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9_Title and Content">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44DD407-FAA6-55B7-A0FF-5C2F0A021676}"/>
              </a:ext>
            </a:extLst>
          </p:cNvPr>
          <p:cNvSpPr/>
          <p:nvPr userDrawn="1"/>
        </p:nvSpPr>
        <p:spPr>
          <a:xfrm>
            <a:off x="3274927" y="-8022"/>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chemeClr val="bg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8386364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0_Title and Content">
    <p:bg>
      <p:bgPr>
        <a:solidFill>
          <a:schemeClr val="accent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7A83E1B-CD1D-6C88-BFCB-C60F7F0CA341}"/>
              </a:ext>
            </a:extLst>
          </p:cNvPr>
          <p:cNvGrpSpPr/>
          <p:nvPr userDrawn="1"/>
        </p:nvGrpSpPr>
        <p:grpSpPr>
          <a:xfrm>
            <a:off x="0" y="0"/>
            <a:ext cx="12192000" cy="6858000"/>
            <a:chOff x="0" y="0"/>
            <a:chExt cx="12192000" cy="6858000"/>
          </a:xfrm>
        </p:grpSpPr>
        <p:sp>
          <p:nvSpPr>
            <p:cNvPr id="8" name="Background - Solid">
              <a:extLst>
                <a:ext uri="{FF2B5EF4-FFF2-40B4-BE49-F238E27FC236}">
                  <a16:creationId xmlns:a16="http://schemas.microsoft.com/office/drawing/2014/main" id="{B4440424-12E7-D97F-CFF8-0C038676953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D2240">
                    <a:alpha val="44000"/>
                  </a:srgbClr>
                </a:solidFill>
              </a:endParaRPr>
            </a:p>
          </p:txBody>
        </p:sp>
        <p:sp>
          <p:nvSpPr>
            <p:cNvPr id="9" name="Freeform 8">
              <a:extLst>
                <a:ext uri="{FF2B5EF4-FFF2-40B4-BE49-F238E27FC236}">
                  <a16:creationId xmlns:a16="http://schemas.microsoft.com/office/drawing/2014/main" id="{722C9D25-9EEB-411D-72E3-90C4194444B5}"/>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10" name="Group 9">
              <a:extLst>
                <a:ext uri="{FF2B5EF4-FFF2-40B4-BE49-F238E27FC236}">
                  <a16:creationId xmlns:a16="http://schemas.microsoft.com/office/drawing/2014/main" id="{523D93AD-AFAF-1FB6-46B2-01C24332518D}"/>
                </a:ext>
              </a:extLst>
            </p:cNvPr>
            <p:cNvGrpSpPr/>
            <p:nvPr/>
          </p:nvGrpSpPr>
          <p:grpSpPr>
            <a:xfrm>
              <a:off x="4955038" y="0"/>
              <a:ext cx="1677492" cy="6858000"/>
              <a:chOff x="4955038" y="0"/>
              <a:chExt cx="1677492" cy="6858000"/>
            </a:xfrm>
          </p:grpSpPr>
          <p:sp>
            <p:nvSpPr>
              <p:cNvPr id="11" name="Freeform 10">
                <a:extLst>
                  <a:ext uri="{FF2B5EF4-FFF2-40B4-BE49-F238E27FC236}">
                    <a16:creationId xmlns:a16="http://schemas.microsoft.com/office/drawing/2014/main" id="{BD1EF664-F240-F597-F784-FEA0E449BB93}"/>
                  </a:ext>
                </a:extLst>
              </p:cNvPr>
              <p:cNvSpPr/>
              <p:nvPr/>
            </p:nvSpPr>
            <p:spPr>
              <a:xfrm>
                <a:off x="4955038"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2" name="Freeform 11">
                <a:extLst>
                  <a:ext uri="{FF2B5EF4-FFF2-40B4-BE49-F238E27FC236}">
                    <a16:creationId xmlns:a16="http://schemas.microsoft.com/office/drawing/2014/main" id="{66774CC9-542D-F645-A1B9-0BE2E4B68180}"/>
                  </a:ext>
                </a:extLst>
              </p:cNvPr>
              <p:cNvSpPr/>
              <p:nvPr/>
            </p:nvSpPr>
            <p:spPr>
              <a:xfrm>
                <a:off x="5271561"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gr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26172639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1_Title and Content">
    <p:bg>
      <p:bgPr>
        <a:solidFill>
          <a:schemeClr val="bg1"/>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1424186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96B13-225B-AFFB-03BF-BD624CDA44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C102EED-BBA6-3C5E-106C-01224B0529D5}"/>
              </a:ext>
            </a:extLst>
          </p:cNvPr>
          <p:cNvSpPr>
            <a:spLocks noGrp="1"/>
          </p:cNvSpPr>
          <p:nvPr>
            <p:ph type="dt" sz="half" idx="10"/>
          </p:nvPr>
        </p:nvSpPr>
        <p:spPr/>
        <p:txBody>
          <a:bodyPr/>
          <a:lstStyle/>
          <a:p>
            <a:fld id="{2A93C44A-69EC-4F4C-A260-0E2F1B649762}" type="datetimeFigureOut">
              <a:rPr lang="en-US" smtClean="0"/>
              <a:t>9/16/24</a:t>
            </a:fld>
            <a:endParaRPr lang="en-US"/>
          </a:p>
        </p:txBody>
      </p:sp>
      <p:sp>
        <p:nvSpPr>
          <p:cNvPr id="4" name="Footer Placeholder 3">
            <a:extLst>
              <a:ext uri="{FF2B5EF4-FFF2-40B4-BE49-F238E27FC236}">
                <a16:creationId xmlns:a16="http://schemas.microsoft.com/office/drawing/2014/main" id="{5B69B685-D125-5633-9B69-12FC2AA6655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C842C4-09CD-FBB5-03EE-852FAD1E8682}"/>
              </a:ext>
            </a:extLst>
          </p:cNvPr>
          <p:cNvSpPr>
            <a:spLocks noGrp="1"/>
          </p:cNvSpPr>
          <p:nvPr>
            <p:ph type="sldNum" sz="quarter" idx="12"/>
          </p:nvPr>
        </p:nvSpPr>
        <p:spPr/>
        <p:txBody>
          <a:bodyPr/>
          <a:lstStyle/>
          <a:p>
            <a:fld id="{9D78DE02-9C36-7841-9927-7D8CA287F4BF}" type="slidenum">
              <a:rPr lang="en-US" smtClean="0"/>
              <a:t>‹#›</a:t>
            </a:fld>
            <a:endParaRPr lang="en-US"/>
          </a:p>
        </p:txBody>
      </p:sp>
    </p:spTree>
    <p:extLst>
      <p:ext uri="{BB962C8B-B14F-4D97-AF65-F5344CB8AC3E}">
        <p14:creationId xmlns:p14="http://schemas.microsoft.com/office/powerpoint/2010/main" val="30738869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2_Title and Content">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2C74E7-5A3E-AFCA-DCD1-F30C658B7D2D}"/>
              </a:ext>
            </a:extLst>
          </p:cNvPr>
          <p:cNvSpPr/>
          <p:nvPr userDrawn="1"/>
        </p:nvSpPr>
        <p:spPr>
          <a:xfrm>
            <a:off x="0" y="6339840"/>
            <a:ext cx="12192000" cy="518160"/>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35199642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3_Title and Content">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F138AD2-EFC0-BE54-E28E-3B61CECDF92B}"/>
              </a:ext>
            </a:extLst>
          </p:cNvPr>
          <p:cNvGrpSpPr/>
          <p:nvPr userDrawn="1"/>
        </p:nvGrpSpPr>
        <p:grpSpPr>
          <a:xfrm>
            <a:off x="-165759" y="-8021"/>
            <a:ext cx="12357759" cy="6866021"/>
            <a:chOff x="-165759" y="-8021"/>
            <a:chExt cx="12357759" cy="6866021"/>
          </a:xfrm>
        </p:grpSpPr>
        <p:sp>
          <p:nvSpPr>
            <p:cNvPr id="7" name="Background - Solid">
              <a:extLst>
                <a:ext uri="{FF2B5EF4-FFF2-40B4-BE49-F238E27FC236}">
                  <a16:creationId xmlns:a16="http://schemas.microsoft.com/office/drawing/2014/main" id="{168D6320-8B75-EBD5-3113-8195718AED00}"/>
                </a:ext>
              </a:extLst>
            </p:cNvPr>
            <p:cNvSpPr/>
            <p:nvPr userDrawn="1"/>
          </p:nvSpPr>
          <p:spPr>
            <a:xfrm rot="10800000">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8" name="Slice - Solid">
              <a:extLst>
                <a:ext uri="{FF2B5EF4-FFF2-40B4-BE49-F238E27FC236}">
                  <a16:creationId xmlns:a16="http://schemas.microsoft.com/office/drawing/2014/main" id="{585D9042-D4FA-CA8B-F235-4C1A902C1A7F}"/>
                </a:ext>
              </a:extLst>
            </p:cNvPr>
            <p:cNvSpPr/>
            <p:nvPr userDrawn="1"/>
          </p:nvSpPr>
          <p:spPr>
            <a:xfrm rot="10800000">
              <a:off x="-165759" y="-8021"/>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34726408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4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E128937-A975-D8FD-7664-B71F4AA72669}"/>
              </a:ext>
            </a:extLst>
          </p:cNvPr>
          <p:cNvGrpSpPr/>
          <p:nvPr userDrawn="1"/>
        </p:nvGrpSpPr>
        <p:grpSpPr>
          <a:xfrm>
            <a:off x="0" y="-8022"/>
            <a:ext cx="12192000" cy="6866022"/>
            <a:chOff x="0" y="-8022"/>
            <a:chExt cx="12192000" cy="6866022"/>
          </a:xfrm>
        </p:grpSpPr>
        <p:sp>
          <p:nvSpPr>
            <p:cNvPr id="8" name="Background - Solid">
              <a:extLst>
                <a:ext uri="{FF2B5EF4-FFF2-40B4-BE49-F238E27FC236}">
                  <a16:creationId xmlns:a16="http://schemas.microsoft.com/office/drawing/2014/main" id="{CF15B74C-0297-D31C-0C16-DF4A9001EF2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bg1">
                      <a:alpha val="44000"/>
                    </a:schemeClr>
                  </a:solidFill>
                </a:rPr>
                <a:t>aa</a:t>
              </a:r>
            </a:p>
          </p:txBody>
        </p:sp>
        <p:sp>
          <p:nvSpPr>
            <p:cNvPr id="9" name="Background - Solid">
              <a:extLst>
                <a:ext uri="{FF2B5EF4-FFF2-40B4-BE49-F238E27FC236}">
                  <a16:creationId xmlns:a16="http://schemas.microsoft.com/office/drawing/2014/main" id="{939BDFE8-86BC-5C3F-37C0-8EE684C2D623}"/>
                </a:ext>
              </a:extLst>
            </p:cNvPr>
            <p:cNvSpPr/>
            <p:nvPr/>
          </p:nvSpPr>
          <p:spPr>
            <a:xfrm>
              <a:off x="4556963" y="-8022"/>
              <a:ext cx="7635036" cy="6866021"/>
            </a:xfrm>
            <a:custGeom>
              <a:avLst/>
              <a:gdLst>
                <a:gd name="connsiteX0" fmla="*/ 0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0 w 6978316"/>
                <a:gd name="connsiteY4" fmla="*/ 0 h 6858000"/>
                <a:gd name="connsiteX0" fmla="*/ 3649579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3649579 w 6978316"/>
                <a:gd name="connsiteY4" fmla="*/ 0 h 6858000"/>
                <a:gd name="connsiteX0" fmla="*/ 505326 w 6978316"/>
                <a:gd name="connsiteY0" fmla="*/ 0 h 6866021"/>
                <a:gd name="connsiteX1" fmla="*/ 6978316 w 6978316"/>
                <a:gd name="connsiteY1" fmla="*/ 8021 h 6866021"/>
                <a:gd name="connsiteX2" fmla="*/ 6978316 w 6978316"/>
                <a:gd name="connsiteY2" fmla="*/ 6866021 h 6866021"/>
                <a:gd name="connsiteX3" fmla="*/ 0 w 6978316"/>
                <a:gd name="connsiteY3" fmla="*/ 6866021 h 6866021"/>
                <a:gd name="connsiteX4" fmla="*/ 505326 w 6978316"/>
                <a:gd name="connsiteY4" fmla="*/ 0 h 6866021"/>
                <a:gd name="connsiteX0" fmla="*/ 1700463 w 8173453"/>
                <a:gd name="connsiteY0" fmla="*/ 0 h 6866021"/>
                <a:gd name="connsiteX1" fmla="*/ 8173453 w 8173453"/>
                <a:gd name="connsiteY1" fmla="*/ 8021 h 6866021"/>
                <a:gd name="connsiteX2" fmla="*/ 8173453 w 8173453"/>
                <a:gd name="connsiteY2" fmla="*/ 6866021 h 6866021"/>
                <a:gd name="connsiteX3" fmla="*/ 0 w 8173453"/>
                <a:gd name="connsiteY3" fmla="*/ 6866021 h 6866021"/>
                <a:gd name="connsiteX4" fmla="*/ 1700463 w 8173453"/>
                <a:gd name="connsiteY4" fmla="*/ 0 h 686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3453" h="6866021">
                  <a:moveTo>
                    <a:pt x="1700463" y="0"/>
                  </a:moveTo>
                  <a:lnTo>
                    <a:pt x="8173453" y="8021"/>
                  </a:lnTo>
                  <a:lnTo>
                    <a:pt x="8173453" y="6866021"/>
                  </a:lnTo>
                  <a:lnTo>
                    <a:pt x="0" y="6866021"/>
                  </a:lnTo>
                  <a:lnTo>
                    <a:pt x="170046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t>
              </a:r>
            </a:p>
          </p:txBody>
        </p:sp>
      </p:gr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35490860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5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E128937-A975-D8FD-7664-B71F4AA72669}"/>
              </a:ext>
            </a:extLst>
          </p:cNvPr>
          <p:cNvGrpSpPr/>
          <p:nvPr userDrawn="1"/>
        </p:nvGrpSpPr>
        <p:grpSpPr>
          <a:xfrm>
            <a:off x="0" y="-8022"/>
            <a:ext cx="12192000" cy="6866022"/>
            <a:chOff x="0" y="-8022"/>
            <a:chExt cx="12192000" cy="6866022"/>
          </a:xfrm>
        </p:grpSpPr>
        <p:sp>
          <p:nvSpPr>
            <p:cNvPr id="8" name="Background - Solid">
              <a:extLst>
                <a:ext uri="{FF2B5EF4-FFF2-40B4-BE49-F238E27FC236}">
                  <a16:creationId xmlns:a16="http://schemas.microsoft.com/office/drawing/2014/main" id="{CF15B74C-0297-D31C-0C16-DF4A9001EF2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bg1">
                      <a:alpha val="44000"/>
                    </a:schemeClr>
                  </a:solidFill>
                </a:rPr>
                <a:t>aa</a:t>
              </a:r>
            </a:p>
          </p:txBody>
        </p:sp>
        <p:sp>
          <p:nvSpPr>
            <p:cNvPr id="9" name="Background - Solid">
              <a:extLst>
                <a:ext uri="{FF2B5EF4-FFF2-40B4-BE49-F238E27FC236}">
                  <a16:creationId xmlns:a16="http://schemas.microsoft.com/office/drawing/2014/main" id="{939BDFE8-86BC-5C3F-37C0-8EE684C2D623}"/>
                </a:ext>
              </a:extLst>
            </p:cNvPr>
            <p:cNvSpPr/>
            <p:nvPr/>
          </p:nvSpPr>
          <p:spPr>
            <a:xfrm>
              <a:off x="4556963" y="-8022"/>
              <a:ext cx="7635036" cy="6866021"/>
            </a:xfrm>
            <a:custGeom>
              <a:avLst/>
              <a:gdLst>
                <a:gd name="connsiteX0" fmla="*/ 0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0 w 6978316"/>
                <a:gd name="connsiteY4" fmla="*/ 0 h 6858000"/>
                <a:gd name="connsiteX0" fmla="*/ 3649579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3649579 w 6978316"/>
                <a:gd name="connsiteY4" fmla="*/ 0 h 6858000"/>
                <a:gd name="connsiteX0" fmla="*/ 505326 w 6978316"/>
                <a:gd name="connsiteY0" fmla="*/ 0 h 6866021"/>
                <a:gd name="connsiteX1" fmla="*/ 6978316 w 6978316"/>
                <a:gd name="connsiteY1" fmla="*/ 8021 h 6866021"/>
                <a:gd name="connsiteX2" fmla="*/ 6978316 w 6978316"/>
                <a:gd name="connsiteY2" fmla="*/ 6866021 h 6866021"/>
                <a:gd name="connsiteX3" fmla="*/ 0 w 6978316"/>
                <a:gd name="connsiteY3" fmla="*/ 6866021 h 6866021"/>
                <a:gd name="connsiteX4" fmla="*/ 505326 w 6978316"/>
                <a:gd name="connsiteY4" fmla="*/ 0 h 6866021"/>
                <a:gd name="connsiteX0" fmla="*/ 1700463 w 8173453"/>
                <a:gd name="connsiteY0" fmla="*/ 0 h 6866021"/>
                <a:gd name="connsiteX1" fmla="*/ 8173453 w 8173453"/>
                <a:gd name="connsiteY1" fmla="*/ 8021 h 6866021"/>
                <a:gd name="connsiteX2" fmla="*/ 8173453 w 8173453"/>
                <a:gd name="connsiteY2" fmla="*/ 6866021 h 6866021"/>
                <a:gd name="connsiteX3" fmla="*/ 0 w 8173453"/>
                <a:gd name="connsiteY3" fmla="*/ 6866021 h 6866021"/>
                <a:gd name="connsiteX4" fmla="*/ 1700463 w 8173453"/>
                <a:gd name="connsiteY4" fmla="*/ 0 h 686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3453" h="6866021">
                  <a:moveTo>
                    <a:pt x="1700463" y="0"/>
                  </a:moveTo>
                  <a:lnTo>
                    <a:pt x="8173453" y="8021"/>
                  </a:lnTo>
                  <a:lnTo>
                    <a:pt x="8173453" y="6866021"/>
                  </a:lnTo>
                  <a:lnTo>
                    <a:pt x="0" y="6866021"/>
                  </a:lnTo>
                  <a:lnTo>
                    <a:pt x="170046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t>
              </a:r>
            </a:p>
          </p:txBody>
        </p:sp>
      </p:gr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
        <p:nvSpPr>
          <p:cNvPr id="11" name="Freeform 10">
            <a:extLst>
              <a:ext uri="{FF2B5EF4-FFF2-40B4-BE49-F238E27FC236}">
                <a16:creationId xmlns:a16="http://schemas.microsoft.com/office/drawing/2014/main" id="{42CC58A6-5F92-59CD-4A41-EC1E5CFF5758}"/>
              </a:ext>
            </a:extLst>
          </p:cNvPr>
          <p:cNvSpPr/>
          <p:nvPr userDrawn="1"/>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12" name="Group 11">
            <a:extLst>
              <a:ext uri="{FF2B5EF4-FFF2-40B4-BE49-F238E27FC236}">
                <a16:creationId xmlns:a16="http://schemas.microsoft.com/office/drawing/2014/main" id="{6FA41A12-ADBE-1BF1-2D37-B1E6CCA9FFE3}"/>
              </a:ext>
            </a:extLst>
          </p:cNvPr>
          <p:cNvGrpSpPr/>
          <p:nvPr userDrawn="1"/>
        </p:nvGrpSpPr>
        <p:grpSpPr>
          <a:xfrm>
            <a:off x="4955038" y="0"/>
            <a:ext cx="1677492" cy="6858000"/>
            <a:chOff x="3697870" y="0"/>
            <a:chExt cx="1677492" cy="6858000"/>
          </a:xfrm>
        </p:grpSpPr>
        <p:sp>
          <p:nvSpPr>
            <p:cNvPr id="13" name="Freeform 12">
              <a:extLst>
                <a:ext uri="{FF2B5EF4-FFF2-40B4-BE49-F238E27FC236}">
                  <a16:creationId xmlns:a16="http://schemas.microsoft.com/office/drawing/2014/main" id="{1A192462-0168-F4E9-A5A5-90C5309E4D5B}"/>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4" name="Freeform 13">
              <a:extLst>
                <a:ext uri="{FF2B5EF4-FFF2-40B4-BE49-F238E27FC236}">
                  <a16:creationId xmlns:a16="http://schemas.microsoft.com/office/drawing/2014/main" id="{5211459F-DC91-A240-289F-9B885AAF5CD6}"/>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Tree>
    <p:extLst>
      <p:ext uri="{BB962C8B-B14F-4D97-AF65-F5344CB8AC3E}">
        <p14:creationId xmlns:p14="http://schemas.microsoft.com/office/powerpoint/2010/main" val="38008369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6_Title and Content">
    <p:bg>
      <p:bgPr>
        <a:solidFill>
          <a:schemeClr val="bg1"/>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3B06EB3-25D1-F725-9205-EF747398575A}"/>
              </a:ext>
            </a:extLst>
          </p:cNvPr>
          <p:cNvSpPr/>
          <p:nvPr userDrawn="1"/>
        </p:nvSpPr>
        <p:spPr>
          <a:xfrm rot="10800000" flipV="1">
            <a:off x="0" y="3451034"/>
            <a:ext cx="12192000" cy="3428999"/>
          </a:xfrm>
          <a:custGeom>
            <a:avLst/>
            <a:gdLst>
              <a:gd name="connsiteX0" fmla="*/ 6858000 w 6858000"/>
              <a:gd name="connsiteY0" fmla="*/ 1978237 h 1978237"/>
              <a:gd name="connsiteX1" fmla="*/ 6858000 w 6858000"/>
              <a:gd name="connsiteY1" fmla="*/ 0 h 1978237"/>
              <a:gd name="connsiteX2" fmla="*/ 0 w 6858000"/>
              <a:gd name="connsiteY2" fmla="*/ 922089 h 1978237"/>
              <a:gd name="connsiteX3" fmla="*/ 0 w 6858000"/>
              <a:gd name="connsiteY3" fmla="*/ 1978237 h 1978237"/>
            </a:gdLst>
            <a:ahLst/>
            <a:cxnLst>
              <a:cxn ang="0">
                <a:pos x="connsiteX0" y="connsiteY0"/>
              </a:cxn>
              <a:cxn ang="0">
                <a:pos x="connsiteX1" y="connsiteY1"/>
              </a:cxn>
              <a:cxn ang="0">
                <a:pos x="connsiteX2" y="connsiteY2"/>
              </a:cxn>
              <a:cxn ang="0">
                <a:pos x="connsiteX3" y="connsiteY3"/>
              </a:cxn>
            </a:cxnLst>
            <a:rect l="l" t="t" r="r" b="b"/>
            <a:pathLst>
              <a:path w="6858000" h="1978237">
                <a:moveTo>
                  <a:pt x="6858000" y="1978237"/>
                </a:moveTo>
                <a:lnTo>
                  <a:pt x="6858000" y="0"/>
                </a:lnTo>
                <a:lnTo>
                  <a:pt x="0" y="922089"/>
                </a:lnTo>
                <a:lnTo>
                  <a:pt x="0" y="1978237"/>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8015662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7_Title and Content">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B09E638-0A33-BD8D-EF9D-131CE48AEBEC}"/>
              </a:ext>
            </a:extLst>
          </p:cNvPr>
          <p:cNvGrpSpPr/>
          <p:nvPr userDrawn="1"/>
        </p:nvGrpSpPr>
        <p:grpSpPr>
          <a:xfrm>
            <a:off x="0" y="-8022"/>
            <a:ext cx="12192000" cy="6866022"/>
            <a:chOff x="0" y="-8022"/>
            <a:chExt cx="12192000" cy="6866022"/>
          </a:xfrm>
        </p:grpSpPr>
        <p:sp>
          <p:nvSpPr>
            <p:cNvPr id="10" name="Background - Solid">
              <a:extLst>
                <a:ext uri="{FF2B5EF4-FFF2-40B4-BE49-F238E27FC236}">
                  <a16:creationId xmlns:a16="http://schemas.microsoft.com/office/drawing/2014/main" id="{925977B4-C602-8D6C-6A7B-44C765AFA37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11" name="Group 10">
              <a:extLst>
                <a:ext uri="{FF2B5EF4-FFF2-40B4-BE49-F238E27FC236}">
                  <a16:creationId xmlns:a16="http://schemas.microsoft.com/office/drawing/2014/main" id="{B6B00819-6582-02B3-44BE-19D404134C3B}"/>
                </a:ext>
              </a:extLst>
            </p:cNvPr>
            <p:cNvGrpSpPr/>
            <p:nvPr/>
          </p:nvGrpSpPr>
          <p:grpSpPr>
            <a:xfrm>
              <a:off x="2021885" y="-8022"/>
              <a:ext cx="10170115" cy="174639"/>
              <a:chOff x="2021885" y="-1574"/>
              <a:chExt cx="10417812" cy="268274"/>
            </a:xfrm>
          </p:grpSpPr>
          <p:sp>
            <p:nvSpPr>
              <p:cNvPr id="13" name="Background - Solid">
                <a:extLst>
                  <a:ext uri="{FF2B5EF4-FFF2-40B4-BE49-F238E27FC236}">
                    <a16:creationId xmlns:a16="http://schemas.microsoft.com/office/drawing/2014/main" id="{9FB2979B-AE0E-62B0-58A6-392A9C8CCD2F}"/>
                  </a:ext>
                </a:extLst>
              </p:cNvPr>
              <p:cNvSpPr/>
              <p:nvPr/>
            </p:nvSpPr>
            <p:spPr>
              <a:xfrm>
                <a:off x="2021885" y="-1574"/>
                <a:ext cx="1492331" cy="268274"/>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0EBC0316-CA05-9603-7866-F1A262439FBD}"/>
                  </a:ext>
                </a:extLst>
              </p:cNvPr>
              <p:cNvSpPr/>
              <p:nvPr/>
            </p:nvSpPr>
            <p:spPr>
              <a:xfrm>
                <a:off x="3509465" y="-1574"/>
                <a:ext cx="1492331" cy="268274"/>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96467501-7C6D-9B2A-32CC-C6DB1BCABFE0}"/>
                  </a:ext>
                </a:extLst>
              </p:cNvPr>
              <p:cNvSpPr/>
              <p:nvPr/>
            </p:nvSpPr>
            <p:spPr>
              <a:xfrm>
                <a:off x="4997045" y="-1574"/>
                <a:ext cx="1492331" cy="268274"/>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Background - Solid">
                <a:extLst>
                  <a:ext uri="{FF2B5EF4-FFF2-40B4-BE49-F238E27FC236}">
                    <a16:creationId xmlns:a16="http://schemas.microsoft.com/office/drawing/2014/main" id="{5DB76155-84F0-6B4E-A668-0536B0368C61}"/>
                  </a:ext>
                </a:extLst>
              </p:cNvPr>
              <p:cNvSpPr/>
              <p:nvPr/>
            </p:nvSpPr>
            <p:spPr>
              <a:xfrm>
                <a:off x="6484625" y="-1574"/>
                <a:ext cx="1492331" cy="268274"/>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73B0FF6D-C58F-FF65-7AD1-33FA94AE3B0B}"/>
                  </a:ext>
                </a:extLst>
              </p:cNvPr>
              <p:cNvSpPr/>
              <p:nvPr/>
            </p:nvSpPr>
            <p:spPr>
              <a:xfrm>
                <a:off x="7972205" y="-1574"/>
                <a:ext cx="1492331" cy="268274"/>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A9343DE0-2EBE-8273-5320-5F1D6DF68CF2}"/>
                  </a:ext>
                </a:extLst>
              </p:cNvPr>
              <p:cNvSpPr/>
              <p:nvPr/>
            </p:nvSpPr>
            <p:spPr>
              <a:xfrm>
                <a:off x="9459785" y="-1574"/>
                <a:ext cx="1492331" cy="268274"/>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8EE76241-EBA0-A575-0972-5B5AE92858AD}"/>
                  </a:ext>
                </a:extLst>
              </p:cNvPr>
              <p:cNvSpPr/>
              <p:nvPr/>
            </p:nvSpPr>
            <p:spPr>
              <a:xfrm>
                <a:off x="10947366" y="-1574"/>
                <a:ext cx="1492331" cy="268274"/>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12" name="Freeform 11">
              <a:extLst>
                <a:ext uri="{FF2B5EF4-FFF2-40B4-BE49-F238E27FC236}">
                  <a16:creationId xmlns:a16="http://schemas.microsoft.com/office/drawing/2014/main" id="{583EC3B6-C230-EE19-4CEC-39EBF76C2AAC}"/>
                </a:ext>
              </a:extLst>
            </p:cNvPr>
            <p:cNvSpPr/>
            <p:nvPr/>
          </p:nvSpPr>
          <p:spPr>
            <a:xfrm>
              <a:off x="0" y="-8022"/>
              <a:ext cx="2193729" cy="6866022"/>
            </a:xfrm>
            <a:custGeom>
              <a:avLst/>
              <a:gdLst>
                <a:gd name="connsiteX0" fmla="*/ 372975 w 2193729"/>
                <a:gd name="connsiteY0" fmla="*/ 0 h 6866022"/>
                <a:gd name="connsiteX1" fmla="*/ 1774629 w 2193729"/>
                <a:gd name="connsiteY1" fmla="*/ 0 h 6866022"/>
                <a:gd name="connsiteX2" fmla="*/ 2193729 w 2193729"/>
                <a:gd name="connsiteY2" fmla="*/ 0 h 6866022"/>
                <a:gd name="connsiteX3" fmla="*/ 605282 w 2193729"/>
                <a:gd name="connsiteY3" fmla="*/ 6866021 h 6866022"/>
                <a:gd name="connsiteX4" fmla="*/ 469279 w 2193729"/>
                <a:gd name="connsiteY4" fmla="*/ 6865841 h 6866022"/>
                <a:gd name="connsiteX5" fmla="*/ 469279 w 2193729"/>
                <a:gd name="connsiteY5" fmla="*/ 6866022 h 6866022"/>
                <a:gd name="connsiteX6" fmla="*/ 0 w 2193729"/>
                <a:gd name="connsiteY6" fmla="*/ 6866022 h 6866022"/>
                <a:gd name="connsiteX7" fmla="*/ 0 w 2193729"/>
                <a:gd name="connsiteY7" fmla="*/ 8022 h 6866022"/>
                <a:gd name="connsiteX8" fmla="*/ 372975 w 2193729"/>
                <a:gd name="connsiteY8" fmla="*/ 8022 h 686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3729" h="6866022">
                  <a:moveTo>
                    <a:pt x="372975" y="0"/>
                  </a:moveTo>
                  <a:lnTo>
                    <a:pt x="1774629" y="0"/>
                  </a:lnTo>
                  <a:lnTo>
                    <a:pt x="2193729" y="0"/>
                  </a:lnTo>
                  <a:lnTo>
                    <a:pt x="605282" y="6866021"/>
                  </a:lnTo>
                  <a:lnTo>
                    <a:pt x="469279" y="6865841"/>
                  </a:lnTo>
                  <a:lnTo>
                    <a:pt x="469279" y="6866022"/>
                  </a:lnTo>
                  <a:lnTo>
                    <a:pt x="0" y="6866022"/>
                  </a:lnTo>
                  <a:lnTo>
                    <a:pt x="0" y="8022"/>
                  </a:lnTo>
                  <a:lnTo>
                    <a:pt x="372975" y="802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35297527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8_Title and Content">
    <p:bg>
      <p:bgPr>
        <a:solidFill>
          <a:schemeClr val="bg1"/>
        </a:solidFill>
        <a:effectLst/>
      </p:bgPr>
    </p:bg>
    <p:spTree>
      <p:nvGrpSpPr>
        <p:cNvPr id="1" name=""/>
        <p:cNvGrpSpPr/>
        <p:nvPr/>
      </p:nvGrpSpPr>
      <p:grpSpPr>
        <a:xfrm>
          <a:off x="0" y="0"/>
          <a:ext cx="0" cy="0"/>
          <a:chOff x="0" y="0"/>
          <a:chExt cx="0" cy="0"/>
        </a:xfrm>
      </p:grpSpPr>
      <p:sp>
        <p:nvSpPr>
          <p:cNvPr id="10" name="Background - Solid">
            <a:extLst>
              <a:ext uri="{FF2B5EF4-FFF2-40B4-BE49-F238E27FC236}">
                <a16:creationId xmlns:a16="http://schemas.microsoft.com/office/drawing/2014/main" id="{925977B4-C602-8D6C-6A7B-44C765AFA37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Freeform 11">
            <a:extLst>
              <a:ext uri="{FF2B5EF4-FFF2-40B4-BE49-F238E27FC236}">
                <a16:creationId xmlns:a16="http://schemas.microsoft.com/office/drawing/2014/main" id="{583EC3B6-C230-EE19-4CEC-39EBF76C2AAC}"/>
              </a:ext>
            </a:extLst>
          </p:cNvPr>
          <p:cNvSpPr/>
          <p:nvPr/>
        </p:nvSpPr>
        <p:spPr>
          <a:xfrm>
            <a:off x="0" y="-8022"/>
            <a:ext cx="2193729" cy="6866022"/>
          </a:xfrm>
          <a:custGeom>
            <a:avLst/>
            <a:gdLst>
              <a:gd name="connsiteX0" fmla="*/ 372975 w 2193729"/>
              <a:gd name="connsiteY0" fmla="*/ 0 h 6866022"/>
              <a:gd name="connsiteX1" fmla="*/ 1774629 w 2193729"/>
              <a:gd name="connsiteY1" fmla="*/ 0 h 6866022"/>
              <a:gd name="connsiteX2" fmla="*/ 2193729 w 2193729"/>
              <a:gd name="connsiteY2" fmla="*/ 0 h 6866022"/>
              <a:gd name="connsiteX3" fmla="*/ 605282 w 2193729"/>
              <a:gd name="connsiteY3" fmla="*/ 6866021 h 6866022"/>
              <a:gd name="connsiteX4" fmla="*/ 469279 w 2193729"/>
              <a:gd name="connsiteY4" fmla="*/ 6865841 h 6866022"/>
              <a:gd name="connsiteX5" fmla="*/ 469279 w 2193729"/>
              <a:gd name="connsiteY5" fmla="*/ 6866022 h 6866022"/>
              <a:gd name="connsiteX6" fmla="*/ 0 w 2193729"/>
              <a:gd name="connsiteY6" fmla="*/ 6866022 h 6866022"/>
              <a:gd name="connsiteX7" fmla="*/ 0 w 2193729"/>
              <a:gd name="connsiteY7" fmla="*/ 8022 h 6866022"/>
              <a:gd name="connsiteX8" fmla="*/ 372975 w 2193729"/>
              <a:gd name="connsiteY8" fmla="*/ 8022 h 686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3729" h="6866022">
                <a:moveTo>
                  <a:pt x="372975" y="0"/>
                </a:moveTo>
                <a:lnTo>
                  <a:pt x="1774629" y="0"/>
                </a:lnTo>
                <a:lnTo>
                  <a:pt x="2193729" y="0"/>
                </a:lnTo>
                <a:lnTo>
                  <a:pt x="605282" y="6866021"/>
                </a:lnTo>
                <a:lnTo>
                  <a:pt x="469279" y="6865841"/>
                </a:lnTo>
                <a:lnTo>
                  <a:pt x="469279" y="6866022"/>
                </a:lnTo>
                <a:lnTo>
                  <a:pt x="0" y="6866022"/>
                </a:lnTo>
                <a:lnTo>
                  <a:pt x="0" y="8022"/>
                </a:lnTo>
                <a:lnTo>
                  <a:pt x="372975" y="802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21073661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9_Title and Content">
    <p:bg>
      <p:bgPr>
        <a:solidFill>
          <a:schemeClr val="bg1"/>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7FCA3B97-2395-2E49-3664-1A72163C8181}"/>
              </a:ext>
            </a:extLst>
          </p:cNvPr>
          <p:cNvSpPr/>
          <p:nvPr userDrawn="1"/>
        </p:nvSpPr>
        <p:spPr>
          <a:xfrm rot="10800000" flipV="1">
            <a:off x="0" y="3517136"/>
            <a:ext cx="12192000" cy="3428999"/>
          </a:xfrm>
          <a:custGeom>
            <a:avLst/>
            <a:gdLst>
              <a:gd name="connsiteX0" fmla="*/ 6858000 w 6858000"/>
              <a:gd name="connsiteY0" fmla="*/ 1978237 h 1978237"/>
              <a:gd name="connsiteX1" fmla="*/ 6858000 w 6858000"/>
              <a:gd name="connsiteY1" fmla="*/ 0 h 1978237"/>
              <a:gd name="connsiteX2" fmla="*/ 0 w 6858000"/>
              <a:gd name="connsiteY2" fmla="*/ 922089 h 1978237"/>
              <a:gd name="connsiteX3" fmla="*/ 0 w 6858000"/>
              <a:gd name="connsiteY3" fmla="*/ 1978237 h 1978237"/>
            </a:gdLst>
            <a:ahLst/>
            <a:cxnLst>
              <a:cxn ang="0">
                <a:pos x="connsiteX0" y="connsiteY0"/>
              </a:cxn>
              <a:cxn ang="0">
                <a:pos x="connsiteX1" y="connsiteY1"/>
              </a:cxn>
              <a:cxn ang="0">
                <a:pos x="connsiteX2" y="connsiteY2"/>
              </a:cxn>
              <a:cxn ang="0">
                <a:pos x="connsiteX3" y="connsiteY3"/>
              </a:cxn>
            </a:cxnLst>
            <a:rect l="l" t="t" r="r" b="b"/>
            <a:pathLst>
              <a:path w="6858000" h="1978237">
                <a:moveTo>
                  <a:pt x="6858000" y="1978237"/>
                </a:moveTo>
                <a:lnTo>
                  <a:pt x="6858000" y="0"/>
                </a:lnTo>
                <a:lnTo>
                  <a:pt x="0" y="922089"/>
                </a:lnTo>
                <a:lnTo>
                  <a:pt x="0" y="197823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r>
              <a:rPr lang="en-US" dirty="0">
                <a:solidFill>
                  <a:schemeClr val="lt1">
                    <a:alpha val="44000"/>
                  </a:schemeClr>
                </a:solidFill>
              </a:rPr>
              <a:t>m</a:t>
            </a:r>
          </a:p>
        </p:txBody>
      </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17388327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0_Title and Content">
    <p:bg>
      <p:bgPr>
        <a:solidFill>
          <a:schemeClr val="bg1"/>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
        <p:nvSpPr>
          <p:cNvPr id="8" name="Freeform 7">
            <a:extLst>
              <a:ext uri="{FF2B5EF4-FFF2-40B4-BE49-F238E27FC236}">
                <a16:creationId xmlns:a16="http://schemas.microsoft.com/office/drawing/2014/main" id="{67D4130B-DFAC-123A-76F8-6446387BA6A8}"/>
              </a:ext>
            </a:extLst>
          </p:cNvPr>
          <p:cNvSpPr/>
          <p:nvPr userDrawn="1"/>
        </p:nvSpPr>
        <p:spPr>
          <a:xfrm>
            <a:off x="3274927" y="-8022"/>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rgbClr val="00338D">
              <a:alpha val="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50000"/>
                </a:schemeClr>
              </a:solidFill>
            </a:endParaRPr>
          </a:p>
        </p:txBody>
      </p:sp>
    </p:spTree>
    <p:extLst>
      <p:ext uri="{BB962C8B-B14F-4D97-AF65-F5344CB8AC3E}">
        <p14:creationId xmlns:p14="http://schemas.microsoft.com/office/powerpoint/2010/main" val="25428926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1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a:solidFill>
                <a:schemeClr val="bg1"/>
              </a:solidFill>
            </a:endParaRPr>
          </a:p>
        </p:txBody>
      </p:sp>
    </p:spTree>
    <p:extLst>
      <p:ext uri="{BB962C8B-B14F-4D97-AF65-F5344CB8AC3E}">
        <p14:creationId xmlns:p14="http://schemas.microsoft.com/office/powerpoint/2010/main" val="3734393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A596B9-B705-518E-B618-21E4D02E4677}"/>
              </a:ext>
            </a:extLst>
          </p:cNvPr>
          <p:cNvSpPr>
            <a:spLocks noGrp="1"/>
          </p:cNvSpPr>
          <p:nvPr>
            <p:ph type="dt" sz="half" idx="10"/>
          </p:nvPr>
        </p:nvSpPr>
        <p:spPr/>
        <p:txBody>
          <a:bodyPr/>
          <a:lstStyle/>
          <a:p>
            <a:fld id="{2A93C44A-69EC-4F4C-A260-0E2F1B649762}" type="datetimeFigureOut">
              <a:rPr lang="en-US" smtClean="0"/>
              <a:t>9/16/24</a:t>
            </a:fld>
            <a:endParaRPr lang="en-US"/>
          </a:p>
        </p:txBody>
      </p:sp>
      <p:sp>
        <p:nvSpPr>
          <p:cNvPr id="3" name="Footer Placeholder 2">
            <a:extLst>
              <a:ext uri="{FF2B5EF4-FFF2-40B4-BE49-F238E27FC236}">
                <a16:creationId xmlns:a16="http://schemas.microsoft.com/office/drawing/2014/main" id="{5DC55940-6B26-9A37-BB03-FBE638C2AC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2343782-285C-8BFB-A909-39638CB408BA}"/>
              </a:ext>
            </a:extLst>
          </p:cNvPr>
          <p:cNvSpPr>
            <a:spLocks noGrp="1"/>
          </p:cNvSpPr>
          <p:nvPr>
            <p:ph type="sldNum" sz="quarter" idx="12"/>
          </p:nvPr>
        </p:nvSpPr>
        <p:spPr/>
        <p:txBody>
          <a:bodyPr/>
          <a:lstStyle/>
          <a:p>
            <a:fld id="{9D78DE02-9C36-7841-9927-7D8CA287F4BF}" type="slidenum">
              <a:rPr lang="en-US" smtClean="0"/>
              <a:t>‹#›</a:t>
            </a:fld>
            <a:endParaRPr lang="en-US"/>
          </a:p>
        </p:txBody>
      </p:sp>
    </p:spTree>
    <p:extLst>
      <p:ext uri="{BB962C8B-B14F-4D97-AF65-F5344CB8AC3E}">
        <p14:creationId xmlns:p14="http://schemas.microsoft.com/office/powerpoint/2010/main" val="21213978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2_Title and Content">
    <p:bg>
      <p:bgPr>
        <a:solidFill>
          <a:srgbClr val="0D2240"/>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71E0CEC9-9D2F-5544-87AE-66A08FEBD43C}"/>
              </a:ext>
            </a:extLst>
          </p:cNvPr>
          <p:cNvSpPr>
            <a:spLocks noGrp="1"/>
          </p:cNvSpPr>
          <p:nvPr>
            <p:ph type="pic" sz="quarter" idx="15"/>
          </p:nvPr>
        </p:nvSpPr>
        <p:spPr>
          <a:xfrm>
            <a:off x="410818" y="346722"/>
            <a:ext cx="914400" cy="914400"/>
          </a:xfrm>
        </p:spPr>
        <p:txBody>
          <a:bodyPr/>
          <a:lstStyle/>
          <a:p>
            <a:endParaRPr lang="en-US"/>
          </a:p>
        </p:txBody>
      </p:sp>
      <p:sp>
        <p:nvSpPr>
          <p:cNvPr id="20" name="Text Placeholder 19">
            <a:extLst>
              <a:ext uri="{FF2B5EF4-FFF2-40B4-BE49-F238E27FC236}">
                <a16:creationId xmlns:a16="http://schemas.microsoft.com/office/drawing/2014/main" id="{ECAD6617-8761-4247-A702-E4F2A27BAE14}"/>
              </a:ext>
            </a:extLst>
          </p:cNvPr>
          <p:cNvSpPr>
            <a:spLocks noGrp="1"/>
          </p:cNvSpPr>
          <p:nvPr>
            <p:ph type="body" sz="quarter" idx="14"/>
          </p:nvPr>
        </p:nvSpPr>
        <p:spPr>
          <a:xfrm>
            <a:off x="411163" y="1392238"/>
            <a:ext cx="5684837" cy="4879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
        <p:nvSpPr>
          <p:cNvPr id="3" name="Title 2">
            <a:extLst>
              <a:ext uri="{FF2B5EF4-FFF2-40B4-BE49-F238E27FC236}">
                <a16:creationId xmlns:a16="http://schemas.microsoft.com/office/drawing/2014/main" id="{E16BCC36-4B75-9949-9C55-D7B729C668DF}"/>
              </a:ext>
            </a:extLst>
          </p:cNvPr>
          <p:cNvSpPr>
            <a:spLocks noGrp="1"/>
          </p:cNvSpPr>
          <p:nvPr>
            <p:ph type="title" hasCustomPrompt="1"/>
          </p:nvPr>
        </p:nvSpPr>
        <p:spPr>
          <a:xfrm>
            <a:off x="1411193" y="450565"/>
            <a:ext cx="10515600" cy="706714"/>
          </a:xfrm>
        </p:spPr>
        <p:txBody>
          <a:bodyPr>
            <a:no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873295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3_Title and Content">
    <p:bg>
      <p:bgPr>
        <a:solidFill>
          <a:srgbClr val="0D2240"/>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71E0CEC9-9D2F-5544-87AE-66A08FEBD43C}"/>
              </a:ext>
            </a:extLst>
          </p:cNvPr>
          <p:cNvSpPr>
            <a:spLocks noGrp="1"/>
          </p:cNvSpPr>
          <p:nvPr>
            <p:ph type="pic" sz="quarter" idx="15"/>
          </p:nvPr>
        </p:nvSpPr>
        <p:spPr>
          <a:xfrm>
            <a:off x="410818" y="346722"/>
            <a:ext cx="914400" cy="914400"/>
          </a:xfrm>
        </p:spPr>
        <p:txBody>
          <a:bodyPr/>
          <a:lstStyle/>
          <a:p>
            <a:endParaRPr lang="en-US"/>
          </a:p>
        </p:txBody>
      </p:sp>
      <p:sp>
        <p:nvSpPr>
          <p:cNvPr id="20" name="Text Placeholder 19">
            <a:extLst>
              <a:ext uri="{FF2B5EF4-FFF2-40B4-BE49-F238E27FC236}">
                <a16:creationId xmlns:a16="http://schemas.microsoft.com/office/drawing/2014/main" id="{ECAD6617-8761-4247-A702-E4F2A27BAE14}"/>
              </a:ext>
            </a:extLst>
          </p:cNvPr>
          <p:cNvSpPr>
            <a:spLocks noGrp="1"/>
          </p:cNvSpPr>
          <p:nvPr>
            <p:ph type="body" sz="quarter" idx="14"/>
          </p:nvPr>
        </p:nvSpPr>
        <p:spPr>
          <a:xfrm>
            <a:off x="411163" y="1392238"/>
            <a:ext cx="5684837" cy="4879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a:solidFill>
                <a:schemeClr val="bg1"/>
              </a:solidFill>
            </a:endParaRPr>
          </a:p>
        </p:txBody>
      </p:sp>
      <p:cxnSp>
        <p:nvCxnSpPr>
          <p:cNvPr id="16" name="Straight Connector 15">
            <a:extLst>
              <a:ext uri="{FF2B5EF4-FFF2-40B4-BE49-F238E27FC236}">
                <a16:creationId xmlns:a16="http://schemas.microsoft.com/office/drawing/2014/main" id="{1D1A8763-65A3-F047-804A-2CB08763CBB5}"/>
              </a:ext>
            </a:extLst>
          </p:cNvPr>
          <p:cNvCxnSpPr>
            <a:cxnSpLocks/>
          </p:cNvCxnSpPr>
          <p:nvPr userDrawn="1"/>
        </p:nvCxnSpPr>
        <p:spPr>
          <a:xfrm>
            <a:off x="1529556" y="1063681"/>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E16BCC36-4B75-9949-9C55-D7B729C668DF}"/>
              </a:ext>
            </a:extLst>
          </p:cNvPr>
          <p:cNvSpPr>
            <a:spLocks noGrp="1"/>
          </p:cNvSpPr>
          <p:nvPr>
            <p:ph type="title" hasCustomPrompt="1"/>
          </p:nvPr>
        </p:nvSpPr>
        <p:spPr>
          <a:xfrm>
            <a:off x="1411193" y="450565"/>
            <a:ext cx="10515600" cy="706714"/>
          </a:xfrm>
        </p:spPr>
        <p:txBody>
          <a:bodyPr>
            <a:no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6158052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4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BB8F37-0E51-C443-92E6-10DF3612109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5A6B55DA-FCD9-A84C-9BCE-A69F52E4EE5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94315B66-EBD7-0A42-ACB2-9E41FC05845F}"/>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B668BA2A-274A-4D46-995B-C2A36B15C76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AF04690-718A-5840-8633-94801BEDE96B}"/>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0FBA4552-0C65-DD4B-AC3A-C53B06E838B2}"/>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a:solidFill>
                <a:schemeClr val="bg1"/>
              </a:solidFill>
            </a:endParaRPr>
          </a:p>
        </p:txBody>
      </p:sp>
      <p:sp>
        <p:nvSpPr>
          <p:cNvPr id="11" name="Picture Placeholder 10">
            <a:extLst>
              <a:ext uri="{FF2B5EF4-FFF2-40B4-BE49-F238E27FC236}">
                <a16:creationId xmlns:a16="http://schemas.microsoft.com/office/drawing/2014/main" id="{CD5F0FFC-64E5-984E-8312-ADD1A478E1C8}"/>
              </a:ext>
            </a:extLst>
          </p:cNvPr>
          <p:cNvSpPr>
            <a:spLocks noGrp="1"/>
          </p:cNvSpPr>
          <p:nvPr>
            <p:ph type="pic" sz="quarter" idx="14"/>
          </p:nvPr>
        </p:nvSpPr>
        <p:spPr>
          <a:xfrm>
            <a:off x="7425755" y="1269612"/>
            <a:ext cx="4343884" cy="4830763"/>
          </a:xfrm>
          <a:ln w="28575">
            <a:solidFill>
              <a:schemeClr val="accent2"/>
            </a:solidFill>
          </a:ln>
        </p:spPr>
        <p:txBody>
          <a:bodyPr/>
          <a:lstStyle/>
          <a:p>
            <a:endParaRPr lang="en-US"/>
          </a:p>
        </p:txBody>
      </p:sp>
      <p:sp>
        <p:nvSpPr>
          <p:cNvPr id="12" name="Title 1">
            <a:extLst>
              <a:ext uri="{FF2B5EF4-FFF2-40B4-BE49-F238E27FC236}">
                <a16:creationId xmlns:a16="http://schemas.microsoft.com/office/drawing/2014/main" id="{60C04F88-9FFE-6240-A06C-F03D42D74C85}"/>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3" name="Text Placeholder 4">
            <a:extLst>
              <a:ext uri="{FF2B5EF4-FFF2-40B4-BE49-F238E27FC236}">
                <a16:creationId xmlns:a16="http://schemas.microsoft.com/office/drawing/2014/main" id="{80945393-5477-1243-A015-0E69F058B0BE}"/>
              </a:ext>
            </a:extLst>
          </p:cNvPr>
          <p:cNvSpPr>
            <a:spLocks noGrp="1"/>
          </p:cNvSpPr>
          <p:nvPr>
            <p:ph type="body" sz="quarter" idx="13"/>
          </p:nvPr>
        </p:nvSpPr>
        <p:spPr>
          <a:xfrm>
            <a:off x="410818" y="1269612"/>
            <a:ext cx="5354255" cy="49073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2584919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6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5" name="Picture 4" descr="Graphical user interface&#10;&#10;Description automatically generated with medium confidence">
            <a:extLst>
              <a:ext uri="{FF2B5EF4-FFF2-40B4-BE49-F238E27FC236}">
                <a16:creationId xmlns:a16="http://schemas.microsoft.com/office/drawing/2014/main" id="{9337BEC2-1448-DD4F-8F95-1A8A3533DA2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510410" y="5841999"/>
            <a:ext cx="2208808" cy="644972"/>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E4B04884-5587-E646-B95E-69F79936CCE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7" name="Straight Connector 6">
            <a:extLst>
              <a:ext uri="{FF2B5EF4-FFF2-40B4-BE49-F238E27FC236}">
                <a16:creationId xmlns:a16="http://schemas.microsoft.com/office/drawing/2014/main" id="{812344E1-B1E6-BC45-8AC1-C7ECFD9F89C3}"/>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99473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7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39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39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510410" y="5841999"/>
            <a:ext cx="2208808" cy="644972"/>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A7750DF2-3393-5544-8CED-BA62DB2BCAAE}"/>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11" name="Straight Connector 10">
            <a:extLst>
              <a:ext uri="{FF2B5EF4-FFF2-40B4-BE49-F238E27FC236}">
                <a16:creationId xmlns:a16="http://schemas.microsoft.com/office/drawing/2014/main" id="{5C4476AB-9595-3945-82FD-3FFD7BA4E6E8}"/>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721840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8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5" name="Picture 4" descr="Graphical user interface&#10;&#10;Description automatically generated with medium confidence">
            <a:extLst>
              <a:ext uri="{FF2B5EF4-FFF2-40B4-BE49-F238E27FC236}">
                <a16:creationId xmlns:a16="http://schemas.microsoft.com/office/drawing/2014/main" id="{9337BEC2-1448-DD4F-8F95-1A8A3533DA2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510410" y="5841999"/>
            <a:ext cx="2208808" cy="644972"/>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E4B04884-5587-E646-B95E-69F79936CCE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7" name="Straight Connector 6">
            <a:extLst>
              <a:ext uri="{FF2B5EF4-FFF2-40B4-BE49-F238E27FC236}">
                <a16:creationId xmlns:a16="http://schemas.microsoft.com/office/drawing/2014/main" id="{812344E1-B1E6-BC45-8AC1-C7ECFD9F89C3}"/>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785453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5_Title and Content">
    <p:bg>
      <p:bgPr>
        <a:solidFill>
          <a:srgbClr val="0D2240"/>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287B9AC-07B9-F245-A329-1B92B71C0393}"/>
              </a:ext>
            </a:extLst>
          </p:cNvPr>
          <p:cNvSpPr>
            <a:spLocks noGrp="1"/>
          </p:cNvSpPr>
          <p:nvPr>
            <p:ph type="title" hasCustomPrompt="1"/>
          </p:nvPr>
        </p:nvSpPr>
        <p:spPr>
          <a:xfrm>
            <a:off x="410818" y="349353"/>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6" name="Rectangle 15">
            <a:extLst>
              <a:ext uri="{FF2B5EF4-FFF2-40B4-BE49-F238E27FC236}">
                <a16:creationId xmlns:a16="http://schemas.microsoft.com/office/drawing/2014/main" id="{7C991874-8CE8-5F47-8EF3-03585FB94A82}"/>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screenshot of a cell phone&#10;&#10;Description automatically generated">
            <a:extLst>
              <a:ext uri="{FF2B5EF4-FFF2-40B4-BE49-F238E27FC236}">
                <a16:creationId xmlns:a16="http://schemas.microsoft.com/office/drawing/2014/main" id="{99BC20C9-6EF0-5442-ACAB-2CF985941EF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8" name="Picture 17" descr="A picture containing food, drawing&#10;&#10;Description automatically generated">
            <a:extLst>
              <a:ext uri="{FF2B5EF4-FFF2-40B4-BE49-F238E27FC236}">
                <a16:creationId xmlns:a16="http://schemas.microsoft.com/office/drawing/2014/main" id="{BBF532C8-FF84-A542-999E-3EFDE15AD2C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9" name="Straight Connector 18">
            <a:extLst>
              <a:ext uri="{FF2B5EF4-FFF2-40B4-BE49-F238E27FC236}">
                <a16:creationId xmlns:a16="http://schemas.microsoft.com/office/drawing/2014/main" id="{ABA72F3E-1932-A54E-A80A-FBE7218B1B06}"/>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20" name="Slide Number Placeholder 19">
            <a:extLst>
              <a:ext uri="{FF2B5EF4-FFF2-40B4-BE49-F238E27FC236}">
                <a16:creationId xmlns:a16="http://schemas.microsoft.com/office/drawing/2014/main" id="{F73B7E7A-E455-B042-81D7-2FAA43EACBC8}"/>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a:solidFill>
                <a:schemeClr val="bg1"/>
              </a:solidFill>
            </a:endParaRPr>
          </a:p>
        </p:txBody>
      </p:sp>
      <p:sp>
        <p:nvSpPr>
          <p:cNvPr id="21" name="Content Placeholder 3">
            <a:extLst>
              <a:ext uri="{FF2B5EF4-FFF2-40B4-BE49-F238E27FC236}">
                <a16:creationId xmlns:a16="http://schemas.microsoft.com/office/drawing/2014/main" id="{9E043BEB-992B-3E4E-ACC5-E80A78853DD0}"/>
              </a:ext>
            </a:extLst>
          </p:cNvPr>
          <p:cNvSpPr>
            <a:spLocks noGrp="1"/>
          </p:cNvSpPr>
          <p:nvPr>
            <p:ph sz="quarter" idx="14"/>
          </p:nvPr>
        </p:nvSpPr>
        <p:spPr>
          <a:xfrm>
            <a:off x="410818"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6075250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6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3CD42D-FF1A-0C47-8231-7E899959E7A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screenshot of a cell phone&#10;&#10;Description automatically generated">
            <a:extLst>
              <a:ext uri="{FF2B5EF4-FFF2-40B4-BE49-F238E27FC236}">
                <a16:creationId xmlns:a16="http://schemas.microsoft.com/office/drawing/2014/main" id="{D0ABA9C3-B604-9240-A0AD-A85DB7C7FB9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3" name="Picture 12" descr="A picture containing food, drawing&#10;&#10;Description automatically generated">
            <a:extLst>
              <a:ext uri="{FF2B5EF4-FFF2-40B4-BE49-F238E27FC236}">
                <a16:creationId xmlns:a16="http://schemas.microsoft.com/office/drawing/2014/main" id="{3C30ABBF-2E74-FC4C-B25D-B2CE07E7D27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4" name="Straight Connector 13">
            <a:extLst>
              <a:ext uri="{FF2B5EF4-FFF2-40B4-BE49-F238E27FC236}">
                <a16:creationId xmlns:a16="http://schemas.microsoft.com/office/drawing/2014/main" id="{45AFF672-4880-0248-871D-56B0BED9A01F}"/>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5" name="Slide Number Placeholder 19">
            <a:extLst>
              <a:ext uri="{FF2B5EF4-FFF2-40B4-BE49-F238E27FC236}">
                <a16:creationId xmlns:a16="http://schemas.microsoft.com/office/drawing/2014/main" id="{0F46DA33-1B5C-0B4A-A918-EB6397868ADB}"/>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a:solidFill>
                <a:schemeClr val="bg1"/>
              </a:solidFill>
            </a:endParaRPr>
          </a:p>
        </p:txBody>
      </p:sp>
      <p:sp>
        <p:nvSpPr>
          <p:cNvPr id="16" name="Title 1">
            <a:extLst>
              <a:ext uri="{FF2B5EF4-FFF2-40B4-BE49-F238E27FC236}">
                <a16:creationId xmlns:a16="http://schemas.microsoft.com/office/drawing/2014/main" id="{2414C3AC-72BD-E543-B9D2-0ECB6D60714D}"/>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7" name="Text Placeholder 4">
            <a:extLst>
              <a:ext uri="{FF2B5EF4-FFF2-40B4-BE49-F238E27FC236}">
                <a16:creationId xmlns:a16="http://schemas.microsoft.com/office/drawing/2014/main" id="{D8E4F99F-BC94-DA4B-940F-63D0F0D9F4EA}"/>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480297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Slide - Top Bar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Tree>
    <p:extLst>
      <p:ext uri="{BB962C8B-B14F-4D97-AF65-F5344CB8AC3E}">
        <p14:creationId xmlns:p14="http://schemas.microsoft.com/office/powerpoint/2010/main" val="4292357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7_Title and Content">
    <p:bg>
      <p:bgPr>
        <a:solidFill>
          <a:srgbClr val="0D2240"/>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D5F0FFC-64E5-984E-8312-ADD1A478E1C8}"/>
              </a:ext>
            </a:extLst>
          </p:cNvPr>
          <p:cNvSpPr>
            <a:spLocks noGrp="1"/>
          </p:cNvSpPr>
          <p:nvPr>
            <p:ph type="pic" sz="quarter" idx="14"/>
          </p:nvPr>
        </p:nvSpPr>
        <p:spPr>
          <a:xfrm>
            <a:off x="7425755" y="1269612"/>
            <a:ext cx="4343884" cy="4830763"/>
          </a:xfrm>
          <a:ln w="28575">
            <a:solidFill>
              <a:schemeClr val="accent2"/>
            </a:solidFill>
          </a:ln>
        </p:spPr>
        <p:txBody>
          <a:bodyPr/>
          <a:lstStyle/>
          <a:p>
            <a:endParaRPr lang="en-US"/>
          </a:p>
        </p:txBody>
      </p:sp>
      <p:sp>
        <p:nvSpPr>
          <p:cNvPr id="12" name="Rectangle 11">
            <a:extLst>
              <a:ext uri="{FF2B5EF4-FFF2-40B4-BE49-F238E27FC236}">
                <a16:creationId xmlns:a16="http://schemas.microsoft.com/office/drawing/2014/main" id="{EC7AB8A7-C066-5E41-BBDA-CCF82A34A4B4}"/>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screenshot of a cell phone&#10;&#10;Description automatically generated">
            <a:extLst>
              <a:ext uri="{FF2B5EF4-FFF2-40B4-BE49-F238E27FC236}">
                <a16:creationId xmlns:a16="http://schemas.microsoft.com/office/drawing/2014/main" id="{C20ABBF3-8D3A-8048-B567-9E8CFBCA849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4" name="Picture 13" descr="A picture containing food, drawing&#10;&#10;Description automatically generated">
            <a:extLst>
              <a:ext uri="{FF2B5EF4-FFF2-40B4-BE49-F238E27FC236}">
                <a16:creationId xmlns:a16="http://schemas.microsoft.com/office/drawing/2014/main" id="{AD5E29FE-C5B9-8F49-A5F7-DB5CCE1CC9D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5" name="Straight Connector 14">
            <a:extLst>
              <a:ext uri="{FF2B5EF4-FFF2-40B4-BE49-F238E27FC236}">
                <a16:creationId xmlns:a16="http://schemas.microsoft.com/office/drawing/2014/main" id="{19DE7CCE-6DF5-A240-9813-A2DDD35406DC}"/>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6" name="Slide Number Placeholder 19">
            <a:extLst>
              <a:ext uri="{FF2B5EF4-FFF2-40B4-BE49-F238E27FC236}">
                <a16:creationId xmlns:a16="http://schemas.microsoft.com/office/drawing/2014/main" id="{90F736FC-6279-9244-87AC-84BC75B260D6}"/>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a:solidFill>
                <a:schemeClr val="bg1"/>
              </a:solidFill>
            </a:endParaRPr>
          </a:p>
        </p:txBody>
      </p:sp>
      <p:sp>
        <p:nvSpPr>
          <p:cNvPr id="17" name="Title 1">
            <a:extLst>
              <a:ext uri="{FF2B5EF4-FFF2-40B4-BE49-F238E27FC236}">
                <a16:creationId xmlns:a16="http://schemas.microsoft.com/office/drawing/2014/main" id="{0910C12B-5EB3-0B49-BCE4-52470ECDA2FE}"/>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8" name="Text Placeholder 4">
            <a:extLst>
              <a:ext uri="{FF2B5EF4-FFF2-40B4-BE49-F238E27FC236}">
                <a16:creationId xmlns:a16="http://schemas.microsoft.com/office/drawing/2014/main" id="{EBD13469-A7F6-7043-AAA8-D66315A3E13D}"/>
              </a:ext>
            </a:extLst>
          </p:cNvPr>
          <p:cNvSpPr>
            <a:spLocks noGrp="1"/>
          </p:cNvSpPr>
          <p:nvPr>
            <p:ph type="body" sz="quarter" idx="13"/>
          </p:nvPr>
        </p:nvSpPr>
        <p:spPr>
          <a:xfrm>
            <a:off x="410818" y="1269612"/>
            <a:ext cx="5354255" cy="49073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4903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D4794-E43F-76A6-FA55-5BDD32D512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5D9F3C0-2088-EB4D-7ADE-A5AEC9D4C8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18D1F31-65B3-2649-7FFB-2C0549E5AF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D63563-C733-8722-F603-A8E0110437BC}"/>
              </a:ext>
            </a:extLst>
          </p:cNvPr>
          <p:cNvSpPr>
            <a:spLocks noGrp="1"/>
          </p:cNvSpPr>
          <p:nvPr>
            <p:ph type="dt" sz="half" idx="10"/>
          </p:nvPr>
        </p:nvSpPr>
        <p:spPr/>
        <p:txBody>
          <a:bodyPr/>
          <a:lstStyle/>
          <a:p>
            <a:fld id="{2A93C44A-69EC-4F4C-A260-0E2F1B649762}" type="datetimeFigureOut">
              <a:rPr lang="en-US" smtClean="0"/>
              <a:t>9/16/24</a:t>
            </a:fld>
            <a:endParaRPr lang="en-US"/>
          </a:p>
        </p:txBody>
      </p:sp>
      <p:sp>
        <p:nvSpPr>
          <p:cNvPr id="6" name="Footer Placeholder 5">
            <a:extLst>
              <a:ext uri="{FF2B5EF4-FFF2-40B4-BE49-F238E27FC236}">
                <a16:creationId xmlns:a16="http://schemas.microsoft.com/office/drawing/2014/main" id="{EB0F8DED-DE0D-9317-5CDA-C92DE56A98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8508DE-C052-9F65-CFAF-F2C5F5D88169}"/>
              </a:ext>
            </a:extLst>
          </p:cNvPr>
          <p:cNvSpPr>
            <a:spLocks noGrp="1"/>
          </p:cNvSpPr>
          <p:nvPr>
            <p:ph type="sldNum" sz="quarter" idx="12"/>
          </p:nvPr>
        </p:nvSpPr>
        <p:spPr/>
        <p:txBody>
          <a:bodyPr/>
          <a:lstStyle/>
          <a:p>
            <a:fld id="{9D78DE02-9C36-7841-9927-7D8CA287F4BF}" type="slidenum">
              <a:rPr lang="en-US" smtClean="0"/>
              <a:t>‹#›</a:t>
            </a:fld>
            <a:endParaRPr lang="en-US"/>
          </a:p>
        </p:txBody>
      </p:sp>
    </p:spTree>
    <p:extLst>
      <p:ext uri="{BB962C8B-B14F-4D97-AF65-F5344CB8AC3E}">
        <p14:creationId xmlns:p14="http://schemas.microsoft.com/office/powerpoint/2010/main" val="426688120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Section Slide - Campaign 100 (Purple)">
    <p:bg>
      <p:bgPr>
        <a:solidFill>
          <a:schemeClr val="accent4"/>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6010156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_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89864" y="1381408"/>
            <a:ext cx="3073344" cy="2340864"/>
          </a:xfrm>
          <a:prstGeom prst="rect">
            <a:avLst/>
          </a:prstGeom>
        </p:spPr>
      </p:pic>
    </p:spTree>
    <p:extLst>
      <p:ext uri="{BB962C8B-B14F-4D97-AF65-F5344CB8AC3E}">
        <p14:creationId xmlns:p14="http://schemas.microsoft.com/office/powerpoint/2010/main" val="285100160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658526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48_Title and Content">
    <p:bg>
      <p:bgPr>
        <a:solidFill>
          <a:schemeClr val="accent1"/>
        </a:solidFill>
        <a:effectLst/>
      </p:bgPr>
    </p:bg>
    <p:spTree>
      <p:nvGrpSpPr>
        <p:cNvPr id="1" name=""/>
        <p:cNvGrpSpPr/>
        <p:nvPr/>
      </p:nvGrpSpPr>
      <p:grpSpPr>
        <a:xfrm>
          <a:off x="0" y="0"/>
          <a:ext cx="0" cy="0"/>
          <a:chOff x="0" y="0"/>
          <a:chExt cx="0" cy="0"/>
        </a:xfrm>
      </p:grpSpPr>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30035846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Blank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651834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bg1"/>
                </a:solidFill>
              </a:rPr>
              <a:pPr algn="r" eaLnBrk="0" hangingPunct="0">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4221280186"/>
      </p:ext>
    </p:extLst>
  </p:cSld>
  <p:clrMapOvr>
    <a:overrideClrMapping bg1="lt1" tx1="dk1" bg2="lt2" tx2="dk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LCIF Blank">
    <p:bg>
      <p:bgPr>
        <a:solidFill>
          <a:schemeClr val="bg1"/>
        </a:solidFill>
        <a:effectLst/>
      </p:bgPr>
    </p:bg>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accent1"/>
                </a:solidFill>
              </a:defRPr>
            </a:lvl1pPr>
          </a:lstStyle>
          <a:p>
            <a:endParaRPr lang="en-US" dirty="0"/>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tx2">
                    <a:lumMod val="60000"/>
                    <a:lumOff val="40000"/>
                  </a:schemeClr>
                </a:solidFill>
              </a:defRPr>
            </a:lvl1pPr>
          </a:lstStyle>
          <a:p>
            <a:fld id="{08B32DCC-C169-6242-A663-729B7647A34C}" type="slidenum">
              <a:rPr lang="en-US" smtClean="0"/>
              <a:pPr/>
              <a:t>‹#›</a:t>
            </a:fld>
            <a:endParaRPr lang="en-US" dirty="0"/>
          </a:p>
        </p:txBody>
      </p:sp>
    </p:spTree>
    <p:extLst>
      <p:ext uri="{BB962C8B-B14F-4D97-AF65-F5344CB8AC3E}">
        <p14:creationId xmlns:p14="http://schemas.microsoft.com/office/powerpoint/2010/main" val="2321853956"/>
      </p:ext>
    </p:extLst>
  </p:cSld>
  <p:clrMapOvr>
    <a:masterClrMapping/>
  </p:clrMapOvr>
  <p:extLst>
    <p:ext uri="{DCECCB84-F9BA-43D5-87BE-67443E8EF086}">
      <p15:sldGuideLst xmlns:p15="http://schemas.microsoft.com/office/powerpoint/2012/main">
        <p15:guide id="1" orient="horz" pos="912">
          <p15:clr>
            <a:srgbClr val="FBAE40"/>
          </p15:clr>
        </p15:guide>
        <p15:guide id="2" orient="horz" pos="1536">
          <p15:clr>
            <a:srgbClr val="FBAE40"/>
          </p15:clr>
        </p15:guide>
        <p15:guide id="3" orient="horz" pos="2784">
          <p15:clr>
            <a:srgbClr val="FBAE40"/>
          </p15:clr>
        </p15:guide>
        <p15:guide id="4" orient="horz" pos="3408">
          <p15:clr>
            <a:srgbClr val="FBAE40"/>
          </p15:clr>
        </p15:guide>
        <p15:guide id="6" pos="4732">
          <p15:clr>
            <a:srgbClr val="FBAE40"/>
          </p15:clr>
        </p15:guide>
        <p15:guide id="7" pos="5626">
          <p15:clr>
            <a:srgbClr val="FBAE40"/>
          </p15:clr>
        </p15:guide>
        <p15:guide id="8" pos="6520">
          <p15:clr>
            <a:srgbClr val="FBAE40"/>
          </p15:clr>
        </p15:guide>
        <p15:guide id="9" pos="1162">
          <p15:clr>
            <a:srgbClr val="FBAE40"/>
          </p15:clr>
        </p15:guide>
        <p15:guide id="10" pos="2054">
          <p15:clr>
            <a:srgbClr val="FBAE40"/>
          </p15:clr>
        </p15:guide>
        <p15:guide id="11" pos="294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1DE9F-D2BF-EEE8-B847-7F880F5B16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AD128B0-A8A4-089C-E41D-6993E21F13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A8ADEB9-83D5-282F-EC7D-3931491D0A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3B3185-212B-BF7B-5ADC-69EF6C0BC6C1}"/>
              </a:ext>
            </a:extLst>
          </p:cNvPr>
          <p:cNvSpPr>
            <a:spLocks noGrp="1"/>
          </p:cNvSpPr>
          <p:nvPr>
            <p:ph type="dt" sz="half" idx="10"/>
          </p:nvPr>
        </p:nvSpPr>
        <p:spPr/>
        <p:txBody>
          <a:bodyPr/>
          <a:lstStyle/>
          <a:p>
            <a:fld id="{2A93C44A-69EC-4F4C-A260-0E2F1B649762}" type="datetimeFigureOut">
              <a:rPr lang="en-US" smtClean="0"/>
              <a:t>9/16/24</a:t>
            </a:fld>
            <a:endParaRPr lang="en-US"/>
          </a:p>
        </p:txBody>
      </p:sp>
      <p:sp>
        <p:nvSpPr>
          <p:cNvPr id="6" name="Footer Placeholder 5">
            <a:extLst>
              <a:ext uri="{FF2B5EF4-FFF2-40B4-BE49-F238E27FC236}">
                <a16:creationId xmlns:a16="http://schemas.microsoft.com/office/drawing/2014/main" id="{BA480905-248E-56C1-99F6-8EB32311A9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520369-26F9-1E60-D42D-3E7AE0A91BD8}"/>
              </a:ext>
            </a:extLst>
          </p:cNvPr>
          <p:cNvSpPr>
            <a:spLocks noGrp="1"/>
          </p:cNvSpPr>
          <p:nvPr>
            <p:ph type="sldNum" sz="quarter" idx="12"/>
          </p:nvPr>
        </p:nvSpPr>
        <p:spPr/>
        <p:txBody>
          <a:bodyPr/>
          <a:lstStyle/>
          <a:p>
            <a:fld id="{9D78DE02-9C36-7841-9927-7D8CA287F4BF}" type="slidenum">
              <a:rPr lang="en-US" smtClean="0"/>
              <a:t>‹#›</a:t>
            </a:fld>
            <a:endParaRPr lang="en-US"/>
          </a:p>
        </p:txBody>
      </p:sp>
    </p:spTree>
    <p:extLst>
      <p:ext uri="{BB962C8B-B14F-4D97-AF65-F5344CB8AC3E}">
        <p14:creationId xmlns:p14="http://schemas.microsoft.com/office/powerpoint/2010/main" val="3901151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7.xml"/><Relationship Id="rId21" Type="http://schemas.openxmlformats.org/officeDocument/2006/relationships/slideLayout" Target="../slideLayouts/slideLayout32.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63" Type="http://schemas.openxmlformats.org/officeDocument/2006/relationships/slideLayout" Target="../slideLayouts/slideLayout74.xml"/><Relationship Id="rId68" Type="http://schemas.openxmlformats.org/officeDocument/2006/relationships/slideLayout" Target="../slideLayouts/slideLayout79.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3" Type="http://schemas.openxmlformats.org/officeDocument/2006/relationships/slideLayout" Target="../slideLayouts/slideLayout64.xml"/><Relationship Id="rId58" Type="http://schemas.openxmlformats.org/officeDocument/2006/relationships/slideLayout" Target="../slideLayouts/slideLayout69.xml"/><Relationship Id="rId66" Type="http://schemas.openxmlformats.org/officeDocument/2006/relationships/slideLayout" Target="../slideLayouts/slideLayout77.xml"/><Relationship Id="rId74" Type="http://schemas.openxmlformats.org/officeDocument/2006/relationships/slideLayout" Target="../slideLayouts/slideLayout85.xml"/><Relationship Id="rId5" Type="http://schemas.openxmlformats.org/officeDocument/2006/relationships/slideLayout" Target="../slideLayouts/slideLayout16.xml"/><Relationship Id="rId61" Type="http://schemas.openxmlformats.org/officeDocument/2006/relationships/slideLayout" Target="../slideLayouts/slideLayout72.xml"/><Relationship Id="rId19" Type="http://schemas.openxmlformats.org/officeDocument/2006/relationships/slideLayout" Target="../slideLayouts/slideLayout3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56" Type="http://schemas.openxmlformats.org/officeDocument/2006/relationships/slideLayout" Target="../slideLayouts/slideLayout67.xml"/><Relationship Id="rId64" Type="http://schemas.openxmlformats.org/officeDocument/2006/relationships/slideLayout" Target="../slideLayouts/slideLayout75.xml"/><Relationship Id="rId69" Type="http://schemas.openxmlformats.org/officeDocument/2006/relationships/slideLayout" Target="../slideLayouts/slideLayout80.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72" Type="http://schemas.openxmlformats.org/officeDocument/2006/relationships/slideLayout" Target="../slideLayouts/slideLayout83.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59" Type="http://schemas.openxmlformats.org/officeDocument/2006/relationships/slideLayout" Target="../slideLayouts/slideLayout70.xml"/><Relationship Id="rId67" Type="http://schemas.openxmlformats.org/officeDocument/2006/relationships/slideLayout" Target="../slideLayouts/slideLayout78.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62" Type="http://schemas.openxmlformats.org/officeDocument/2006/relationships/slideLayout" Target="../slideLayouts/slideLayout73.xml"/><Relationship Id="rId70" Type="http://schemas.openxmlformats.org/officeDocument/2006/relationships/slideLayout" Target="../slideLayouts/slideLayout81.xml"/><Relationship Id="rId75" Type="http://schemas.openxmlformats.org/officeDocument/2006/relationships/slideLayout" Target="../slideLayouts/slideLayout86.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slideLayout" Target="../slideLayouts/slideLayout68.xml"/><Relationship Id="rId10" Type="http://schemas.openxmlformats.org/officeDocument/2006/relationships/slideLayout" Target="../slideLayouts/slideLayout21.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60" Type="http://schemas.openxmlformats.org/officeDocument/2006/relationships/slideLayout" Target="../slideLayouts/slideLayout71.xml"/><Relationship Id="rId65" Type="http://schemas.openxmlformats.org/officeDocument/2006/relationships/slideLayout" Target="../slideLayouts/slideLayout76.xml"/><Relationship Id="rId73" Type="http://schemas.openxmlformats.org/officeDocument/2006/relationships/slideLayout" Target="../slideLayouts/slideLayout8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9" Type="http://schemas.openxmlformats.org/officeDocument/2006/relationships/slideLayout" Target="../slideLayouts/slideLayout50.xml"/><Relationship Id="rId34" Type="http://schemas.openxmlformats.org/officeDocument/2006/relationships/slideLayout" Target="../slideLayouts/slideLayout45.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76" Type="http://schemas.openxmlformats.org/officeDocument/2006/relationships/theme" Target="../theme/theme2.xml"/><Relationship Id="rId7" Type="http://schemas.openxmlformats.org/officeDocument/2006/relationships/slideLayout" Target="../slideLayouts/slideLayout18.xml"/><Relationship Id="rId71"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A8D0B6-7D43-0679-C884-33C8399B3D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DE36E62-343D-FA23-B8EB-6C36A984DF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28990E-DCF9-1BE9-D8E5-E56B63D4DF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A93C44A-69EC-4F4C-A260-0E2F1B649762}" type="datetimeFigureOut">
              <a:rPr lang="en-US" smtClean="0"/>
              <a:t>9/16/24</a:t>
            </a:fld>
            <a:endParaRPr lang="en-US"/>
          </a:p>
        </p:txBody>
      </p:sp>
      <p:sp>
        <p:nvSpPr>
          <p:cNvPr id="5" name="Footer Placeholder 4">
            <a:extLst>
              <a:ext uri="{FF2B5EF4-FFF2-40B4-BE49-F238E27FC236}">
                <a16:creationId xmlns:a16="http://schemas.microsoft.com/office/drawing/2014/main" id="{C0E6438B-2359-66A9-3D21-8FA3FEEFC4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338C174-D92F-4358-9839-8DF636F0DA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D78DE02-9C36-7841-9927-7D8CA287F4BF}" type="slidenum">
              <a:rPr lang="en-US" smtClean="0"/>
              <a:t>‹#›</a:t>
            </a:fld>
            <a:endParaRPr lang="en-US"/>
          </a:p>
        </p:txBody>
      </p:sp>
    </p:spTree>
    <p:extLst>
      <p:ext uri="{BB962C8B-B14F-4D97-AF65-F5344CB8AC3E}">
        <p14:creationId xmlns:p14="http://schemas.microsoft.com/office/powerpoint/2010/main" val="2247158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514649-83B4-8745-8674-A80B6CEFAB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AF68DBA-BE93-ED4B-8B0E-8754AA5536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D477AA36-8170-524F-8849-827E080C2396}"/>
              </a:ext>
            </a:extLst>
          </p:cNvPr>
          <p:cNvSpPr>
            <a:spLocks noGrp="1"/>
          </p:cNvSpPr>
          <p:nvPr>
            <p:ph type="sldNum" sz="quarter" idx="4"/>
          </p:nvPr>
        </p:nvSpPr>
        <p:spPr>
          <a:xfrm>
            <a:off x="152400" y="636164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9D2149-6FA0-4B4E-8818-1AEC2B97CF46}" type="slidenum">
              <a:rPr lang="en-US" smtClean="0"/>
              <a:pPr/>
              <a:t>‹#›</a:t>
            </a:fld>
            <a:endParaRPr lang="en-US"/>
          </a:p>
        </p:txBody>
      </p:sp>
    </p:spTree>
    <p:extLst>
      <p:ext uri="{BB962C8B-B14F-4D97-AF65-F5344CB8AC3E}">
        <p14:creationId xmlns:p14="http://schemas.microsoft.com/office/powerpoint/2010/main" val="24861273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 id="2147483730" r:id="rId70"/>
    <p:sldLayoutId id="2147483731" r:id="rId71"/>
    <p:sldLayoutId id="2147483732" r:id="rId72"/>
    <p:sldLayoutId id="2147483733" r:id="rId73"/>
    <p:sldLayoutId id="2147483734" r:id="rId74"/>
    <p:sldLayoutId id="2147483735" r:id="rId75"/>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49.jpeg"/><Relationship Id="rId4" Type="http://schemas.openxmlformats.org/officeDocument/2006/relationships/image" Target="../media/image48.jpeg"/></Relationships>
</file>

<file path=ppt/slides/_rels/slide15.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8" Type="http://schemas.openxmlformats.org/officeDocument/2006/relationships/image" Target="../media/image60.jpeg"/><Relationship Id="rId13" Type="http://schemas.openxmlformats.org/officeDocument/2006/relationships/image" Target="../media/image65.png"/><Relationship Id="rId3" Type="http://schemas.openxmlformats.org/officeDocument/2006/relationships/image" Target="../media/image55.jpeg"/><Relationship Id="rId7" Type="http://schemas.openxmlformats.org/officeDocument/2006/relationships/image" Target="../media/image59.jpeg"/><Relationship Id="rId12"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58.jpeg"/><Relationship Id="rId11" Type="http://schemas.openxmlformats.org/officeDocument/2006/relationships/image" Target="../media/image63.png"/><Relationship Id="rId5" Type="http://schemas.openxmlformats.org/officeDocument/2006/relationships/image" Target="../media/image57.jpeg"/><Relationship Id="rId10" Type="http://schemas.openxmlformats.org/officeDocument/2006/relationships/image" Target="../media/image62.jpeg"/><Relationship Id="rId4" Type="http://schemas.openxmlformats.org/officeDocument/2006/relationships/image" Target="../media/image56.jpeg"/><Relationship Id="rId9" Type="http://schemas.openxmlformats.org/officeDocument/2006/relationships/image" Target="../media/image61.jpeg"/></Relationships>
</file>

<file path=ppt/slides/_rels/slide17.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png"/><Relationship Id="rId9" Type="http://schemas.openxmlformats.org/officeDocument/2006/relationships/image" Target="../media/image72.jpeg"/></Relationships>
</file>

<file path=ppt/slides/_rels/slide18.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76.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jpeg"/><Relationship Id="rId9" Type="http://schemas.openxmlformats.org/officeDocument/2006/relationships/image" Target="../media/image79.png"/></Relationships>
</file>

<file path=ppt/slides/_rels/slide19.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84.jpeg"/><Relationship Id="rId5" Type="http://schemas.openxmlformats.org/officeDocument/2006/relationships/image" Target="../media/image83.jpeg"/><Relationship Id="rId10" Type="http://schemas.openxmlformats.org/officeDocument/2006/relationships/image" Target="../media/image88.jpeg"/><Relationship Id="rId4" Type="http://schemas.openxmlformats.org/officeDocument/2006/relationships/image" Target="../media/image82.jpeg"/><Relationship Id="rId9" Type="http://schemas.openxmlformats.org/officeDocument/2006/relationships/image" Target="../media/image87.jpeg"/></Relationships>
</file>

<file path=ppt/slides/_rels/slide2.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92.png"/><Relationship Id="rId5" Type="http://schemas.openxmlformats.org/officeDocument/2006/relationships/image" Target="../media/image91.png"/><Relationship Id="rId10" Type="http://schemas.openxmlformats.org/officeDocument/2006/relationships/image" Target="../media/image96.jpeg"/><Relationship Id="rId4" Type="http://schemas.openxmlformats.org/officeDocument/2006/relationships/image" Target="../media/image90.png"/><Relationship Id="rId9" Type="http://schemas.openxmlformats.org/officeDocument/2006/relationships/image" Target="../media/image95.jpeg"/></Relationships>
</file>

<file path=ppt/slides/_rels/slide2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98.jpeg"/></Relationships>
</file>

<file path=ppt/slides/_rels/slide2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102.png"/><Relationship Id="rId5" Type="http://schemas.openxmlformats.org/officeDocument/2006/relationships/image" Target="../media/image101.jpeg"/><Relationship Id="rId4" Type="http://schemas.openxmlformats.org/officeDocument/2006/relationships/image" Target="../media/image100.jpeg"/></Relationships>
</file>

<file path=ppt/slides/_rels/slide23.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image" Target="../media/image103.jpeg"/><Relationship Id="rId7" Type="http://schemas.openxmlformats.org/officeDocument/2006/relationships/image" Target="../media/image107.jpe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 Id="rId9" Type="http://schemas.openxmlformats.org/officeDocument/2006/relationships/image" Target="../media/image109.jpeg"/></Relationships>
</file>

<file path=ppt/slides/_rels/slide24.xml.rels><?xml version="1.0" encoding="UTF-8" standalone="yes"?>
<Relationships xmlns="http://schemas.openxmlformats.org/package/2006/relationships"><Relationship Id="rId8" Type="http://schemas.openxmlformats.org/officeDocument/2006/relationships/image" Target="../media/image108.jpeg"/><Relationship Id="rId13" Type="http://schemas.openxmlformats.org/officeDocument/2006/relationships/image" Target="../media/image113.png"/><Relationship Id="rId3" Type="http://schemas.openxmlformats.org/officeDocument/2006/relationships/image" Target="../media/image103.jpeg"/><Relationship Id="rId7" Type="http://schemas.openxmlformats.org/officeDocument/2006/relationships/image" Target="../media/image107.jpeg"/><Relationship Id="rId12" Type="http://schemas.openxmlformats.org/officeDocument/2006/relationships/image" Target="../media/image112.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106.jpeg"/><Relationship Id="rId11" Type="http://schemas.openxmlformats.org/officeDocument/2006/relationships/image" Target="../media/image111.png"/><Relationship Id="rId5" Type="http://schemas.openxmlformats.org/officeDocument/2006/relationships/image" Target="../media/image105.jpeg"/><Relationship Id="rId10" Type="http://schemas.openxmlformats.org/officeDocument/2006/relationships/image" Target="../media/image110.png"/><Relationship Id="rId4" Type="http://schemas.openxmlformats.org/officeDocument/2006/relationships/image" Target="../media/image104.jpeg"/><Relationship Id="rId9" Type="http://schemas.openxmlformats.org/officeDocument/2006/relationships/image" Target="../media/image109.jpeg"/></Relationships>
</file>

<file path=ppt/slides/_rels/slide25.xml.rels><?xml version="1.0" encoding="UTF-8" standalone="yes"?>
<Relationships xmlns="http://schemas.openxmlformats.org/package/2006/relationships"><Relationship Id="rId8" Type="http://schemas.openxmlformats.org/officeDocument/2006/relationships/image" Target="../media/image119.jpeg"/><Relationship Id="rId3" Type="http://schemas.openxmlformats.org/officeDocument/2006/relationships/image" Target="../media/image114.jpeg"/><Relationship Id="rId7" Type="http://schemas.openxmlformats.org/officeDocument/2006/relationships/image" Target="../media/image118.jpe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115.jpeg"/><Relationship Id="rId9" Type="http://schemas.openxmlformats.org/officeDocument/2006/relationships/image" Target="../media/image120.jpeg"/></Relationships>
</file>

<file path=ppt/slides/_rels/slide26.xml.rels><?xml version="1.0" encoding="UTF-8" standalone="yes"?>
<Relationships xmlns="http://schemas.openxmlformats.org/package/2006/relationships"><Relationship Id="rId8" Type="http://schemas.openxmlformats.org/officeDocument/2006/relationships/image" Target="../media/image126.jpeg"/><Relationship Id="rId3" Type="http://schemas.openxmlformats.org/officeDocument/2006/relationships/image" Target="../media/image121.jpeg"/><Relationship Id="rId7" Type="http://schemas.openxmlformats.org/officeDocument/2006/relationships/image" Target="../media/image125.jpe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22.jpeg"/></Relationships>
</file>

<file path=ppt/slides/_rels/slide2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2.png"/><Relationship Id="rId1" Type="http://schemas.openxmlformats.org/officeDocument/2006/relationships/slideLayout" Target="../slideLayouts/slideLayout12.xml"/><Relationship Id="rId5" Type="http://schemas.openxmlformats.org/officeDocument/2006/relationships/image" Target="../media/image134.jpeg"/><Relationship Id="rId4" Type="http://schemas.openxmlformats.org/officeDocument/2006/relationships/image" Target="../media/image133.jpeg"/></Relationships>
</file>

<file path=ppt/slides/_rels/slide33.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139.png"/><Relationship Id="rId1" Type="http://schemas.openxmlformats.org/officeDocument/2006/relationships/slideLayout" Target="../slideLayouts/slideLayout12.xml"/><Relationship Id="rId6" Type="http://schemas.openxmlformats.org/officeDocument/2006/relationships/image" Target="../media/image141.png"/><Relationship Id="rId5" Type="http://schemas.microsoft.com/office/2007/relationships/hdphoto" Target="../media/hdphoto3.wdp"/><Relationship Id="rId4" Type="http://schemas.openxmlformats.org/officeDocument/2006/relationships/image" Target="../media/image140.png"/></Relationships>
</file>

<file path=ppt/slides/_rels/slide37.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144.jpeg"/><Relationship Id="rId4" Type="http://schemas.openxmlformats.org/officeDocument/2006/relationships/image" Target="../media/image143.jpeg"/></Relationships>
</file>

<file path=ppt/slides/_rels/slide3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12.xml"/><Relationship Id="rId4" Type="http://schemas.openxmlformats.org/officeDocument/2006/relationships/image" Target="../media/image151.png"/></Relationships>
</file>

<file path=ppt/slides/_rels/slide41.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156.png"/></Relationships>
</file>

<file path=ppt/slides/_rels/slide4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12.xml"/><Relationship Id="rId4" Type="http://schemas.openxmlformats.org/officeDocument/2006/relationships/image" Target="../media/image161.png"/></Relationships>
</file>

<file path=ppt/slides/_rels/slide46.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12.xml"/><Relationship Id="rId5" Type="http://schemas.openxmlformats.org/officeDocument/2006/relationships/image" Target="../media/image165.png"/><Relationship Id="rId4" Type="http://schemas.openxmlformats.org/officeDocument/2006/relationships/image" Target="../media/image164.png"/></Relationships>
</file>

<file path=ppt/slides/_rels/slide47.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50.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CAADE3-BA7F-D544-9D14-4239944AEE3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3352" y="111581"/>
            <a:ext cx="11737303" cy="6189828"/>
          </a:xfrm>
          <a:prstGeom prst="rect">
            <a:avLst/>
          </a:prstGeom>
        </p:spPr>
      </p:pic>
      <p:sp>
        <p:nvSpPr>
          <p:cNvPr id="2" name="TextBox 1">
            <a:extLst>
              <a:ext uri="{FF2B5EF4-FFF2-40B4-BE49-F238E27FC236}">
                <a16:creationId xmlns:a16="http://schemas.microsoft.com/office/drawing/2014/main" id="{91A00462-1733-F84C-8A3B-E58D28935D91}"/>
              </a:ext>
            </a:extLst>
          </p:cNvPr>
          <p:cNvSpPr txBox="1"/>
          <p:nvPr/>
        </p:nvSpPr>
        <p:spPr>
          <a:xfrm>
            <a:off x="4075042" y="5804452"/>
            <a:ext cx="75233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EFFFF"/>
                </a:solidFill>
                <a:effectLst/>
                <a:uLnTx/>
                <a:uFillTx/>
                <a:latin typeface="Arial" panose="020B0604020202020204"/>
                <a:ea typeface="+mn-ea"/>
                <a:cs typeface="+mn-cs"/>
              </a:rPr>
              <a:t>MD118 LCIF Coordinator PID </a:t>
            </a:r>
            <a:r>
              <a:rPr kumimoji="0" lang="en-US" sz="2400" b="1" i="0" u="none" strike="noStrike" kern="1200" cap="none" spc="0" normalizeH="0" baseline="0" noProof="0" dirty="0" err="1">
                <a:ln>
                  <a:noFill/>
                </a:ln>
                <a:solidFill>
                  <a:srgbClr val="FEFFFF"/>
                </a:solidFill>
                <a:effectLst/>
                <a:uLnTx/>
                <a:uFillTx/>
                <a:latin typeface="Arial" panose="020B0604020202020204"/>
                <a:ea typeface="+mn-ea"/>
                <a:cs typeface="+mn-cs"/>
              </a:rPr>
              <a:t>Prof.Dr</a:t>
            </a:r>
            <a:r>
              <a:rPr kumimoji="0" lang="en-US" sz="2400" b="1" i="0" u="none" strike="noStrike" kern="1200" cap="none" spc="0" normalizeH="0" baseline="0" noProof="0" dirty="0">
                <a:ln>
                  <a:noFill/>
                </a:ln>
                <a:solidFill>
                  <a:srgbClr val="FEFFFF"/>
                </a:solidFill>
                <a:effectLst/>
                <a:uLnTx/>
                <a:uFillTx/>
                <a:latin typeface="Arial" panose="020B0604020202020204"/>
                <a:ea typeface="+mn-ea"/>
                <a:cs typeface="+mn-cs"/>
              </a:rPr>
              <a:t>. Hayri ÜLGEN</a:t>
            </a:r>
          </a:p>
        </p:txBody>
      </p:sp>
    </p:spTree>
    <p:extLst>
      <p:ext uri="{BB962C8B-B14F-4D97-AF65-F5344CB8AC3E}">
        <p14:creationId xmlns:p14="http://schemas.microsoft.com/office/powerpoint/2010/main" val="7915796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336640" y="871248"/>
            <a:ext cx="11520000" cy="5400000"/>
            <a:chOff x="345299" y="871248"/>
            <a:chExt cx="11520000" cy="5400000"/>
          </a:xfrm>
        </p:grpSpPr>
        <p:pic>
          <p:nvPicPr>
            <p:cNvPr id="17" name="Picture 16"/>
            <p:cNvPicPr>
              <a:picLocks/>
            </p:cNvPicPr>
            <p:nvPr/>
          </p:nvPicPr>
          <p:blipFill rotWithShape="1">
            <a:blip r:embed="rId3"/>
            <a:srcRect r="7164"/>
            <a:stretch/>
          </p:blipFill>
          <p:spPr>
            <a:xfrm>
              <a:off x="345299" y="871248"/>
              <a:ext cx="11520000" cy="5400000"/>
            </a:xfrm>
            <a:prstGeom prst="rect">
              <a:avLst/>
            </a:prstGeom>
          </p:spPr>
        </p:pic>
        <p:pic>
          <p:nvPicPr>
            <p:cNvPr id="18" name="Picture 17"/>
            <p:cNvPicPr>
              <a:picLocks noChangeAspect="1"/>
            </p:cNvPicPr>
            <p:nvPr/>
          </p:nvPicPr>
          <p:blipFill>
            <a:blip r:embed="rId4"/>
            <a:stretch>
              <a:fillRect/>
            </a:stretch>
          </p:blipFill>
          <p:spPr>
            <a:xfrm>
              <a:off x="489181" y="1065110"/>
              <a:ext cx="3662604" cy="744312"/>
            </a:xfrm>
            <a:prstGeom prst="rect">
              <a:avLst/>
            </a:prstGeom>
          </p:spPr>
        </p:pic>
      </p:grpSp>
      <p:sp>
        <p:nvSpPr>
          <p:cNvPr id="2" name="Rectangle 1">
            <a:extLst>
              <a:ext uri="{FF2B5EF4-FFF2-40B4-BE49-F238E27FC236}">
                <a16:creationId xmlns:a16="http://schemas.microsoft.com/office/drawing/2014/main" id="{2EC62E3A-3231-7ED9-BF6B-2402BE08AFEB}"/>
              </a:ext>
            </a:extLst>
          </p:cNvPr>
          <p:cNvSpPr/>
          <p:nvPr/>
        </p:nvSpPr>
        <p:spPr>
          <a:xfrm>
            <a:off x="263352" y="188640"/>
            <a:ext cx="7603363"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EFFFF"/>
                </a:solidFill>
                <a:effectLst/>
                <a:uLnTx/>
                <a:uFillTx/>
                <a:latin typeface="Arial" panose="020B0604020202020204"/>
                <a:ea typeface="+mn-ea"/>
                <a:cs typeface="+mn-cs"/>
              </a:rPr>
              <a:t>Antakya Through the International </a:t>
            </a:r>
            <a:r>
              <a:rPr kumimoji="0" lang="tr-TR" sz="3000" b="1" i="0" u="none" strike="noStrike" kern="1200" cap="none" spc="0" normalizeH="0" baseline="0" noProof="0" dirty="0">
                <a:ln>
                  <a:noFill/>
                </a:ln>
                <a:solidFill>
                  <a:srgbClr val="FEFFFF"/>
                </a:solidFill>
                <a:effectLst/>
                <a:uLnTx/>
                <a:uFillTx/>
                <a:latin typeface="Arial" panose="020B0604020202020204"/>
                <a:ea typeface="+mn-ea"/>
                <a:cs typeface="+mn-cs"/>
              </a:rPr>
              <a:t>Press</a:t>
            </a:r>
          </a:p>
        </p:txBody>
      </p:sp>
    </p:spTree>
    <p:extLst>
      <p:ext uri="{BB962C8B-B14F-4D97-AF65-F5344CB8AC3E}">
        <p14:creationId xmlns:p14="http://schemas.microsoft.com/office/powerpoint/2010/main" val="1153991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22CB997-49FF-EE47-8F4D-7DD7A6E69832}"/>
              </a:ext>
            </a:extLst>
          </p:cNvPr>
          <p:cNvSpPr>
            <a:spLocks noGrp="1"/>
          </p:cNvSpPr>
          <p:nvPr>
            <p:ph sz="quarter" idx="14"/>
          </p:nvPr>
        </p:nvSpPr>
        <p:spPr/>
        <p:txBody>
          <a:bodyPr/>
          <a:lstStyle/>
          <a:p>
            <a:pPr marL="0" indent="0" algn="ctr" fontAlgn="auto">
              <a:spcBef>
                <a:spcPts val="0"/>
              </a:spcBef>
              <a:spcAft>
                <a:spcPts val="0"/>
              </a:spcAft>
              <a:buNone/>
              <a:defRPr/>
            </a:pPr>
            <a:endParaRPr lang="tr-TR" sz="4000" dirty="0">
              <a:solidFill>
                <a:prstClr val="white"/>
              </a:solidFill>
              <a:effectLst>
                <a:outerShdw blurRad="38100" dist="38100" dir="2700000" algn="tl">
                  <a:srgbClr val="000000">
                    <a:alpha val="43137"/>
                  </a:srgbClr>
                </a:outerShdw>
              </a:effectLst>
              <a:latin typeface="Arial Black" panose="020B0A04020102020204" pitchFamily="34" charset="0"/>
            </a:endParaRPr>
          </a:p>
          <a:p>
            <a:pPr marL="0" indent="0" algn="ctr" fontAlgn="auto">
              <a:spcBef>
                <a:spcPts val="0"/>
              </a:spcBef>
              <a:spcAft>
                <a:spcPts val="0"/>
              </a:spcAft>
              <a:buNone/>
              <a:defRPr/>
            </a:pPr>
            <a:endParaRPr lang="tr-TR" sz="4000" dirty="0">
              <a:solidFill>
                <a:prstClr val="white"/>
              </a:solidFill>
              <a:effectLst>
                <a:outerShdw blurRad="38100" dist="38100" dir="2700000" algn="tl">
                  <a:srgbClr val="000000">
                    <a:alpha val="43137"/>
                  </a:srgbClr>
                </a:outerShdw>
              </a:effectLst>
              <a:latin typeface="Arial Black" panose="020B0A04020102020204" pitchFamily="34" charset="0"/>
            </a:endParaRPr>
          </a:p>
          <a:p>
            <a:pPr marL="0" indent="0" algn="ctr" fontAlgn="auto">
              <a:spcBef>
                <a:spcPts val="0"/>
              </a:spcBef>
              <a:spcAft>
                <a:spcPts val="0"/>
              </a:spcAft>
              <a:buNone/>
              <a:defRPr/>
            </a:pPr>
            <a:r>
              <a:rPr lang="tr-TR" sz="4000" dirty="0" err="1">
                <a:solidFill>
                  <a:prstClr val="white"/>
                </a:solidFill>
                <a:effectLst>
                  <a:outerShdw blurRad="38100" dist="38100" dir="2700000" algn="tl">
                    <a:srgbClr val="000000">
                      <a:alpha val="43137"/>
                    </a:srgbClr>
                  </a:outerShdw>
                </a:effectLst>
                <a:latin typeface="Arial Black" panose="020B0A04020102020204" pitchFamily="34" charset="0"/>
              </a:rPr>
              <a:t>Lions</a:t>
            </a:r>
            <a:r>
              <a:rPr lang="tr-TR" sz="4000" dirty="0">
                <a:solidFill>
                  <a:prstClr val="white"/>
                </a:solidFill>
                <a:effectLst>
                  <a:outerShdw blurRad="38100" dist="38100" dir="2700000" algn="tl">
                    <a:srgbClr val="000000">
                      <a:alpha val="43137"/>
                    </a:srgbClr>
                  </a:outerShdw>
                </a:effectLst>
                <a:latin typeface="Arial Black" panose="020B0A04020102020204" pitchFamily="34" charset="0"/>
              </a:rPr>
              <a:t> </a:t>
            </a:r>
            <a:r>
              <a:rPr lang="tr-TR" sz="4000" dirty="0" err="1">
                <a:solidFill>
                  <a:prstClr val="white"/>
                </a:solidFill>
                <a:effectLst>
                  <a:outerShdw blurRad="38100" dist="38100" dir="2700000" algn="tl">
                    <a:srgbClr val="000000">
                      <a:alpha val="43137"/>
                    </a:srgbClr>
                  </a:outerShdw>
                </a:effectLst>
                <a:latin typeface="Arial Black" panose="020B0A04020102020204" pitchFamily="34" charset="0"/>
              </a:rPr>
              <a:t>Response</a:t>
            </a:r>
            <a:r>
              <a:rPr lang="tr-TR" sz="4000" dirty="0">
                <a:solidFill>
                  <a:prstClr val="white"/>
                </a:solidFill>
                <a:effectLst>
                  <a:outerShdw blurRad="38100" dist="38100" dir="2700000" algn="tl">
                    <a:srgbClr val="000000">
                      <a:alpha val="43137"/>
                    </a:srgbClr>
                  </a:outerShdw>
                </a:effectLst>
                <a:latin typeface="Arial Black" panose="020B0A04020102020204" pitchFamily="34" charset="0"/>
              </a:rPr>
              <a:t> </a:t>
            </a:r>
          </a:p>
          <a:p>
            <a:pPr marL="0" indent="0" algn="ctr" fontAlgn="auto">
              <a:spcBef>
                <a:spcPts val="0"/>
              </a:spcBef>
              <a:spcAft>
                <a:spcPts val="0"/>
              </a:spcAft>
              <a:buNone/>
              <a:defRPr/>
            </a:pPr>
            <a:r>
              <a:rPr lang="tr-TR" sz="4000" dirty="0" err="1">
                <a:solidFill>
                  <a:prstClr val="white"/>
                </a:solidFill>
                <a:effectLst>
                  <a:outerShdw blurRad="38100" dist="38100" dir="2700000" algn="tl">
                    <a:srgbClr val="000000">
                      <a:alpha val="43137"/>
                    </a:srgbClr>
                  </a:outerShdw>
                </a:effectLst>
                <a:latin typeface="Arial Black" panose="020B0A04020102020204" pitchFamily="34" charset="0"/>
              </a:rPr>
              <a:t>after</a:t>
            </a:r>
            <a:r>
              <a:rPr lang="tr-TR" sz="4000" dirty="0">
                <a:solidFill>
                  <a:prstClr val="white"/>
                </a:solidFill>
                <a:effectLst>
                  <a:outerShdw blurRad="38100" dist="38100" dir="2700000" algn="tl">
                    <a:srgbClr val="000000">
                      <a:alpha val="43137"/>
                    </a:srgbClr>
                  </a:outerShdw>
                </a:effectLst>
                <a:latin typeface="Arial Black" panose="020B0A04020102020204" pitchFamily="34" charset="0"/>
              </a:rPr>
              <a:t> </a:t>
            </a:r>
            <a:r>
              <a:rPr lang="tr-TR" sz="4000" dirty="0" err="1">
                <a:solidFill>
                  <a:prstClr val="white"/>
                </a:solidFill>
                <a:effectLst>
                  <a:outerShdw blurRad="38100" dist="38100" dir="2700000" algn="tl">
                    <a:srgbClr val="000000">
                      <a:alpha val="43137"/>
                    </a:srgbClr>
                  </a:outerShdw>
                </a:effectLst>
                <a:latin typeface="Arial Black" panose="020B0A04020102020204" pitchFamily="34" charset="0"/>
              </a:rPr>
              <a:t>February</a:t>
            </a:r>
            <a:r>
              <a:rPr lang="tr-TR" sz="4000" dirty="0">
                <a:solidFill>
                  <a:prstClr val="white"/>
                </a:solidFill>
                <a:effectLst>
                  <a:outerShdw blurRad="38100" dist="38100" dir="2700000" algn="tl">
                    <a:srgbClr val="000000">
                      <a:alpha val="43137"/>
                    </a:srgbClr>
                  </a:outerShdw>
                </a:effectLst>
                <a:latin typeface="Arial Black" panose="020B0A04020102020204" pitchFamily="34" charset="0"/>
              </a:rPr>
              <a:t> 2023 </a:t>
            </a:r>
          </a:p>
          <a:p>
            <a:pPr marL="0" indent="0" algn="ctr" fontAlgn="auto">
              <a:spcBef>
                <a:spcPts val="0"/>
              </a:spcBef>
              <a:spcAft>
                <a:spcPts val="0"/>
              </a:spcAft>
              <a:buNone/>
              <a:defRPr/>
            </a:pPr>
            <a:r>
              <a:rPr lang="tr-TR" sz="4000" dirty="0" err="1">
                <a:solidFill>
                  <a:prstClr val="white"/>
                </a:solidFill>
                <a:effectLst>
                  <a:outerShdw blurRad="38100" dist="38100" dir="2700000" algn="tl">
                    <a:srgbClr val="000000">
                      <a:alpha val="43137"/>
                    </a:srgbClr>
                  </a:outerShdw>
                </a:effectLst>
                <a:latin typeface="Arial Black" panose="020B0A04020102020204" pitchFamily="34" charset="0"/>
              </a:rPr>
              <a:t>Southeast</a:t>
            </a:r>
            <a:r>
              <a:rPr lang="tr-TR" sz="4000" dirty="0">
                <a:solidFill>
                  <a:prstClr val="white"/>
                </a:solidFill>
                <a:effectLst>
                  <a:outerShdw blurRad="38100" dist="38100" dir="2700000" algn="tl">
                    <a:srgbClr val="000000">
                      <a:alpha val="43137"/>
                    </a:srgbClr>
                  </a:outerShdw>
                </a:effectLst>
                <a:latin typeface="Arial Black" panose="020B0A04020102020204" pitchFamily="34" charset="0"/>
              </a:rPr>
              <a:t> Anatolia </a:t>
            </a:r>
            <a:r>
              <a:rPr lang="tr-TR" sz="4000" dirty="0" err="1">
                <a:solidFill>
                  <a:prstClr val="white"/>
                </a:solidFill>
                <a:effectLst>
                  <a:outerShdw blurRad="38100" dist="38100" dir="2700000" algn="tl">
                    <a:srgbClr val="000000">
                      <a:alpha val="43137"/>
                    </a:srgbClr>
                  </a:outerShdw>
                </a:effectLst>
                <a:latin typeface="Arial Black" panose="020B0A04020102020204" pitchFamily="34" charset="0"/>
              </a:rPr>
              <a:t>Earthquakes</a:t>
            </a:r>
            <a:endParaRPr lang="de-DE" sz="4000" dirty="0">
              <a:solidFill>
                <a:prstClr val="white"/>
              </a:solidFill>
              <a:effectLst>
                <a:outerShdw blurRad="38100" dist="38100" dir="2700000" algn="tl">
                  <a:srgbClr val="000000">
                    <a:alpha val="43137"/>
                  </a:srgbClr>
                </a:outerShdw>
              </a:effectLst>
              <a:latin typeface="Arial Black" panose="020B0A04020102020204" pitchFamily="34" charset="0"/>
            </a:endParaRPr>
          </a:p>
          <a:p>
            <a:endParaRPr lang="en-US" dirty="0"/>
          </a:p>
        </p:txBody>
      </p:sp>
    </p:spTree>
    <p:extLst>
      <p:ext uri="{BB962C8B-B14F-4D97-AF65-F5344CB8AC3E}">
        <p14:creationId xmlns:p14="http://schemas.microsoft.com/office/powerpoint/2010/main" val="8970642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0AF0C683-6FC0-1D4A-4906-14D05DBB554A}"/>
              </a:ext>
            </a:extLst>
          </p:cNvPr>
          <p:cNvSpPr/>
          <p:nvPr/>
        </p:nvSpPr>
        <p:spPr>
          <a:xfrm>
            <a:off x="263352" y="188640"/>
            <a:ext cx="4355680"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000" b="1" i="0" u="none" strike="noStrike" kern="1200" cap="none" spc="0" normalizeH="0" baseline="0" noProof="0" dirty="0">
                <a:ln>
                  <a:noFill/>
                </a:ln>
                <a:solidFill>
                  <a:srgbClr val="FEFFFF"/>
                </a:solidFill>
                <a:effectLst/>
                <a:uLnTx/>
                <a:uFillTx/>
                <a:latin typeface="Arial" panose="020B0604020202020204"/>
                <a:ea typeface="+mn-ea"/>
                <a:cs typeface="+mn-cs"/>
              </a:rPr>
              <a:t>LIONS IN THE REGION</a:t>
            </a:r>
          </a:p>
        </p:txBody>
      </p:sp>
      <p:grpSp>
        <p:nvGrpSpPr>
          <p:cNvPr id="37" name="Grup 36">
            <a:extLst>
              <a:ext uri="{FF2B5EF4-FFF2-40B4-BE49-F238E27FC236}">
                <a16:creationId xmlns:a16="http://schemas.microsoft.com/office/drawing/2014/main" id="{EC059855-27A7-A04F-216F-5FFE4043AE5D}"/>
              </a:ext>
            </a:extLst>
          </p:cNvPr>
          <p:cNvGrpSpPr/>
          <p:nvPr/>
        </p:nvGrpSpPr>
        <p:grpSpPr>
          <a:xfrm>
            <a:off x="282302" y="836712"/>
            <a:ext cx="11646347" cy="6021288"/>
            <a:chOff x="339452" y="862870"/>
            <a:chExt cx="10077029" cy="5374442"/>
          </a:xfrm>
        </p:grpSpPr>
        <p:grpSp>
          <p:nvGrpSpPr>
            <p:cNvPr id="23" name="Grup 22">
              <a:extLst>
                <a:ext uri="{FF2B5EF4-FFF2-40B4-BE49-F238E27FC236}">
                  <a16:creationId xmlns:a16="http://schemas.microsoft.com/office/drawing/2014/main" id="{D9EE04FE-1529-23D5-BA55-474E5B6EDA5A}"/>
                </a:ext>
              </a:extLst>
            </p:cNvPr>
            <p:cNvGrpSpPr/>
            <p:nvPr/>
          </p:nvGrpSpPr>
          <p:grpSpPr>
            <a:xfrm>
              <a:off x="339452" y="862870"/>
              <a:ext cx="10077029" cy="5374442"/>
              <a:chOff x="339452" y="862870"/>
              <a:chExt cx="10077029" cy="5374442"/>
            </a:xfrm>
          </p:grpSpPr>
          <p:grpSp>
            <p:nvGrpSpPr>
              <p:cNvPr id="8" name="Grup 7">
                <a:extLst>
                  <a:ext uri="{FF2B5EF4-FFF2-40B4-BE49-F238E27FC236}">
                    <a16:creationId xmlns:a16="http://schemas.microsoft.com/office/drawing/2014/main" id="{B67F5EAE-4296-D823-D91F-A324A90A984B}"/>
                  </a:ext>
                </a:extLst>
              </p:cNvPr>
              <p:cNvGrpSpPr/>
              <p:nvPr/>
            </p:nvGrpSpPr>
            <p:grpSpPr>
              <a:xfrm>
                <a:off x="339452" y="862870"/>
                <a:ext cx="10077029" cy="5374442"/>
                <a:chOff x="339452" y="862870"/>
                <a:chExt cx="10077029" cy="5374442"/>
              </a:xfrm>
            </p:grpSpPr>
            <p:pic>
              <p:nvPicPr>
                <p:cNvPr id="5" name="Resim 4">
                  <a:extLst>
                    <a:ext uri="{FF2B5EF4-FFF2-40B4-BE49-F238E27FC236}">
                      <a16:creationId xmlns:a16="http://schemas.microsoft.com/office/drawing/2014/main" id="{456EA9BD-96AF-CF3C-1065-4535B06662BA}"/>
                    </a:ext>
                  </a:extLst>
                </p:cNvPr>
                <p:cNvPicPr>
                  <a:picLocks noChangeAspect="1"/>
                </p:cNvPicPr>
                <p:nvPr/>
              </p:nvPicPr>
              <p:blipFill rotWithShape="1">
                <a:blip r:embed="rId3" cstate="screen">
                  <a:clrChange>
                    <a:clrFrom>
                      <a:srgbClr val="FFF9B3"/>
                    </a:clrFrom>
                    <a:clrTo>
                      <a:srgbClr val="FFF9B3">
                        <a:alpha val="0"/>
                      </a:srgbClr>
                    </a:clrTo>
                  </a:clrChange>
                  <a:extLst>
                    <a:ext uri="{28A0092B-C50C-407E-A947-70E740481C1C}">
                      <a14:useLocalDpi xmlns:a14="http://schemas.microsoft.com/office/drawing/2010/main"/>
                    </a:ext>
                  </a:extLst>
                </a:blip>
                <a:srcRect/>
                <a:stretch/>
              </p:blipFill>
              <p:spPr>
                <a:xfrm>
                  <a:off x="339452" y="875471"/>
                  <a:ext cx="10077028" cy="4894301"/>
                </a:xfrm>
                <a:prstGeom prst="rect">
                  <a:avLst/>
                </a:prstGeom>
              </p:spPr>
            </p:pic>
            <p:sp>
              <p:nvSpPr>
                <p:cNvPr id="6" name="Dikdörtgen 5">
                  <a:extLst>
                    <a:ext uri="{FF2B5EF4-FFF2-40B4-BE49-F238E27FC236}">
                      <a16:creationId xmlns:a16="http://schemas.microsoft.com/office/drawing/2014/main" id="{D06376AF-3DA7-3AA2-05CD-7F3C206ABA3B}"/>
                    </a:ext>
                  </a:extLst>
                </p:cNvPr>
                <p:cNvSpPr/>
                <p:nvPr/>
              </p:nvSpPr>
              <p:spPr>
                <a:xfrm>
                  <a:off x="7639313" y="4509120"/>
                  <a:ext cx="2777168" cy="1260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7" name="Dikdörtgen 6">
                  <a:extLst>
                    <a:ext uri="{FF2B5EF4-FFF2-40B4-BE49-F238E27FC236}">
                      <a16:creationId xmlns:a16="http://schemas.microsoft.com/office/drawing/2014/main" id="{4B7BB3E5-571D-24A7-E756-7683143BB17F}"/>
                    </a:ext>
                  </a:extLst>
                </p:cNvPr>
                <p:cNvSpPr/>
                <p:nvPr/>
              </p:nvSpPr>
              <p:spPr>
                <a:xfrm>
                  <a:off x="339452" y="862870"/>
                  <a:ext cx="10077028" cy="5374442"/>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60" name="Dikdörtgen 59">
                  <a:extLst>
                    <a:ext uri="{FF2B5EF4-FFF2-40B4-BE49-F238E27FC236}">
                      <a16:creationId xmlns:a16="http://schemas.microsoft.com/office/drawing/2014/main" id="{1A497EB9-05AE-8A50-29D3-B66D5CD812F5}"/>
                    </a:ext>
                  </a:extLst>
                </p:cNvPr>
                <p:cNvSpPr/>
                <p:nvPr/>
              </p:nvSpPr>
              <p:spPr>
                <a:xfrm>
                  <a:off x="5391813" y="4674522"/>
                  <a:ext cx="1914860" cy="1004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grpSp>
          <p:sp>
            <p:nvSpPr>
              <p:cNvPr id="9" name="Dikdörtgen 8">
                <a:extLst>
                  <a:ext uri="{FF2B5EF4-FFF2-40B4-BE49-F238E27FC236}">
                    <a16:creationId xmlns:a16="http://schemas.microsoft.com/office/drawing/2014/main" id="{4986E6E6-E0DC-A7C3-AB43-5BBC8300B680}"/>
                  </a:ext>
                </a:extLst>
              </p:cNvPr>
              <p:cNvSpPr/>
              <p:nvPr/>
            </p:nvSpPr>
            <p:spPr>
              <a:xfrm>
                <a:off x="7104112" y="3390900"/>
                <a:ext cx="792088" cy="144016"/>
              </a:xfrm>
              <a:prstGeom prst="rect">
                <a:avLst/>
              </a:prstGeom>
              <a:solidFill>
                <a:srgbClr val="78EE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10" name="Dikdörtgen 9">
                <a:extLst>
                  <a:ext uri="{FF2B5EF4-FFF2-40B4-BE49-F238E27FC236}">
                    <a16:creationId xmlns:a16="http://schemas.microsoft.com/office/drawing/2014/main" id="{92504FF6-EBA6-2751-6FCA-CAE714A97F65}"/>
                  </a:ext>
                </a:extLst>
              </p:cNvPr>
              <p:cNvSpPr/>
              <p:nvPr/>
            </p:nvSpPr>
            <p:spPr>
              <a:xfrm>
                <a:off x="8904312" y="1628800"/>
                <a:ext cx="792088" cy="144016"/>
              </a:xfrm>
              <a:prstGeom prst="rect">
                <a:avLst/>
              </a:prstGeom>
              <a:solidFill>
                <a:srgbClr val="FF83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11" name="Dikdörtgen 10">
                <a:extLst>
                  <a:ext uri="{FF2B5EF4-FFF2-40B4-BE49-F238E27FC236}">
                    <a16:creationId xmlns:a16="http://schemas.microsoft.com/office/drawing/2014/main" id="{859717B6-3B78-09E8-583C-09510E45A9FA}"/>
                  </a:ext>
                </a:extLst>
              </p:cNvPr>
              <p:cNvSpPr/>
              <p:nvPr/>
            </p:nvSpPr>
            <p:spPr>
              <a:xfrm>
                <a:off x="6096000" y="2060848"/>
                <a:ext cx="792088" cy="144016"/>
              </a:xfrm>
              <a:prstGeom prst="rect">
                <a:avLst/>
              </a:prstGeom>
              <a:solidFill>
                <a:srgbClr val="FFB7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12" name="Dikdörtgen 11">
                <a:extLst>
                  <a:ext uri="{FF2B5EF4-FFF2-40B4-BE49-F238E27FC236}">
                    <a16:creationId xmlns:a16="http://schemas.microsoft.com/office/drawing/2014/main" id="{042279F2-19BD-86B0-72FB-A656A49D2B2F}"/>
                  </a:ext>
                </a:extLst>
              </p:cNvPr>
              <p:cNvSpPr/>
              <p:nvPr/>
            </p:nvSpPr>
            <p:spPr>
              <a:xfrm>
                <a:off x="6600056" y="1324144"/>
                <a:ext cx="648072" cy="144016"/>
              </a:xfrm>
              <a:prstGeom prst="rect">
                <a:avLst/>
              </a:prstGeom>
              <a:solidFill>
                <a:srgbClr val="F5B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13" name="Dikdörtgen 12">
                <a:extLst>
                  <a:ext uri="{FF2B5EF4-FFF2-40B4-BE49-F238E27FC236}">
                    <a16:creationId xmlns:a16="http://schemas.microsoft.com/office/drawing/2014/main" id="{7DF98AF4-3417-CB38-381E-29056B888ABD}"/>
                  </a:ext>
                </a:extLst>
              </p:cNvPr>
              <p:cNvSpPr/>
              <p:nvPr/>
            </p:nvSpPr>
            <p:spPr>
              <a:xfrm>
                <a:off x="4708798" y="2339355"/>
                <a:ext cx="720080" cy="180000"/>
              </a:xfrm>
              <a:prstGeom prst="rect">
                <a:avLst/>
              </a:prstGeom>
              <a:solidFill>
                <a:srgbClr val="CDF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14" name="Dikdörtgen 13">
                <a:extLst>
                  <a:ext uri="{FF2B5EF4-FFF2-40B4-BE49-F238E27FC236}">
                    <a16:creationId xmlns:a16="http://schemas.microsoft.com/office/drawing/2014/main" id="{CF18DD3D-1344-BE22-C43B-0555FC0BF98F}"/>
                  </a:ext>
                </a:extLst>
              </p:cNvPr>
              <p:cNvSpPr/>
              <p:nvPr/>
            </p:nvSpPr>
            <p:spPr>
              <a:xfrm>
                <a:off x="5428878" y="2348880"/>
                <a:ext cx="360040" cy="180000"/>
              </a:xfrm>
              <a:prstGeom prst="rect">
                <a:avLst/>
              </a:prstGeom>
              <a:solidFill>
                <a:srgbClr val="FFB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15" name="Dikdörtgen 14">
                <a:extLst>
                  <a:ext uri="{FF2B5EF4-FFF2-40B4-BE49-F238E27FC236}">
                    <a16:creationId xmlns:a16="http://schemas.microsoft.com/office/drawing/2014/main" id="{5122CDB8-8084-F2F1-BDFD-AE94C947AC44}"/>
                  </a:ext>
                </a:extLst>
              </p:cNvPr>
              <p:cNvSpPr/>
              <p:nvPr/>
            </p:nvSpPr>
            <p:spPr>
              <a:xfrm>
                <a:off x="3300334" y="4797152"/>
                <a:ext cx="563418" cy="144016"/>
              </a:xfrm>
              <a:prstGeom prst="rect">
                <a:avLst/>
              </a:prstGeom>
              <a:solidFill>
                <a:srgbClr val="EEBE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16" name="Dikdörtgen 15">
                <a:extLst>
                  <a:ext uri="{FF2B5EF4-FFF2-40B4-BE49-F238E27FC236}">
                    <a16:creationId xmlns:a16="http://schemas.microsoft.com/office/drawing/2014/main" id="{3BC3667C-2A0A-F38E-C71A-25FC9961613D}"/>
                  </a:ext>
                </a:extLst>
              </p:cNvPr>
              <p:cNvSpPr/>
              <p:nvPr/>
            </p:nvSpPr>
            <p:spPr>
              <a:xfrm>
                <a:off x="2620566" y="3808090"/>
                <a:ext cx="432048" cy="144016"/>
              </a:xfrm>
              <a:prstGeom prst="rect">
                <a:avLst/>
              </a:prstGeom>
              <a:solidFill>
                <a:srgbClr val="B2D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17" name="Dikdörtgen 16">
                <a:extLst>
                  <a:ext uri="{FF2B5EF4-FFF2-40B4-BE49-F238E27FC236}">
                    <a16:creationId xmlns:a16="http://schemas.microsoft.com/office/drawing/2014/main" id="{A38EE61F-AF92-47B2-4ED8-4D299A340C48}"/>
                  </a:ext>
                </a:extLst>
              </p:cNvPr>
              <p:cNvSpPr/>
              <p:nvPr/>
            </p:nvSpPr>
            <p:spPr>
              <a:xfrm>
                <a:off x="1127448" y="3880098"/>
                <a:ext cx="432048" cy="144016"/>
              </a:xfrm>
              <a:prstGeom prst="rect">
                <a:avLst/>
              </a:prstGeom>
              <a:solidFill>
                <a:srgbClr val="CCBF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19" name="Dikdörtgen 18">
                <a:extLst>
                  <a:ext uri="{FF2B5EF4-FFF2-40B4-BE49-F238E27FC236}">
                    <a16:creationId xmlns:a16="http://schemas.microsoft.com/office/drawing/2014/main" id="{C6524C90-B663-9A64-06CD-7401F56DBFD2}"/>
                  </a:ext>
                </a:extLst>
              </p:cNvPr>
              <p:cNvSpPr/>
              <p:nvPr/>
            </p:nvSpPr>
            <p:spPr>
              <a:xfrm>
                <a:off x="3935760" y="3458154"/>
                <a:ext cx="288032" cy="144016"/>
              </a:xfrm>
              <a:prstGeom prst="rect">
                <a:avLst/>
              </a:prstGeom>
              <a:solidFill>
                <a:srgbClr val="FEEC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20" name="Dikdörtgen 19">
                <a:extLst>
                  <a:ext uri="{FF2B5EF4-FFF2-40B4-BE49-F238E27FC236}">
                    <a16:creationId xmlns:a16="http://schemas.microsoft.com/office/drawing/2014/main" id="{E5758B0E-1F1A-5AE3-DCB1-E38F356B6E01}"/>
                  </a:ext>
                </a:extLst>
              </p:cNvPr>
              <p:cNvSpPr/>
              <p:nvPr/>
            </p:nvSpPr>
            <p:spPr>
              <a:xfrm>
                <a:off x="4223792" y="3458716"/>
                <a:ext cx="288032" cy="144016"/>
              </a:xfrm>
              <a:prstGeom prst="rect">
                <a:avLst/>
              </a:prstGeom>
              <a:solidFill>
                <a:srgbClr val="FF84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21" name="Dikdörtgen 20">
                <a:extLst>
                  <a:ext uri="{FF2B5EF4-FFF2-40B4-BE49-F238E27FC236}">
                    <a16:creationId xmlns:a16="http://schemas.microsoft.com/office/drawing/2014/main" id="{A0959113-0241-510F-D6D1-C0647C503F8A}"/>
                  </a:ext>
                </a:extLst>
              </p:cNvPr>
              <p:cNvSpPr/>
              <p:nvPr/>
            </p:nvSpPr>
            <p:spPr>
              <a:xfrm>
                <a:off x="5049788" y="3250228"/>
                <a:ext cx="648072" cy="144016"/>
              </a:xfrm>
              <a:prstGeom prst="rect">
                <a:avLst/>
              </a:prstGeom>
              <a:solidFill>
                <a:srgbClr val="FE84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22" name="Dikdörtgen 21">
                <a:extLst>
                  <a:ext uri="{FF2B5EF4-FFF2-40B4-BE49-F238E27FC236}">
                    <a16:creationId xmlns:a16="http://schemas.microsoft.com/office/drawing/2014/main" id="{6317B504-D589-FEEC-B97C-81F4B3B1A5FB}"/>
                  </a:ext>
                </a:extLst>
              </p:cNvPr>
              <p:cNvSpPr/>
              <p:nvPr/>
            </p:nvSpPr>
            <p:spPr>
              <a:xfrm>
                <a:off x="3660374" y="4662661"/>
                <a:ext cx="419402" cy="108000"/>
              </a:xfrm>
              <a:prstGeom prst="rect">
                <a:avLst/>
              </a:prstGeom>
              <a:solidFill>
                <a:srgbClr val="EEBE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36" name="Dikdörtgen 35">
                <a:extLst>
                  <a:ext uri="{FF2B5EF4-FFF2-40B4-BE49-F238E27FC236}">
                    <a16:creationId xmlns:a16="http://schemas.microsoft.com/office/drawing/2014/main" id="{29B799F4-E3BC-AC0A-2ACD-7D59061FA715}"/>
                  </a:ext>
                </a:extLst>
              </p:cNvPr>
              <p:cNvSpPr/>
              <p:nvPr/>
            </p:nvSpPr>
            <p:spPr>
              <a:xfrm>
                <a:off x="9758883" y="2916138"/>
                <a:ext cx="506152" cy="133317"/>
              </a:xfrm>
              <a:prstGeom prst="rect">
                <a:avLst/>
              </a:prstGeom>
              <a:solidFill>
                <a:srgbClr val="B4D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grpSp>
        <p:sp>
          <p:nvSpPr>
            <p:cNvPr id="24" name="Oval 23">
              <a:extLst>
                <a:ext uri="{FF2B5EF4-FFF2-40B4-BE49-F238E27FC236}">
                  <a16:creationId xmlns:a16="http://schemas.microsoft.com/office/drawing/2014/main" id="{C586ECF0-5D47-5838-2A82-C9F477440078}"/>
                </a:ext>
              </a:extLst>
            </p:cNvPr>
            <p:cNvSpPr/>
            <p:nvPr/>
          </p:nvSpPr>
          <p:spPr>
            <a:xfrm>
              <a:off x="6514331" y="2166763"/>
              <a:ext cx="174435" cy="180000"/>
            </a:xfrm>
            <a:prstGeom prst="ellipse">
              <a:avLst/>
            </a:prstGeom>
            <a:solidFill>
              <a:srgbClr val="00206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25" name="Oval 24">
              <a:extLst>
                <a:ext uri="{FF2B5EF4-FFF2-40B4-BE49-F238E27FC236}">
                  <a16:creationId xmlns:a16="http://schemas.microsoft.com/office/drawing/2014/main" id="{65F5C43B-5DD3-0CB1-6FBD-ED9E3459B712}"/>
                </a:ext>
              </a:extLst>
            </p:cNvPr>
            <p:cNvSpPr/>
            <p:nvPr/>
          </p:nvSpPr>
          <p:spPr>
            <a:xfrm>
              <a:off x="7228309" y="3161415"/>
              <a:ext cx="174435" cy="180000"/>
            </a:xfrm>
            <a:prstGeom prst="ellipse">
              <a:avLst/>
            </a:prstGeom>
            <a:solidFill>
              <a:srgbClr val="00206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26" name="Oval 25">
              <a:extLst>
                <a:ext uri="{FF2B5EF4-FFF2-40B4-BE49-F238E27FC236}">
                  <a16:creationId xmlns:a16="http://schemas.microsoft.com/office/drawing/2014/main" id="{3240F01D-70F3-6286-CB06-9DA8114BE604}"/>
                </a:ext>
              </a:extLst>
            </p:cNvPr>
            <p:cNvSpPr/>
            <p:nvPr/>
          </p:nvSpPr>
          <p:spPr>
            <a:xfrm>
              <a:off x="5250954" y="3349104"/>
              <a:ext cx="174435" cy="180000"/>
            </a:xfrm>
            <a:prstGeom prst="ellipse">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27" name="Oval 26">
              <a:extLst>
                <a:ext uri="{FF2B5EF4-FFF2-40B4-BE49-F238E27FC236}">
                  <a16:creationId xmlns:a16="http://schemas.microsoft.com/office/drawing/2014/main" id="{6C04B6C1-C7AB-7595-E7A3-125048577366}"/>
                </a:ext>
              </a:extLst>
            </p:cNvPr>
            <p:cNvSpPr/>
            <p:nvPr/>
          </p:nvSpPr>
          <p:spPr>
            <a:xfrm>
              <a:off x="4732040" y="2509415"/>
              <a:ext cx="174435" cy="180000"/>
            </a:xfrm>
            <a:prstGeom prst="ellipse">
              <a:avLst/>
            </a:prstGeom>
            <a:solidFill>
              <a:srgbClr val="00206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28" name="Oval 27">
              <a:extLst>
                <a:ext uri="{FF2B5EF4-FFF2-40B4-BE49-F238E27FC236}">
                  <a16:creationId xmlns:a16="http://schemas.microsoft.com/office/drawing/2014/main" id="{A283FBFB-7CC5-3767-07DD-0469ABB7D72D}"/>
                </a:ext>
              </a:extLst>
            </p:cNvPr>
            <p:cNvSpPr/>
            <p:nvPr/>
          </p:nvSpPr>
          <p:spPr>
            <a:xfrm>
              <a:off x="4993857" y="4024114"/>
              <a:ext cx="180000" cy="180000"/>
            </a:xfrm>
            <a:prstGeom prst="ellipse">
              <a:avLst/>
            </a:prstGeom>
            <a:solidFill>
              <a:srgbClr val="00206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29" name="Oval 28">
              <a:extLst>
                <a:ext uri="{FF2B5EF4-FFF2-40B4-BE49-F238E27FC236}">
                  <a16:creationId xmlns:a16="http://schemas.microsoft.com/office/drawing/2014/main" id="{B0041F4B-A3FD-0A82-E7AF-7B2A312101F4}"/>
                </a:ext>
              </a:extLst>
            </p:cNvPr>
            <p:cNvSpPr/>
            <p:nvPr/>
          </p:nvSpPr>
          <p:spPr>
            <a:xfrm>
              <a:off x="3809776" y="3488358"/>
              <a:ext cx="174435" cy="180000"/>
            </a:xfrm>
            <a:prstGeom prst="ellipse">
              <a:avLst/>
            </a:prstGeom>
            <a:solidFill>
              <a:srgbClr val="00206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30" name="Oval 29">
              <a:extLst>
                <a:ext uri="{FF2B5EF4-FFF2-40B4-BE49-F238E27FC236}">
                  <a16:creationId xmlns:a16="http://schemas.microsoft.com/office/drawing/2014/main" id="{0DDEF135-071F-96CA-98F4-65A9725146B6}"/>
                </a:ext>
              </a:extLst>
            </p:cNvPr>
            <p:cNvSpPr/>
            <p:nvPr/>
          </p:nvSpPr>
          <p:spPr>
            <a:xfrm>
              <a:off x="3671834" y="4909136"/>
              <a:ext cx="174435" cy="180000"/>
            </a:xfrm>
            <a:prstGeom prst="ellipse">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31" name="Oval 30">
              <a:extLst>
                <a:ext uri="{FF2B5EF4-FFF2-40B4-BE49-F238E27FC236}">
                  <a16:creationId xmlns:a16="http://schemas.microsoft.com/office/drawing/2014/main" id="{AAD0EFCE-D887-C4A6-4AA3-7C3D896E5904}"/>
                </a:ext>
              </a:extLst>
            </p:cNvPr>
            <p:cNvSpPr/>
            <p:nvPr/>
          </p:nvSpPr>
          <p:spPr>
            <a:xfrm>
              <a:off x="2444841" y="3592152"/>
              <a:ext cx="174435" cy="180000"/>
            </a:xfrm>
            <a:prstGeom prst="ellipse">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32" name="Oval 31">
              <a:extLst>
                <a:ext uri="{FF2B5EF4-FFF2-40B4-BE49-F238E27FC236}">
                  <a16:creationId xmlns:a16="http://schemas.microsoft.com/office/drawing/2014/main" id="{A2B80E22-8824-2958-A78F-AE3C97CE4057}"/>
                </a:ext>
              </a:extLst>
            </p:cNvPr>
            <p:cNvSpPr/>
            <p:nvPr/>
          </p:nvSpPr>
          <p:spPr>
            <a:xfrm>
              <a:off x="1576470" y="3896014"/>
              <a:ext cx="174435" cy="180000"/>
            </a:xfrm>
            <a:prstGeom prst="ellipse">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33" name="Oval 32">
              <a:extLst>
                <a:ext uri="{FF2B5EF4-FFF2-40B4-BE49-F238E27FC236}">
                  <a16:creationId xmlns:a16="http://schemas.microsoft.com/office/drawing/2014/main" id="{9A4EBE75-85AF-FE6F-53F5-AF33E94AFEC8}"/>
                </a:ext>
              </a:extLst>
            </p:cNvPr>
            <p:cNvSpPr/>
            <p:nvPr/>
          </p:nvSpPr>
          <p:spPr>
            <a:xfrm>
              <a:off x="9051064" y="1772401"/>
              <a:ext cx="174435" cy="180000"/>
            </a:xfrm>
            <a:prstGeom prst="ellipse">
              <a:avLst/>
            </a:prstGeom>
            <a:solidFill>
              <a:schemeClr val="accent5">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34" name="Oval 33">
              <a:extLst>
                <a:ext uri="{FF2B5EF4-FFF2-40B4-BE49-F238E27FC236}">
                  <a16:creationId xmlns:a16="http://schemas.microsoft.com/office/drawing/2014/main" id="{C047779C-E6F1-C33E-9ECE-CE989B10ED9D}"/>
                </a:ext>
              </a:extLst>
            </p:cNvPr>
            <p:cNvSpPr/>
            <p:nvPr/>
          </p:nvSpPr>
          <p:spPr>
            <a:xfrm>
              <a:off x="6492044" y="1198160"/>
              <a:ext cx="174435" cy="180000"/>
            </a:xfrm>
            <a:prstGeom prst="ellipse">
              <a:avLst/>
            </a:prstGeom>
            <a:solidFill>
              <a:srgbClr val="00206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35" name="Oval 34">
              <a:extLst>
                <a:ext uri="{FF2B5EF4-FFF2-40B4-BE49-F238E27FC236}">
                  <a16:creationId xmlns:a16="http://schemas.microsoft.com/office/drawing/2014/main" id="{0D6EC863-6858-AE9C-8B15-FE4D8F7EBED8}"/>
                </a:ext>
              </a:extLst>
            </p:cNvPr>
            <p:cNvSpPr/>
            <p:nvPr/>
          </p:nvSpPr>
          <p:spPr>
            <a:xfrm>
              <a:off x="9878516" y="2718445"/>
              <a:ext cx="174435" cy="180000"/>
            </a:xfrm>
            <a:prstGeom prst="ellipse">
              <a:avLst/>
            </a:prstGeom>
            <a:solidFill>
              <a:srgbClr val="00206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50" name="Oval 49">
              <a:extLst>
                <a:ext uri="{FF2B5EF4-FFF2-40B4-BE49-F238E27FC236}">
                  <a16:creationId xmlns:a16="http://schemas.microsoft.com/office/drawing/2014/main" id="{15F01C5F-F6D7-0B50-8B40-4687CA73502F}"/>
                </a:ext>
              </a:extLst>
            </p:cNvPr>
            <p:cNvSpPr/>
            <p:nvPr/>
          </p:nvSpPr>
          <p:spPr>
            <a:xfrm>
              <a:off x="5507734" y="4743472"/>
              <a:ext cx="174435" cy="180000"/>
            </a:xfrm>
            <a:prstGeom prst="ellipse">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51" name="Oval 50">
              <a:extLst>
                <a:ext uri="{FF2B5EF4-FFF2-40B4-BE49-F238E27FC236}">
                  <a16:creationId xmlns:a16="http://schemas.microsoft.com/office/drawing/2014/main" id="{1C7BEB38-6940-431B-7644-261A358F1FE4}"/>
                </a:ext>
              </a:extLst>
            </p:cNvPr>
            <p:cNvSpPr/>
            <p:nvPr/>
          </p:nvSpPr>
          <p:spPr>
            <a:xfrm>
              <a:off x="5494378" y="5006650"/>
              <a:ext cx="174435" cy="180000"/>
            </a:xfrm>
            <a:prstGeom prst="ellipse">
              <a:avLst/>
            </a:prstGeom>
            <a:solidFill>
              <a:srgbClr val="00206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52" name="Oval 51">
              <a:extLst>
                <a:ext uri="{FF2B5EF4-FFF2-40B4-BE49-F238E27FC236}">
                  <a16:creationId xmlns:a16="http://schemas.microsoft.com/office/drawing/2014/main" id="{D60DB614-8358-1FCD-B09F-A043DD5EE145}"/>
                </a:ext>
              </a:extLst>
            </p:cNvPr>
            <p:cNvSpPr/>
            <p:nvPr/>
          </p:nvSpPr>
          <p:spPr>
            <a:xfrm>
              <a:off x="5494525" y="5240419"/>
              <a:ext cx="174435" cy="180000"/>
            </a:xfrm>
            <a:prstGeom prst="ellipse">
              <a:avLst/>
            </a:prstGeom>
            <a:solidFill>
              <a:schemeClr val="accent5">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grpSp>
      <p:sp>
        <p:nvSpPr>
          <p:cNvPr id="38" name="Metin kutusu 37">
            <a:extLst>
              <a:ext uri="{FF2B5EF4-FFF2-40B4-BE49-F238E27FC236}">
                <a16:creationId xmlns:a16="http://schemas.microsoft.com/office/drawing/2014/main" id="{3D433253-9739-6644-3562-6244D62ABE20}"/>
              </a:ext>
            </a:extLst>
          </p:cNvPr>
          <p:cNvSpPr txBox="1"/>
          <p:nvPr/>
        </p:nvSpPr>
        <p:spPr>
          <a:xfrm>
            <a:off x="867957" y="4131969"/>
            <a:ext cx="88357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400" b="1" i="0" u="none" strike="noStrike" kern="1200" cap="none" spc="0" normalizeH="0" baseline="0" noProof="0" dirty="0">
                <a:ln>
                  <a:noFill/>
                </a:ln>
                <a:solidFill>
                  <a:srgbClr val="555659"/>
                </a:solidFill>
                <a:effectLst/>
                <a:uLnTx/>
                <a:uFillTx/>
                <a:latin typeface="Arial" panose="020B0604020202020204"/>
                <a:ea typeface="+mn-ea"/>
                <a:cs typeface="+mn-cs"/>
              </a:rPr>
              <a:t>MERSIN</a:t>
            </a:r>
          </a:p>
        </p:txBody>
      </p:sp>
      <p:sp>
        <p:nvSpPr>
          <p:cNvPr id="41" name="Metin kutusu 40">
            <a:extLst>
              <a:ext uri="{FF2B5EF4-FFF2-40B4-BE49-F238E27FC236}">
                <a16:creationId xmlns:a16="http://schemas.microsoft.com/office/drawing/2014/main" id="{ED786FD1-F1B2-593E-DEEA-92FFFE045398}"/>
              </a:ext>
            </a:extLst>
          </p:cNvPr>
          <p:cNvSpPr txBox="1"/>
          <p:nvPr/>
        </p:nvSpPr>
        <p:spPr>
          <a:xfrm>
            <a:off x="4438671" y="3666226"/>
            <a:ext cx="114326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400" b="1" i="0" u="none" strike="noStrike" kern="1200" cap="none" spc="0" normalizeH="0" baseline="0" noProof="0" dirty="0">
                <a:ln>
                  <a:noFill/>
                </a:ln>
                <a:solidFill>
                  <a:srgbClr val="555659"/>
                </a:solidFill>
                <a:effectLst/>
                <a:uLnTx/>
                <a:uFillTx/>
                <a:latin typeface="Arial" panose="020B0604020202020204"/>
                <a:ea typeface="+mn-ea"/>
                <a:cs typeface="+mn-cs"/>
              </a:rPr>
              <a:t>OSMANIYE</a:t>
            </a:r>
          </a:p>
        </p:txBody>
      </p:sp>
      <p:sp>
        <p:nvSpPr>
          <p:cNvPr id="42" name="Metin kutusu 41">
            <a:extLst>
              <a:ext uri="{FF2B5EF4-FFF2-40B4-BE49-F238E27FC236}">
                <a16:creationId xmlns:a16="http://schemas.microsoft.com/office/drawing/2014/main" id="{44C85DB1-9F0F-3EB2-5E30-4B628222349F}"/>
              </a:ext>
            </a:extLst>
          </p:cNvPr>
          <p:cNvSpPr txBox="1"/>
          <p:nvPr/>
        </p:nvSpPr>
        <p:spPr>
          <a:xfrm>
            <a:off x="5081160" y="4440323"/>
            <a:ext cx="64312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400" b="1" i="0" u="none" strike="noStrike" kern="1200" cap="none" spc="0" normalizeH="0" baseline="0" noProof="0" dirty="0">
                <a:ln>
                  <a:noFill/>
                </a:ln>
                <a:solidFill>
                  <a:srgbClr val="555659"/>
                </a:solidFill>
                <a:effectLst/>
                <a:uLnTx/>
                <a:uFillTx/>
                <a:latin typeface="Arial" panose="020B0604020202020204"/>
                <a:ea typeface="+mn-ea"/>
                <a:cs typeface="+mn-cs"/>
              </a:rPr>
              <a:t>KILIS</a:t>
            </a:r>
          </a:p>
        </p:txBody>
      </p:sp>
      <p:sp>
        <p:nvSpPr>
          <p:cNvPr id="43" name="Metin kutusu 42">
            <a:extLst>
              <a:ext uri="{FF2B5EF4-FFF2-40B4-BE49-F238E27FC236}">
                <a16:creationId xmlns:a16="http://schemas.microsoft.com/office/drawing/2014/main" id="{AE26C1A9-865F-3B66-15FE-4120E264FC29}"/>
              </a:ext>
            </a:extLst>
          </p:cNvPr>
          <p:cNvSpPr txBox="1"/>
          <p:nvPr/>
        </p:nvSpPr>
        <p:spPr>
          <a:xfrm>
            <a:off x="5258675" y="3363454"/>
            <a:ext cx="122180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400" b="1" i="0" u="none" strike="noStrike" kern="1200" cap="none" spc="0" normalizeH="0" baseline="0" noProof="0" dirty="0">
                <a:ln>
                  <a:noFill/>
                </a:ln>
                <a:solidFill>
                  <a:srgbClr val="555659"/>
                </a:solidFill>
                <a:effectLst/>
                <a:uLnTx/>
                <a:uFillTx/>
                <a:latin typeface="Arial" panose="020B0604020202020204"/>
                <a:ea typeface="+mn-ea"/>
                <a:cs typeface="+mn-cs"/>
              </a:rPr>
              <a:t>GAZIANTEP</a:t>
            </a:r>
          </a:p>
        </p:txBody>
      </p:sp>
      <p:sp>
        <p:nvSpPr>
          <p:cNvPr id="44" name="Metin kutusu 43">
            <a:extLst>
              <a:ext uri="{FF2B5EF4-FFF2-40B4-BE49-F238E27FC236}">
                <a16:creationId xmlns:a16="http://schemas.microsoft.com/office/drawing/2014/main" id="{D7B36C67-35D5-3CA6-C5F8-D1EAFBC5F84B}"/>
              </a:ext>
            </a:extLst>
          </p:cNvPr>
          <p:cNvSpPr txBox="1"/>
          <p:nvPr/>
        </p:nvSpPr>
        <p:spPr>
          <a:xfrm>
            <a:off x="4098695" y="2848605"/>
            <a:ext cx="190148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400" b="1" i="0" u="none" strike="noStrike" kern="1200" cap="none" spc="0" normalizeH="0" baseline="0" noProof="0" dirty="0">
                <a:ln>
                  <a:noFill/>
                </a:ln>
                <a:solidFill>
                  <a:srgbClr val="555659"/>
                </a:solidFill>
                <a:effectLst/>
                <a:uLnTx/>
                <a:uFillTx/>
                <a:latin typeface="Arial" panose="020B0604020202020204"/>
                <a:ea typeface="+mn-ea"/>
                <a:cs typeface="+mn-cs"/>
              </a:rPr>
              <a:t>KAHRAMANMARAS</a:t>
            </a:r>
          </a:p>
        </p:txBody>
      </p:sp>
      <p:sp>
        <p:nvSpPr>
          <p:cNvPr id="45" name="Metin kutusu 44">
            <a:extLst>
              <a:ext uri="{FF2B5EF4-FFF2-40B4-BE49-F238E27FC236}">
                <a16:creationId xmlns:a16="http://schemas.microsoft.com/office/drawing/2014/main" id="{410598CB-3EFC-84F7-AB91-84F20838604A}"/>
              </a:ext>
            </a:extLst>
          </p:cNvPr>
          <p:cNvSpPr txBox="1"/>
          <p:nvPr/>
        </p:nvSpPr>
        <p:spPr>
          <a:xfrm>
            <a:off x="8369209" y="3508058"/>
            <a:ext cx="121193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400" b="1" i="0" u="none" strike="noStrike" kern="1200" cap="none" spc="0" normalizeH="0" baseline="0" noProof="0" dirty="0">
                <a:ln>
                  <a:noFill/>
                </a:ln>
                <a:solidFill>
                  <a:srgbClr val="555659"/>
                </a:solidFill>
                <a:effectLst/>
                <a:uLnTx/>
                <a:uFillTx/>
                <a:latin typeface="Arial" panose="020B0604020202020204"/>
                <a:ea typeface="+mn-ea"/>
                <a:cs typeface="+mn-cs"/>
              </a:rPr>
              <a:t>SANLIURFA</a:t>
            </a:r>
          </a:p>
        </p:txBody>
      </p:sp>
      <p:sp>
        <p:nvSpPr>
          <p:cNvPr id="46" name="Metin kutusu 45">
            <a:extLst>
              <a:ext uri="{FF2B5EF4-FFF2-40B4-BE49-F238E27FC236}">
                <a16:creationId xmlns:a16="http://schemas.microsoft.com/office/drawing/2014/main" id="{39A10767-949B-8B4E-9989-C5F0C6011762}"/>
              </a:ext>
            </a:extLst>
          </p:cNvPr>
          <p:cNvSpPr txBox="1"/>
          <p:nvPr/>
        </p:nvSpPr>
        <p:spPr>
          <a:xfrm>
            <a:off x="9231064" y="1602968"/>
            <a:ext cx="129670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400" b="1" i="0" u="none" strike="noStrike" kern="1200" cap="none" spc="0" normalizeH="0" baseline="0" noProof="0" dirty="0">
                <a:ln>
                  <a:noFill/>
                </a:ln>
                <a:solidFill>
                  <a:srgbClr val="555659"/>
                </a:solidFill>
                <a:effectLst/>
                <a:uLnTx/>
                <a:uFillTx/>
                <a:latin typeface="Arial" panose="020B0604020202020204"/>
                <a:ea typeface="+mn-ea"/>
                <a:cs typeface="+mn-cs"/>
              </a:rPr>
              <a:t>DIYARBAKIR</a:t>
            </a:r>
          </a:p>
        </p:txBody>
      </p:sp>
      <p:sp>
        <p:nvSpPr>
          <p:cNvPr id="47" name="Metin kutusu 46">
            <a:extLst>
              <a:ext uri="{FF2B5EF4-FFF2-40B4-BE49-F238E27FC236}">
                <a16:creationId xmlns:a16="http://schemas.microsoft.com/office/drawing/2014/main" id="{0D458F0A-B17F-C08D-E8BC-4B6E651C4990}"/>
              </a:ext>
            </a:extLst>
          </p:cNvPr>
          <p:cNvSpPr txBox="1"/>
          <p:nvPr/>
        </p:nvSpPr>
        <p:spPr>
          <a:xfrm>
            <a:off x="7515596" y="1260131"/>
            <a:ext cx="84189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400" b="1" i="0" u="none" strike="noStrike" kern="1200" cap="none" spc="0" normalizeH="0" baseline="0" noProof="0" dirty="0">
                <a:ln>
                  <a:noFill/>
                </a:ln>
                <a:solidFill>
                  <a:srgbClr val="555659"/>
                </a:solidFill>
                <a:effectLst/>
                <a:uLnTx/>
                <a:uFillTx/>
                <a:latin typeface="Arial" panose="020B0604020202020204"/>
                <a:ea typeface="+mn-ea"/>
                <a:cs typeface="+mn-cs"/>
              </a:rPr>
              <a:t>ELAZIG</a:t>
            </a:r>
          </a:p>
        </p:txBody>
      </p:sp>
      <p:sp>
        <p:nvSpPr>
          <p:cNvPr id="48" name="Metin kutusu 47">
            <a:extLst>
              <a:ext uri="{FF2B5EF4-FFF2-40B4-BE49-F238E27FC236}">
                <a16:creationId xmlns:a16="http://schemas.microsoft.com/office/drawing/2014/main" id="{3FF86B12-8877-43FB-8BBE-135AB9FE0B28}"/>
              </a:ext>
            </a:extLst>
          </p:cNvPr>
          <p:cNvSpPr txBox="1"/>
          <p:nvPr/>
        </p:nvSpPr>
        <p:spPr>
          <a:xfrm>
            <a:off x="10478578" y="2732432"/>
            <a:ext cx="90281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400" b="1" i="0" u="none" strike="noStrike" kern="1200" cap="none" spc="0" normalizeH="0" baseline="0" noProof="0" dirty="0">
                <a:ln>
                  <a:noFill/>
                </a:ln>
                <a:solidFill>
                  <a:srgbClr val="555659"/>
                </a:solidFill>
                <a:effectLst/>
                <a:uLnTx/>
                <a:uFillTx/>
                <a:latin typeface="Arial" panose="020B0604020202020204"/>
                <a:ea typeface="+mn-ea"/>
                <a:cs typeface="+mn-cs"/>
              </a:rPr>
              <a:t>MARDIN</a:t>
            </a:r>
          </a:p>
        </p:txBody>
      </p:sp>
      <p:sp>
        <p:nvSpPr>
          <p:cNvPr id="54" name="Metin kutusu 53">
            <a:extLst>
              <a:ext uri="{FF2B5EF4-FFF2-40B4-BE49-F238E27FC236}">
                <a16:creationId xmlns:a16="http://schemas.microsoft.com/office/drawing/2014/main" id="{7CEA619D-1F2C-3142-EE6E-94683AE34A06}"/>
              </a:ext>
            </a:extLst>
          </p:cNvPr>
          <p:cNvSpPr txBox="1"/>
          <p:nvPr/>
        </p:nvSpPr>
        <p:spPr>
          <a:xfrm>
            <a:off x="2783632" y="4239797"/>
            <a:ext cx="67653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400" b="1" i="0" u="none" strike="noStrike" kern="1200" cap="none" spc="0" normalizeH="0" baseline="0" noProof="0" dirty="0">
                <a:ln>
                  <a:noFill/>
                </a:ln>
                <a:solidFill>
                  <a:srgbClr val="C00000"/>
                </a:solidFill>
                <a:effectLst/>
                <a:uLnTx/>
                <a:uFillTx/>
                <a:latin typeface="Arial" panose="020B0604020202020204"/>
                <a:ea typeface="+mn-ea"/>
                <a:cs typeface="+mn-cs"/>
              </a:rPr>
              <a:t>11 + 4</a:t>
            </a:r>
          </a:p>
        </p:txBody>
      </p:sp>
      <p:sp>
        <p:nvSpPr>
          <p:cNvPr id="55" name="Metin kutusu 54">
            <a:extLst>
              <a:ext uri="{FF2B5EF4-FFF2-40B4-BE49-F238E27FC236}">
                <a16:creationId xmlns:a16="http://schemas.microsoft.com/office/drawing/2014/main" id="{81CABED3-C62F-1A05-B2AD-39D06C82D22D}"/>
              </a:ext>
            </a:extLst>
          </p:cNvPr>
          <p:cNvSpPr txBox="1"/>
          <p:nvPr/>
        </p:nvSpPr>
        <p:spPr>
          <a:xfrm>
            <a:off x="3359696" y="5365411"/>
            <a:ext cx="58702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400" b="1" i="0" u="none" strike="noStrike" kern="1200" cap="none" spc="0" normalizeH="0" baseline="0" noProof="0" dirty="0">
                <a:ln>
                  <a:noFill/>
                </a:ln>
                <a:solidFill>
                  <a:srgbClr val="C00000"/>
                </a:solidFill>
                <a:effectLst/>
                <a:uLnTx/>
                <a:uFillTx/>
                <a:latin typeface="Arial" panose="020B0604020202020204"/>
                <a:ea typeface="+mn-ea"/>
                <a:cs typeface="+mn-cs"/>
              </a:rPr>
              <a:t>3 + 1</a:t>
            </a:r>
          </a:p>
        </p:txBody>
      </p:sp>
      <p:sp>
        <p:nvSpPr>
          <p:cNvPr id="56" name="Metin kutusu 55">
            <a:extLst>
              <a:ext uri="{FF2B5EF4-FFF2-40B4-BE49-F238E27FC236}">
                <a16:creationId xmlns:a16="http://schemas.microsoft.com/office/drawing/2014/main" id="{8D62ABBA-4CAC-F8FA-A258-F65EA6BB17BF}"/>
              </a:ext>
            </a:extLst>
          </p:cNvPr>
          <p:cNvSpPr txBox="1"/>
          <p:nvPr/>
        </p:nvSpPr>
        <p:spPr>
          <a:xfrm>
            <a:off x="5567613" y="3546842"/>
            <a:ext cx="28405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400" b="1" i="0" u="none" strike="noStrike" kern="1200" cap="none" spc="0" normalizeH="0" baseline="0" noProof="0" dirty="0">
                <a:ln>
                  <a:noFill/>
                </a:ln>
                <a:solidFill>
                  <a:srgbClr val="C00000"/>
                </a:solidFill>
                <a:effectLst/>
                <a:uLnTx/>
                <a:uFillTx/>
                <a:latin typeface="Arial" panose="020B0604020202020204"/>
                <a:ea typeface="+mn-ea"/>
                <a:cs typeface="+mn-cs"/>
              </a:rPr>
              <a:t>2</a:t>
            </a:r>
          </a:p>
        </p:txBody>
      </p:sp>
      <p:sp>
        <p:nvSpPr>
          <p:cNvPr id="61" name="Metin kutusu 60">
            <a:extLst>
              <a:ext uri="{FF2B5EF4-FFF2-40B4-BE49-F238E27FC236}">
                <a16:creationId xmlns:a16="http://schemas.microsoft.com/office/drawing/2014/main" id="{EB6B1EF2-9EB3-96F0-E75D-11232384FB37}"/>
              </a:ext>
            </a:extLst>
          </p:cNvPr>
          <p:cNvSpPr txBox="1"/>
          <p:nvPr/>
        </p:nvSpPr>
        <p:spPr>
          <a:xfrm>
            <a:off x="8734916" y="4941168"/>
            <a:ext cx="320966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1">
                <a:ln>
                  <a:noFill/>
                </a:ln>
                <a:solidFill>
                  <a:srgbClr val="555659"/>
                </a:solidFill>
                <a:effectLst/>
                <a:uLnTx/>
                <a:uFillTx/>
                <a:latin typeface="Arial" panose="020B0604020202020204"/>
                <a:ea typeface="+mn-ea"/>
                <a:cs typeface="+mn-cs"/>
              </a:rPr>
              <a:t>In the earthquake region and neighboring provinces </a:t>
            </a:r>
            <a:r>
              <a:rPr kumimoji="0" lang="tr-TR" sz="2000" b="1" i="0" u="none" strike="noStrike" kern="1200" cap="none" spc="0" normalizeH="0" baseline="0" noProof="1">
                <a:ln>
                  <a:noFill/>
                </a:ln>
                <a:solidFill>
                  <a:srgbClr val="555659"/>
                </a:solidFill>
                <a:effectLst/>
                <a:uLnTx/>
                <a:uFillTx/>
                <a:latin typeface="Arial" panose="020B0604020202020204"/>
                <a:ea typeface="+mn-ea"/>
                <a:cs typeface="+mn-cs"/>
              </a:rPr>
              <a:t>25 Lions and 6 Leo Clubs</a:t>
            </a:r>
            <a:r>
              <a:rPr kumimoji="0" lang="tr-TR" sz="2000" b="0" i="0" u="none" strike="noStrike" kern="1200" cap="none" spc="0" normalizeH="0" baseline="0" noProof="1">
                <a:ln>
                  <a:noFill/>
                </a:ln>
                <a:solidFill>
                  <a:srgbClr val="555659"/>
                </a:solidFill>
                <a:effectLst/>
                <a:uLnTx/>
                <a:uFillTx/>
                <a:latin typeface="Arial" panose="020B0604020202020204"/>
                <a:ea typeface="+mn-ea"/>
                <a:cs typeface="+mn-cs"/>
              </a:rPr>
              <a:t> are serving. </a:t>
            </a:r>
          </a:p>
        </p:txBody>
      </p:sp>
      <p:sp>
        <p:nvSpPr>
          <p:cNvPr id="62" name="Metin kutusu 61">
            <a:extLst>
              <a:ext uri="{FF2B5EF4-FFF2-40B4-BE49-F238E27FC236}">
                <a16:creationId xmlns:a16="http://schemas.microsoft.com/office/drawing/2014/main" id="{E27CD642-80AB-0AB8-93B0-8D322AEDE9FC}"/>
              </a:ext>
            </a:extLst>
          </p:cNvPr>
          <p:cNvSpPr txBox="1"/>
          <p:nvPr/>
        </p:nvSpPr>
        <p:spPr>
          <a:xfrm>
            <a:off x="5069726" y="5705793"/>
            <a:ext cx="62388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400" b="1" i="0" u="none" strike="noStrike" kern="1200" cap="none" spc="0" normalizeH="0" baseline="0" noProof="0" dirty="0" err="1">
                <a:ln>
                  <a:noFill/>
                </a:ln>
                <a:solidFill>
                  <a:srgbClr val="C00000"/>
                </a:solidFill>
                <a:effectLst/>
                <a:uLnTx/>
                <a:uFillTx/>
                <a:latin typeface="Arial" panose="020B0604020202020204"/>
                <a:ea typeface="+mn-ea"/>
                <a:cs typeface="+mn-cs"/>
              </a:rPr>
              <a:t>Syria</a:t>
            </a:r>
            <a:endParaRPr kumimoji="0" lang="tr-TR" sz="1400" b="1" i="0" u="none" strike="noStrike" kern="1200" cap="none" spc="0" normalizeH="0" baseline="0" noProof="0" dirty="0">
              <a:ln>
                <a:noFill/>
              </a:ln>
              <a:solidFill>
                <a:srgbClr val="C00000"/>
              </a:solidFill>
              <a:effectLst/>
              <a:uLnTx/>
              <a:uFillTx/>
              <a:latin typeface="Arial" panose="020B0604020202020204"/>
              <a:ea typeface="+mn-ea"/>
              <a:cs typeface="+mn-cs"/>
            </a:endParaRPr>
          </a:p>
        </p:txBody>
      </p:sp>
      <p:pic>
        <p:nvPicPr>
          <p:cNvPr id="4" name="Grafik 14">
            <a:extLst>
              <a:ext uri="{FF2B5EF4-FFF2-40B4-BE49-F238E27FC236}">
                <a16:creationId xmlns:a16="http://schemas.microsoft.com/office/drawing/2014/main" id="{E56769D6-D932-2C97-9AC8-E37ADCB90FB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58166" y="5339299"/>
            <a:ext cx="380505" cy="360000"/>
          </a:xfrm>
          <a:prstGeom prst="rect">
            <a:avLst/>
          </a:prstGeom>
        </p:spPr>
      </p:pic>
      <p:pic>
        <p:nvPicPr>
          <p:cNvPr id="58" name="Grafik 14">
            <a:extLst>
              <a:ext uri="{FF2B5EF4-FFF2-40B4-BE49-F238E27FC236}">
                <a16:creationId xmlns:a16="http://schemas.microsoft.com/office/drawing/2014/main" id="{36F4B167-2E2B-ADDC-630E-A15958063B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58557" y="3598193"/>
            <a:ext cx="380505" cy="360000"/>
          </a:xfrm>
          <a:prstGeom prst="rect">
            <a:avLst/>
          </a:prstGeom>
        </p:spPr>
      </p:pic>
      <p:pic>
        <p:nvPicPr>
          <p:cNvPr id="63" name="Grafik 14">
            <a:extLst>
              <a:ext uri="{FF2B5EF4-FFF2-40B4-BE49-F238E27FC236}">
                <a16:creationId xmlns:a16="http://schemas.microsoft.com/office/drawing/2014/main" id="{34C48EAC-D2B7-8838-187E-AAD035E595B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93379" y="3807970"/>
            <a:ext cx="380505" cy="360000"/>
          </a:xfrm>
          <a:prstGeom prst="rect">
            <a:avLst/>
          </a:prstGeom>
        </p:spPr>
      </p:pic>
      <p:pic>
        <p:nvPicPr>
          <p:cNvPr id="64" name="Grafik 14">
            <a:extLst>
              <a:ext uri="{FF2B5EF4-FFF2-40B4-BE49-F238E27FC236}">
                <a16:creationId xmlns:a16="http://schemas.microsoft.com/office/drawing/2014/main" id="{64D1B03E-96BC-7101-9C95-6E9F7686E5A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39728" y="4181634"/>
            <a:ext cx="380505" cy="360000"/>
          </a:xfrm>
          <a:prstGeom prst="rect">
            <a:avLst/>
          </a:prstGeom>
        </p:spPr>
      </p:pic>
      <p:sp>
        <p:nvSpPr>
          <p:cNvPr id="39" name="Metin kutusu 38">
            <a:extLst>
              <a:ext uri="{FF2B5EF4-FFF2-40B4-BE49-F238E27FC236}">
                <a16:creationId xmlns:a16="http://schemas.microsoft.com/office/drawing/2014/main" id="{0B44E279-A8AE-133A-BE46-56BA5F49CF61}"/>
              </a:ext>
            </a:extLst>
          </p:cNvPr>
          <p:cNvSpPr txBox="1"/>
          <p:nvPr/>
        </p:nvSpPr>
        <p:spPr>
          <a:xfrm>
            <a:off x="2732454" y="4070653"/>
            <a:ext cx="83388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400" b="1" i="0" u="none" strike="noStrike" kern="1200" cap="none" spc="0" normalizeH="0" baseline="0" noProof="0" dirty="0">
                <a:ln>
                  <a:noFill/>
                </a:ln>
                <a:solidFill>
                  <a:srgbClr val="555659"/>
                </a:solidFill>
                <a:effectLst/>
                <a:uLnTx/>
                <a:uFillTx/>
                <a:latin typeface="Arial" panose="020B0604020202020204"/>
                <a:ea typeface="+mn-ea"/>
                <a:cs typeface="+mn-cs"/>
              </a:rPr>
              <a:t>ADANA</a:t>
            </a:r>
          </a:p>
        </p:txBody>
      </p:sp>
      <p:sp>
        <p:nvSpPr>
          <p:cNvPr id="40" name="Metin kutusu 39">
            <a:extLst>
              <a:ext uri="{FF2B5EF4-FFF2-40B4-BE49-F238E27FC236}">
                <a16:creationId xmlns:a16="http://schemas.microsoft.com/office/drawing/2014/main" id="{5A892A0E-74C6-0F70-50BC-E9192D09724D}"/>
              </a:ext>
            </a:extLst>
          </p:cNvPr>
          <p:cNvSpPr txBox="1"/>
          <p:nvPr/>
        </p:nvSpPr>
        <p:spPr>
          <a:xfrm>
            <a:off x="3171446" y="5185791"/>
            <a:ext cx="103329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400" b="1" i="0" u="none" strike="noStrike" kern="1200" cap="none" spc="0" normalizeH="0" baseline="0" noProof="0" dirty="0">
                <a:ln>
                  <a:noFill/>
                </a:ln>
                <a:solidFill>
                  <a:srgbClr val="555659"/>
                </a:solidFill>
                <a:effectLst/>
                <a:uLnTx/>
                <a:uFillTx/>
                <a:latin typeface="Arial" panose="020B0604020202020204"/>
                <a:ea typeface="+mn-ea"/>
                <a:cs typeface="+mn-cs"/>
              </a:rPr>
              <a:t>ANTAKYA</a:t>
            </a:r>
          </a:p>
        </p:txBody>
      </p:sp>
      <p:sp>
        <p:nvSpPr>
          <p:cNvPr id="53" name="Metin kutusu 52">
            <a:extLst>
              <a:ext uri="{FF2B5EF4-FFF2-40B4-BE49-F238E27FC236}">
                <a16:creationId xmlns:a16="http://schemas.microsoft.com/office/drawing/2014/main" id="{9C24CEAE-D9B0-F069-2317-D6104C296FEB}"/>
              </a:ext>
            </a:extLst>
          </p:cNvPr>
          <p:cNvSpPr txBox="1"/>
          <p:nvPr/>
        </p:nvSpPr>
        <p:spPr>
          <a:xfrm>
            <a:off x="983432" y="4335745"/>
            <a:ext cx="58702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400" b="1" i="0" u="none" strike="noStrike" kern="1200" cap="none" spc="0" normalizeH="0" baseline="0" noProof="0" dirty="0">
                <a:ln>
                  <a:noFill/>
                </a:ln>
                <a:solidFill>
                  <a:srgbClr val="C00000"/>
                </a:solidFill>
                <a:effectLst/>
                <a:uLnTx/>
                <a:uFillTx/>
                <a:latin typeface="Arial" panose="020B0604020202020204"/>
                <a:ea typeface="+mn-ea"/>
                <a:cs typeface="+mn-cs"/>
              </a:rPr>
              <a:t>9 + 1</a:t>
            </a:r>
          </a:p>
        </p:txBody>
      </p:sp>
      <p:sp>
        <p:nvSpPr>
          <p:cNvPr id="59" name="Metin kutusu 58">
            <a:extLst>
              <a:ext uri="{FF2B5EF4-FFF2-40B4-BE49-F238E27FC236}">
                <a16:creationId xmlns:a16="http://schemas.microsoft.com/office/drawing/2014/main" id="{7BCB19CA-CDBB-6B2C-4BD3-DACB0BCFD249}"/>
              </a:ext>
            </a:extLst>
          </p:cNvPr>
          <p:cNvSpPr txBox="1"/>
          <p:nvPr/>
        </p:nvSpPr>
        <p:spPr>
          <a:xfrm>
            <a:off x="6457051" y="5184366"/>
            <a:ext cx="168530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400" b="1" i="0" u="none" strike="noStrike" kern="1200" cap="none" spc="0" normalizeH="0" baseline="0" noProof="0" dirty="0" err="1">
                <a:ln>
                  <a:noFill/>
                </a:ln>
                <a:solidFill>
                  <a:srgbClr val="555659"/>
                </a:solidFill>
                <a:effectLst/>
                <a:uLnTx/>
                <a:uFillTx/>
                <a:latin typeface="Arial" panose="020B0604020202020204"/>
                <a:ea typeface="+mn-ea"/>
                <a:cs typeface="+mn-cs"/>
              </a:rPr>
              <a:t>Lions</a:t>
            </a:r>
            <a:r>
              <a:rPr kumimoji="0" lang="tr-TR" sz="1400" b="1" i="0" u="none" strike="noStrike" kern="1200" cap="none" spc="0" normalizeH="0" baseline="0" noProof="0" dirty="0">
                <a:ln>
                  <a:noFill/>
                </a:ln>
                <a:solidFill>
                  <a:srgbClr val="555659"/>
                </a:solidFill>
                <a:effectLst/>
                <a:uLnTx/>
                <a:uFillTx/>
                <a:latin typeface="Arial" panose="020B0604020202020204"/>
                <a:ea typeface="+mn-ea"/>
                <a:cs typeface="+mn-cs"/>
              </a:rPr>
              <a:t> Club </a:t>
            </a:r>
            <a:r>
              <a:rPr kumimoji="0" lang="tr-TR" sz="1400" b="1" i="0" u="none" strike="noStrike" kern="1200" cap="none" spc="0" normalizeH="0" baseline="0" noProof="0" dirty="0" err="1">
                <a:ln>
                  <a:noFill/>
                </a:ln>
                <a:solidFill>
                  <a:srgbClr val="555659"/>
                </a:solidFill>
                <a:effectLst/>
                <a:uLnTx/>
                <a:uFillTx/>
                <a:latin typeface="Arial" panose="020B0604020202020204"/>
                <a:ea typeface="+mn-ea"/>
                <a:cs typeface="+mn-cs"/>
              </a:rPr>
              <a:t>exist</a:t>
            </a:r>
            <a:endParaRPr kumimoji="0" lang="tr-TR" sz="1400" b="1" i="0" u="none" strike="noStrike" kern="1200" cap="none" spc="0" normalizeH="0" baseline="0" noProof="0" dirty="0">
              <a:ln>
                <a:noFill/>
              </a:ln>
              <a:solidFill>
                <a:srgbClr val="55565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tr-TR" sz="1400" b="1" i="0" u="none" strike="noStrike" kern="1200" cap="none" spc="0" normalizeH="0" baseline="0" noProof="0" dirty="0">
                <a:ln>
                  <a:noFill/>
                </a:ln>
                <a:solidFill>
                  <a:srgbClr val="555659"/>
                </a:solidFill>
                <a:effectLst/>
                <a:uLnTx/>
                <a:uFillTx/>
                <a:latin typeface="Arial" panose="020B0604020202020204"/>
                <a:ea typeface="+mn-ea"/>
                <a:cs typeface="+mn-cs"/>
              </a:rPr>
              <a:t>No </a:t>
            </a:r>
            <a:r>
              <a:rPr kumimoji="0" lang="tr-TR" sz="1400" b="1" i="0" u="none" strike="noStrike" kern="1200" cap="none" spc="0" normalizeH="0" baseline="0" noProof="0" dirty="0" err="1">
                <a:ln>
                  <a:noFill/>
                </a:ln>
                <a:solidFill>
                  <a:srgbClr val="555659"/>
                </a:solidFill>
                <a:effectLst/>
                <a:uLnTx/>
                <a:uFillTx/>
                <a:latin typeface="Arial" panose="020B0604020202020204"/>
                <a:ea typeface="+mn-ea"/>
                <a:cs typeface="+mn-cs"/>
              </a:rPr>
              <a:t>Lions</a:t>
            </a:r>
            <a:r>
              <a:rPr kumimoji="0" lang="tr-TR" sz="1400" b="1" i="0" u="none" strike="noStrike" kern="1200" cap="none" spc="0" normalizeH="0" baseline="0" noProof="0" dirty="0">
                <a:ln>
                  <a:noFill/>
                </a:ln>
                <a:solidFill>
                  <a:srgbClr val="555659"/>
                </a:solidFill>
                <a:effectLst/>
                <a:uLnTx/>
                <a:uFillTx/>
                <a:latin typeface="Arial" panose="020B0604020202020204"/>
                <a:ea typeface="+mn-ea"/>
                <a:cs typeface="+mn-cs"/>
              </a:rPr>
              <a:t> Club</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tr-TR" sz="1400" b="1" i="0" u="none" strike="noStrike" kern="1200" cap="none" spc="0" normalizeH="0" baseline="0" noProof="0" dirty="0" err="1">
                <a:ln>
                  <a:noFill/>
                </a:ln>
                <a:solidFill>
                  <a:srgbClr val="555659"/>
                </a:solidFill>
                <a:effectLst/>
                <a:uLnTx/>
                <a:uFillTx/>
                <a:latin typeface="Arial" panose="020B0604020202020204"/>
                <a:ea typeface="+mn-ea"/>
                <a:cs typeface="+mn-cs"/>
              </a:rPr>
              <a:t>Branch</a:t>
            </a:r>
            <a:r>
              <a:rPr kumimoji="0" lang="tr-TR" sz="1400" b="1" i="0" u="none" strike="noStrike" kern="1200" cap="none" spc="0" normalizeH="0" baseline="0" noProof="0" dirty="0">
                <a:ln>
                  <a:noFill/>
                </a:ln>
                <a:solidFill>
                  <a:srgbClr val="555659"/>
                </a:solidFill>
                <a:effectLst/>
                <a:uLnTx/>
                <a:uFillTx/>
                <a:latin typeface="Arial" panose="020B0604020202020204"/>
                <a:ea typeface="+mn-ea"/>
                <a:cs typeface="+mn-cs"/>
              </a:rPr>
              <a:t> Club </a:t>
            </a:r>
            <a:r>
              <a:rPr kumimoji="0" lang="tr-TR" sz="1400" b="1" i="0" u="none" strike="noStrike" kern="1200" cap="none" spc="0" normalizeH="0" baseline="0" noProof="0" dirty="0" err="1">
                <a:ln>
                  <a:noFill/>
                </a:ln>
                <a:solidFill>
                  <a:srgbClr val="555659"/>
                </a:solidFill>
                <a:effectLst/>
                <a:uLnTx/>
                <a:uFillTx/>
                <a:latin typeface="Arial" panose="020B0604020202020204"/>
                <a:ea typeface="+mn-ea"/>
                <a:cs typeface="+mn-cs"/>
              </a:rPr>
              <a:t>exist</a:t>
            </a:r>
            <a:endParaRPr kumimoji="0" lang="tr-TR" sz="1400" b="1" i="0" u="none" strike="noStrike" kern="1200" cap="none" spc="0" normalizeH="0" baseline="0" noProof="0" dirty="0">
              <a:ln>
                <a:noFill/>
              </a:ln>
              <a:solidFill>
                <a:srgbClr val="555659"/>
              </a:solidFill>
              <a:effectLst/>
              <a:uLnTx/>
              <a:uFillTx/>
              <a:latin typeface="Arial" panose="020B0604020202020204"/>
              <a:ea typeface="+mn-ea"/>
              <a:cs typeface="+mn-cs"/>
            </a:endParaRPr>
          </a:p>
        </p:txBody>
      </p:sp>
      <p:pic>
        <p:nvPicPr>
          <p:cNvPr id="65" name="Grafik 14">
            <a:extLst>
              <a:ext uri="{FF2B5EF4-FFF2-40B4-BE49-F238E27FC236}">
                <a16:creationId xmlns:a16="http://schemas.microsoft.com/office/drawing/2014/main" id="{C99F9C4D-91E0-F8EB-560F-F7C389F8893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47977" y="5107119"/>
            <a:ext cx="380505" cy="360000"/>
          </a:xfrm>
          <a:prstGeom prst="rect">
            <a:avLst/>
          </a:prstGeom>
        </p:spPr>
      </p:pic>
    </p:spTree>
    <p:extLst>
      <p:ext uri="{BB962C8B-B14F-4D97-AF65-F5344CB8AC3E}">
        <p14:creationId xmlns:p14="http://schemas.microsoft.com/office/powerpoint/2010/main" val="34114704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etin kutusu 6">
            <a:extLst>
              <a:ext uri="{FF2B5EF4-FFF2-40B4-BE49-F238E27FC236}">
                <a16:creationId xmlns:a16="http://schemas.microsoft.com/office/drawing/2014/main" id="{400FE0CA-562C-EECA-25E2-EBA2F3A6A30F}"/>
              </a:ext>
            </a:extLst>
          </p:cNvPr>
          <p:cNvSpPr txBox="1"/>
          <p:nvPr/>
        </p:nvSpPr>
        <p:spPr>
          <a:xfrm>
            <a:off x="236032" y="188640"/>
            <a:ext cx="8524264"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000" b="1" i="0" u="none" strike="noStrike" kern="1200" cap="none" spc="0" normalizeH="0" baseline="0" noProof="1">
                <a:ln>
                  <a:noFill/>
                </a:ln>
                <a:solidFill>
                  <a:srgbClr val="FEFFFF"/>
                </a:solidFill>
                <a:effectLst/>
                <a:uLnTx/>
                <a:uFillTx/>
                <a:latin typeface="Arial" panose="020B0604020202020204"/>
                <a:ea typeface="+mn-ea"/>
                <a:cs typeface="+mn-cs"/>
              </a:rPr>
              <a:t>MAJOR CATASTROPHE PHASES</a:t>
            </a:r>
            <a:endParaRPr kumimoji="0" lang="tr-TR" sz="3000" b="0" i="0" u="none" strike="noStrike" kern="1200" cap="none" spc="0" normalizeH="0" baseline="0" noProof="1">
              <a:ln>
                <a:noFill/>
              </a:ln>
              <a:solidFill>
                <a:srgbClr val="FEFFFF"/>
              </a:solidFill>
              <a:effectLst/>
              <a:uLnTx/>
              <a:uFillTx/>
              <a:latin typeface="Arial" panose="020B0604020202020204"/>
              <a:ea typeface="+mn-ea"/>
              <a:cs typeface="+mn-cs"/>
            </a:endParaRPr>
          </a:p>
        </p:txBody>
      </p:sp>
      <p:grpSp>
        <p:nvGrpSpPr>
          <p:cNvPr id="3" name="Group 2"/>
          <p:cNvGrpSpPr/>
          <p:nvPr/>
        </p:nvGrpSpPr>
        <p:grpSpPr>
          <a:xfrm>
            <a:off x="355025" y="905057"/>
            <a:ext cx="11445726" cy="2451935"/>
            <a:chOff x="355025" y="905057"/>
            <a:chExt cx="11445726" cy="2451935"/>
          </a:xfrm>
        </p:grpSpPr>
        <p:pic>
          <p:nvPicPr>
            <p:cNvPr id="2050" name="Picture 2">
              <a:extLst>
                <a:ext uri="{FF2B5EF4-FFF2-40B4-BE49-F238E27FC236}">
                  <a16:creationId xmlns:a16="http://schemas.microsoft.com/office/drawing/2014/main" id="{96FEB5DF-86DF-9233-BF67-48B3ED669B7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5025" y="908720"/>
              <a:ext cx="4334348" cy="2448272"/>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Resim 8">
              <a:extLst>
                <a:ext uri="{FF2B5EF4-FFF2-40B4-BE49-F238E27FC236}">
                  <a16:creationId xmlns:a16="http://schemas.microsoft.com/office/drawing/2014/main" id="{95F89610-2D43-A3A2-817C-C72780E42FD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27848" y="908720"/>
              <a:ext cx="3753281" cy="2448272"/>
            </a:xfrm>
            <a:prstGeom prst="rect">
              <a:avLst/>
            </a:prstGeom>
          </p:spPr>
        </p:pic>
        <p:pic>
          <p:nvPicPr>
            <p:cNvPr id="10" name="Resim 9">
              <a:extLst>
                <a:ext uri="{FF2B5EF4-FFF2-40B4-BE49-F238E27FC236}">
                  <a16:creationId xmlns:a16="http://schemas.microsoft.com/office/drawing/2014/main" id="{86E0B967-84AC-904E-FB4D-77A68E4CBBA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34440" y="905058"/>
              <a:ext cx="1377001" cy="2448000"/>
            </a:xfrm>
            <a:prstGeom prst="rect">
              <a:avLst/>
            </a:prstGeom>
          </p:spPr>
        </p:pic>
        <p:pic>
          <p:nvPicPr>
            <p:cNvPr id="11" name="Resim 10">
              <a:extLst>
                <a:ext uri="{FF2B5EF4-FFF2-40B4-BE49-F238E27FC236}">
                  <a16:creationId xmlns:a16="http://schemas.microsoft.com/office/drawing/2014/main" id="{42C591ED-76B2-C470-AE97-52440C52C72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64751" y="905057"/>
              <a:ext cx="1836000" cy="2448000"/>
            </a:xfrm>
            <a:prstGeom prst="rect">
              <a:avLst/>
            </a:prstGeom>
          </p:spPr>
        </p:pic>
        <p:sp>
          <p:nvSpPr>
            <p:cNvPr id="4" name="Metin kutusu 3">
              <a:extLst>
                <a:ext uri="{FF2B5EF4-FFF2-40B4-BE49-F238E27FC236}">
                  <a16:creationId xmlns:a16="http://schemas.microsoft.com/office/drawing/2014/main" id="{AB629823-1FC8-4EB9-AC70-61400DD9C223}"/>
                </a:ext>
              </a:extLst>
            </p:cNvPr>
            <p:cNvSpPr txBox="1"/>
            <p:nvPr/>
          </p:nvSpPr>
          <p:spPr>
            <a:xfrm>
              <a:off x="355025" y="2708920"/>
              <a:ext cx="4319512" cy="523220"/>
            </a:xfrm>
            <a:prstGeom prst="rect">
              <a:avLst/>
            </a:prstGeom>
            <a:solidFill>
              <a:srgbClr val="3B3838">
                <a:alpha val="61176"/>
              </a:srgbClr>
            </a:solidFill>
          </p:spPr>
          <p:txBody>
            <a:bodyPr wrap="square">
              <a:spAutoFit/>
            </a:bodyPr>
            <a:lstStyle/>
            <a:p>
              <a:pPr marL="174625" marR="0" lvl="0" indent="0" algn="l" defTabSz="914400" rtl="0" eaLnBrk="1" fontAlgn="auto" latinLnBrk="0" hangingPunct="1">
                <a:lnSpc>
                  <a:spcPct val="100000"/>
                </a:lnSpc>
                <a:spcBef>
                  <a:spcPts val="1200"/>
                </a:spcBef>
                <a:spcAft>
                  <a:spcPts val="0"/>
                </a:spcAft>
                <a:buClrTx/>
                <a:buSzTx/>
                <a:buFontTx/>
                <a:buNone/>
                <a:tabLst/>
                <a:defRPr/>
              </a:pPr>
              <a:r>
                <a:rPr kumimoji="0" lang="en-GB" sz="2800" b="1" i="0" u="none" strike="noStrike" kern="1200" cap="none" spc="0" normalizeH="0" baseline="0" noProof="0" dirty="0">
                  <a:ln>
                    <a:noFill/>
                  </a:ln>
                  <a:solidFill>
                    <a:srgbClr val="FEFFFF"/>
                  </a:solidFill>
                  <a:effectLst/>
                  <a:uLnTx/>
                  <a:uFillTx/>
                  <a:latin typeface="Arial" panose="020B0604020202020204" pitchFamily="34" charset="0"/>
                  <a:ea typeface="+mn-ea"/>
                  <a:cs typeface="Arial" panose="020B0604020202020204" pitchFamily="34" charset="0"/>
                </a:rPr>
                <a:t>1. Rescue and First-Aid</a:t>
              </a:r>
              <a:endParaRPr kumimoji="0" lang="tr-TR" sz="2800" b="1" i="0" u="none" strike="noStrike" kern="1200" cap="none" spc="0" normalizeH="0" baseline="0" noProof="0" dirty="0">
                <a:ln>
                  <a:noFill/>
                </a:ln>
                <a:solidFill>
                  <a:srgbClr val="FEFFFF"/>
                </a:solidFill>
                <a:effectLst/>
                <a:uLnTx/>
                <a:uFillTx/>
                <a:latin typeface="Arial" panose="020B0604020202020204" pitchFamily="34" charset="0"/>
                <a:ea typeface="+mn-ea"/>
                <a:cs typeface="Arial" panose="020B0604020202020204" pitchFamily="34" charset="0"/>
              </a:endParaRPr>
            </a:p>
          </p:txBody>
        </p:sp>
      </p:grpSp>
      <p:grpSp>
        <p:nvGrpSpPr>
          <p:cNvPr id="5" name="Group 4"/>
          <p:cNvGrpSpPr/>
          <p:nvPr/>
        </p:nvGrpSpPr>
        <p:grpSpPr>
          <a:xfrm>
            <a:off x="335360" y="3465320"/>
            <a:ext cx="5760640" cy="2844000"/>
            <a:chOff x="335360" y="3428999"/>
            <a:chExt cx="5760640" cy="2844000"/>
          </a:xfrm>
        </p:grpSpPr>
        <p:pic>
          <p:nvPicPr>
            <p:cNvPr id="2056" name="Picture 8" descr="İtalyan Sahra Hastanesi Hatay - Acil Çalışanları">
              <a:extLst>
                <a:ext uri="{FF2B5EF4-FFF2-40B4-BE49-F238E27FC236}">
                  <a16:creationId xmlns:a16="http://schemas.microsoft.com/office/drawing/2014/main" id="{FA76FDB3-6824-44A4-5971-7FEE05A4318B}"/>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335360" y="3428999"/>
              <a:ext cx="5760640" cy="2844000"/>
            </a:xfrm>
            <a:prstGeom prst="rect">
              <a:avLst/>
            </a:prstGeom>
            <a:noFill/>
            <a:extLst>
              <a:ext uri="{909E8E84-426E-40dd-AFC4-6F175D3DCCD1}">
                <a14:hiddenFill xmlns="" xmlns:a14="http://schemas.microsoft.com/office/drawing/2010/main">
                  <a:solidFill>
                    <a:srgbClr val="FFFFFF"/>
                  </a:solidFill>
                </a14:hiddenFill>
              </a:ext>
            </a:extLst>
          </p:spPr>
        </p:pic>
        <p:sp>
          <p:nvSpPr>
            <p:cNvPr id="8" name="Metin kutusu 7">
              <a:extLst>
                <a:ext uri="{FF2B5EF4-FFF2-40B4-BE49-F238E27FC236}">
                  <a16:creationId xmlns:a16="http://schemas.microsoft.com/office/drawing/2014/main" id="{F6F2AFE1-6EF7-6EAE-999A-781308B523A5}"/>
                </a:ext>
              </a:extLst>
            </p:cNvPr>
            <p:cNvSpPr txBox="1"/>
            <p:nvPr/>
          </p:nvSpPr>
          <p:spPr>
            <a:xfrm>
              <a:off x="335360" y="5589240"/>
              <a:ext cx="2520280" cy="523220"/>
            </a:xfrm>
            <a:prstGeom prst="rect">
              <a:avLst/>
            </a:prstGeom>
            <a:solidFill>
              <a:srgbClr val="3B3838">
                <a:alpha val="67059"/>
              </a:srgbClr>
            </a:solidFill>
          </p:spPr>
          <p:txBody>
            <a:bodyPr wrap="square">
              <a:spAutoFit/>
            </a:bodyPr>
            <a:lstStyle/>
            <a:p>
              <a:pPr marL="174625" marR="0" lvl="0" indent="0" algn="l" defTabSz="914400" rtl="0" eaLnBrk="1" fontAlgn="auto" latinLnBrk="0" hangingPunct="1">
                <a:lnSpc>
                  <a:spcPct val="100000"/>
                </a:lnSpc>
                <a:spcBef>
                  <a:spcPts val="1200"/>
                </a:spcBef>
                <a:spcAft>
                  <a:spcPts val="0"/>
                </a:spcAft>
                <a:buClrTx/>
                <a:buSzTx/>
                <a:buFontTx/>
                <a:buNone/>
                <a:tabLst/>
                <a:defRPr/>
              </a:pPr>
              <a:r>
                <a:rPr kumimoji="0" lang="tr-TR" sz="2800" b="1" i="0" u="none" strike="noStrike" kern="1200" cap="none" spc="0" normalizeH="0" baseline="0" noProof="1">
                  <a:ln>
                    <a:noFill/>
                  </a:ln>
                  <a:solidFill>
                    <a:srgbClr val="FEFFFF"/>
                  </a:solidFill>
                  <a:effectLst/>
                  <a:uLnTx/>
                  <a:uFillTx/>
                  <a:latin typeface="Arial" panose="020B0604020202020204" pitchFamily="34" charset="0"/>
                  <a:ea typeface="+mn-ea"/>
                  <a:cs typeface="Arial" panose="020B0604020202020204" pitchFamily="34" charset="0"/>
                </a:rPr>
                <a:t>2. Recovery </a:t>
              </a:r>
            </a:p>
          </p:txBody>
        </p:sp>
      </p:grpSp>
      <p:grpSp>
        <p:nvGrpSpPr>
          <p:cNvPr id="6" name="Group 5"/>
          <p:cNvGrpSpPr/>
          <p:nvPr/>
        </p:nvGrpSpPr>
        <p:grpSpPr>
          <a:xfrm>
            <a:off x="6189617" y="3495484"/>
            <a:ext cx="5612463" cy="2813836"/>
            <a:chOff x="6189617" y="3495484"/>
            <a:chExt cx="5612463" cy="2813836"/>
          </a:xfrm>
        </p:grpSpPr>
        <p:pic>
          <p:nvPicPr>
            <p:cNvPr id="2054" name="Picture 6" descr="Malatya'da deprem konutları hızla yükseliyor - Son Dakika Haberleri">
              <a:extLst>
                <a:ext uri="{FF2B5EF4-FFF2-40B4-BE49-F238E27FC236}">
                  <a16:creationId xmlns:a16="http://schemas.microsoft.com/office/drawing/2014/main" id="{1586A90F-2C59-ED12-06EA-948D91BF4FE1}"/>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6189617" y="3495484"/>
              <a:ext cx="5612463" cy="2813836"/>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Metin kutusu 12">
              <a:extLst>
                <a:ext uri="{FF2B5EF4-FFF2-40B4-BE49-F238E27FC236}">
                  <a16:creationId xmlns:a16="http://schemas.microsoft.com/office/drawing/2014/main" id="{84035467-80F2-80C6-C1F1-AF47837B7AC1}"/>
                </a:ext>
              </a:extLst>
            </p:cNvPr>
            <p:cNvSpPr txBox="1"/>
            <p:nvPr/>
          </p:nvSpPr>
          <p:spPr>
            <a:xfrm>
              <a:off x="6189617" y="5566515"/>
              <a:ext cx="3434776" cy="523220"/>
            </a:xfrm>
            <a:prstGeom prst="rect">
              <a:avLst/>
            </a:prstGeom>
            <a:solidFill>
              <a:srgbClr val="3B3838">
                <a:alpha val="63137"/>
              </a:srgbClr>
            </a:solidFill>
          </p:spPr>
          <p:txBody>
            <a:bodyPr wrap="square">
              <a:spAutoFit/>
            </a:bodyPr>
            <a:lstStyle/>
            <a:p>
              <a:pPr marL="571500" marR="0" lvl="0" indent="-396875" algn="l" defTabSz="914400" rtl="0" eaLnBrk="1" fontAlgn="auto" latinLnBrk="0" hangingPunct="1">
                <a:lnSpc>
                  <a:spcPct val="100000"/>
                </a:lnSpc>
                <a:spcBef>
                  <a:spcPts val="1200"/>
                </a:spcBef>
                <a:spcAft>
                  <a:spcPts val="0"/>
                </a:spcAft>
                <a:buClrTx/>
                <a:buSzTx/>
                <a:buFont typeface="+mj-lt"/>
                <a:buAutoNum type="arabicPeriod" startAt="3"/>
                <a:tabLst/>
                <a:defRPr/>
              </a:pPr>
              <a:r>
                <a:rPr kumimoji="0" lang="en-GB" sz="2800" b="1" i="0" u="none" strike="noStrike" kern="1200" cap="none" spc="0" normalizeH="0" baseline="0" noProof="1">
                  <a:ln>
                    <a:noFill/>
                  </a:ln>
                  <a:solidFill>
                    <a:srgbClr val="FEFFFF"/>
                  </a:solidFill>
                  <a:effectLst/>
                  <a:uLnTx/>
                  <a:uFillTx/>
                  <a:latin typeface="Arial" panose="020B0604020202020204" pitchFamily="34" charset="0"/>
                  <a:ea typeface="Calibri" panose="020F0502020204030204" pitchFamily="34" charset="0"/>
                  <a:cs typeface="Arial" panose="020B0604020202020204" pitchFamily="34" charset="0"/>
                </a:rPr>
                <a:t>Reconstruction</a:t>
              </a:r>
              <a:r>
                <a:rPr kumimoji="0" lang="en-GB" sz="2800" b="0" i="0" u="none" strike="noStrike" kern="1200" cap="none" spc="0" normalizeH="0" baseline="0" noProof="1">
                  <a:ln>
                    <a:noFill/>
                  </a:ln>
                  <a:solidFill>
                    <a:srgbClr val="FEFFFF"/>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GB" sz="2800" b="0" i="0" u="none" strike="noStrike" kern="1200" cap="none" spc="0" normalizeH="0" baseline="0" noProof="1">
                <a:ln>
                  <a:noFill/>
                </a:ln>
                <a:solidFill>
                  <a:srgbClr val="FEFFFF"/>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18109359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1AA3024A-778C-CDC8-E591-4B20A68961FB}"/>
              </a:ext>
            </a:extLst>
          </p:cNvPr>
          <p:cNvSpPr txBox="1"/>
          <p:nvPr/>
        </p:nvSpPr>
        <p:spPr>
          <a:xfrm>
            <a:off x="178904" y="139148"/>
            <a:ext cx="7891669"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000" b="1" i="0" u="none" strike="noStrike" kern="1200" cap="none" spc="0" normalizeH="0" baseline="0" noProof="1">
                <a:ln>
                  <a:noFill/>
                </a:ln>
                <a:solidFill>
                  <a:srgbClr val="FEFFFF"/>
                </a:solidFill>
                <a:effectLst/>
                <a:uLnTx/>
                <a:uFillTx/>
                <a:latin typeface="Arial" panose="020B0604020202020204" pitchFamily="34" charset="0"/>
                <a:ea typeface="+mn-ea"/>
                <a:cs typeface="Arial" panose="020B0604020202020204" pitchFamily="34" charset="0"/>
              </a:rPr>
              <a:t>1. RESCUE AND FIRST AID PHASE</a:t>
            </a:r>
            <a:endParaRPr kumimoji="0" lang="tr-TR" sz="3000" b="0" i="0" u="none" strike="noStrike" kern="1200" cap="none" spc="0" normalizeH="0" baseline="0" noProof="1">
              <a:ln>
                <a:noFill/>
              </a:ln>
              <a:solidFill>
                <a:srgbClr val="FEFFFF"/>
              </a:solidFill>
              <a:effectLst/>
              <a:uLnTx/>
              <a:uFillTx/>
              <a:latin typeface="Arial" panose="020B0604020202020204" pitchFamily="34" charset="0"/>
              <a:ea typeface="+mn-ea"/>
              <a:cs typeface="Arial" panose="020B0604020202020204" pitchFamily="34" charset="0"/>
            </a:endParaRPr>
          </a:p>
        </p:txBody>
      </p:sp>
      <p:sp>
        <p:nvSpPr>
          <p:cNvPr id="4" name="Metin kutusu 3">
            <a:extLst>
              <a:ext uri="{FF2B5EF4-FFF2-40B4-BE49-F238E27FC236}">
                <a16:creationId xmlns:a16="http://schemas.microsoft.com/office/drawing/2014/main" id="{E42511CE-7FBE-88A4-1460-B0A9425E5432}"/>
              </a:ext>
            </a:extLst>
          </p:cNvPr>
          <p:cNvSpPr txBox="1"/>
          <p:nvPr/>
        </p:nvSpPr>
        <p:spPr>
          <a:xfrm>
            <a:off x="178904" y="1234846"/>
            <a:ext cx="4929809" cy="4555093"/>
          </a:xfrm>
          <a:prstGeom prst="rect">
            <a:avLst/>
          </a:prstGeom>
          <a:noFill/>
        </p:spPr>
        <p:txBody>
          <a:bodyPr wrap="square">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tr-TR" sz="2400" b="0" i="0" u="none" strike="noStrike" kern="1200" cap="none" spc="0" normalizeH="0" baseline="0" noProof="1">
                <a:ln>
                  <a:noFill/>
                </a:ln>
                <a:solidFill>
                  <a:srgbClr val="FEFFFF"/>
                </a:solidFill>
                <a:effectLst/>
                <a:uLnTx/>
                <a:uFillTx/>
                <a:latin typeface="Arial" panose="020B0604020202020204"/>
                <a:ea typeface="+mn-ea"/>
                <a:cs typeface="+mn-cs"/>
              </a:rPr>
              <a:t>February 6th. </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tr-TR" sz="2400" b="0" i="0" u="none" strike="noStrike" kern="1200" cap="none" spc="0" normalizeH="0" baseline="0" noProof="1">
                <a:ln>
                  <a:noFill/>
                </a:ln>
                <a:solidFill>
                  <a:srgbClr val="FEFFFF"/>
                </a:solidFill>
                <a:effectLst/>
                <a:uLnTx/>
                <a:uFillTx/>
                <a:latin typeface="Arial" panose="020B0604020202020204"/>
                <a:ea typeface="+mn-ea"/>
                <a:cs typeface="+mn-cs"/>
              </a:rPr>
              <a:t>Same day of</a:t>
            </a:r>
            <a:r>
              <a:rPr kumimoji="0" lang="en-US" sz="2400" b="0" i="0" u="none" strike="noStrike" kern="1200" cap="none" spc="0" normalizeH="0" baseline="0" noProof="1">
                <a:ln>
                  <a:noFill/>
                </a:ln>
                <a:solidFill>
                  <a:srgbClr val="FEFFFF"/>
                </a:solidFill>
                <a:effectLst/>
                <a:uLnTx/>
                <a:uFillTx/>
                <a:latin typeface="Arial" panose="020B0604020202020204"/>
                <a:ea typeface="+mn-ea"/>
                <a:cs typeface="+mn-cs"/>
              </a:rPr>
              <a:t> the earthquake; </a:t>
            </a:r>
          </a:p>
          <a:p>
            <a:pPr marL="342900" marR="0" lvl="0" indent="-342900" algn="ctr"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400" b="1" i="0" u="none" strike="noStrike" kern="1200" cap="none" spc="0" normalizeH="0" baseline="0" noProof="1">
                <a:ln>
                  <a:noFill/>
                </a:ln>
                <a:solidFill>
                  <a:srgbClr val="FEFFFF"/>
                </a:solidFill>
                <a:effectLst/>
                <a:uLnTx/>
                <a:uFillTx/>
                <a:latin typeface="Arial" panose="020B0604020202020204"/>
                <a:ea typeface="+mn-ea"/>
                <a:cs typeface="+mn-cs"/>
              </a:rPr>
              <a:t>Lions</a:t>
            </a:r>
            <a:r>
              <a:rPr kumimoji="0" lang="en-US" sz="2400" b="0" i="0" u="none" strike="noStrike" kern="1200" cap="none" spc="0" normalizeH="0" baseline="0" noProof="1">
                <a:ln>
                  <a:noFill/>
                </a:ln>
                <a:solidFill>
                  <a:srgbClr val="FEFFFF"/>
                </a:solidFill>
                <a:effectLst/>
                <a:uLnTx/>
                <a:uFillTx/>
                <a:latin typeface="Arial" panose="020B0604020202020204"/>
                <a:ea typeface="+mn-ea"/>
                <a:cs typeface="+mn-cs"/>
              </a:rPr>
              <a:t> </a:t>
            </a:r>
            <a:r>
              <a:rPr kumimoji="0" lang="en-US" sz="2400" b="1" i="0" u="none" strike="noStrike" kern="1200" cap="none" spc="0" normalizeH="0" baseline="0" noProof="1">
                <a:ln>
                  <a:noFill/>
                </a:ln>
                <a:solidFill>
                  <a:srgbClr val="FEFFFF"/>
                </a:solidFill>
                <a:effectLst/>
                <a:uLnTx/>
                <a:uFillTx/>
                <a:latin typeface="Arial" panose="020B0604020202020204"/>
                <a:ea typeface="+mn-ea"/>
                <a:cs typeface="+mn-cs"/>
              </a:rPr>
              <a:t>Off-Road team </a:t>
            </a:r>
            <a:r>
              <a:rPr kumimoji="0" lang="en-US" sz="2400" b="0" i="0" u="none" strike="noStrike" kern="1200" cap="none" spc="0" normalizeH="0" baseline="0" noProof="1">
                <a:ln>
                  <a:noFill/>
                </a:ln>
                <a:solidFill>
                  <a:srgbClr val="FEFFFF"/>
                </a:solidFill>
                <a:effectLst/>
                <a:uLnTx/>
                <a:uFillTx/>
                <a:latin typeface="Arial" panose="020B0604020202020204"/>
                <a:ea typeface="+mn-ea"/>
                <a:cs typeface="+mn-cs"/>
              </a:rPr>
              <a:t>with </a:t>
            </a:r>
            <a:r>
              <a:rPr kumimoji="0" lang="en-US" sz="2400" b="1" i="0" u="none" strike="noStrike" kern="1200" cap="none" spc="0" normalizeH="0" baseline="0" noProof="1">
                <a:ln>
                  <a:noFill/>
                </a:ln>
                <a:solidFill>
                  <a:srgbClr val="FEFFFF"/>
                </a:solidFill>
                <a:effectLst/>
                <a:uLnTx/>
                <a:uFillTx/>
                <a:latin typeface="Arial" panose="020B0604020202020204"/>
                <a:ea typeface="+mn-ea"/>
                <a:cs typeface="+mn-cs"/>
              </a:rPr>
              <a:t>        8 person </a:t>
            </a:r>
            <a:r>
              <a:rPr kumimoji="0" lang="en-US" sz="2400" b="0" i="0" u="none" strike="noStrike" kern="1200" cap="none" spc="0" normalizeH="0" baseline="0" noProof="1">
                <a:ln>
                  <a:noFill/>
                </a:ln>
                <a:solidFill>
                  <a:srgbClr val="FEFFFF"/>
                </a:solidFill>
                <a:effectLst/>
                <a:uLnTx/>
                <a:uFillTx/>
                <a:latin typeface="Arial" panose="020B0604020202020204"/>
                <a:ea typeface="+mn-ea"/>
                <a:cs typeface="+mn-cs"/>
              </a:rPr>
              <a:t>&amp; </a:t>
            </a:r>
            <a:r>
              <a:rPr kumimoji="0" lang="en-US" sz="2400" b="1" i="0" u="none" strike="noStrike" kern="1200" cap="none" spc="0" normalizeH="0" baseline="0" noProof="1">
                <a:ln>
                  <a:noFill/>
                </a:ln>
                <a:solidFill>
                  <a:srgbClr val="FEFFFF"/>
                </a:solidFill>
                <a:effectLst/>
                <a:uLnTx/>
                <a:uFillTx/>
                <a:latin typeface="Arial" panose="020B0604020202020204"/>
                <a:ea typeface="+mn-ea"/>
                <a:cs typeface="+mn-cs"/>
              </a:rPr>
              <a:t>4 Off-Road Cars,        </a:t>
            </a:r>
            <a:r>
              <a:rPr kumimoji="0" lang="en-US" sz="2400" b="0" i="0" u="none" strike="noStrike" kern="1200" cap="none" spc="0" normalizeH="0" baseline="0" noProof="1">
                <a:ln>
                  <a:noFill/>
                </a:ln>
                <a:solidFill>
                  <a:srgbClr val="FEFFFF"/>
                </a:solidFill>
                <a:effectLst/>
                <a:uLnTx/>
                <a:uFillTx/>
                <a:latin typeface="Arial" panose="020B0604020202020204"/>
                <a:ea typeface="+mn-ea"/>
                <a:cs typeface="+mn-cs"/>
              </a:rPr>
              <a:t>as the pioneer first-aid team, delivered rescue equipment </a:t>
            </a:r>
            <a:r>
              <a:rPr kumimoji="0" lang="tr-TR" sz="2400" b="0" i="0" u="none" strike="noStrike" kern="1200" cap="none" spc="0" normalizeH="0" baseline="0" noProof="1">
                <a:ln>
                  <a:noFill/>
                </a:ln>
                <a:solidFill>
                  <a:srgbClr val="FEFFFF"/>
                </a:solidFill>
                <a:effectLst/>
                <a:uLnTx/>
                <a:uFillTx/>
                <a:latin typeface="Arial" panose="020B0604020202020204"/>
                <a:ea typeface="+mn-ea"/>
                <a:cs typeface="+mn-cs"/>
              </a:rPr>
              <a:t>to Earthquake Region</a:t>
            </a:r>
            <a:r>
              <a:rPr kumimoji="0" lang="en-US" sz="2400" b="0" i="0" u="none" strike="noStrike" kern="1200" cap="none" spc="0" normalizeH="0" baseline="0" noProof="1">
                <a:ln>
                  <a:noFill/>
                </a:ln>
                <a:solidFill>
                  <a:srgbClr val="FEFFFF"/>
                </a:solidFill>
                <a:effectLst/>
                <a:uLnTx/>
                <a:uFillTx/>
                <a:latin typeface="Arial" panose="020B0604020202020204"/>
                <a:ea typeface="+mn-ea"/>
                <a:cs typeface="+mn-cs"/>
              </a:rPr>
              <a:t>.</a:t>
            </a:r>
          </a:p>
          <a:p>
            <a:pPr marL="342900" marR="0" lvl="0" indent="-342900" algn="ctr"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endParaRPr kumimoji="0" lang="en-US" sz="1000" b="0" i="0" u="none" strike="noStrike" kern="1200" cap="none" spc="0" normalizeH="0" baseline="0" noProof="1">
              <a:ln>
                <a:noFill/>
              </a:ln>
              <a:solidFill>
                <a:srgbClr val="FEFFFF"/>
              </a:solidFill>
              <a:effectLst/>
              <a:uLnTx/>
              <a:uFillTx/>
              <a:latin typeface="Arial" panose="020B0604020202020204"/>
              <a:ea typeface="+mn-ea"/>
              <a:cs typeface="+mn-cs"/>
            </a:endParaRPr>
          </a:p>
          <a:p>
            <a:pPr marL="342900" marR="0" lvl="0" indent="-342900" algn="ctr"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1">
                <a:ln>
                  <a:noFill/>
                </a:ln>
                <a:solidFill>
                  <a:srgbClr val="FEFFFF"/>
                </a:solidFill>
                <a:effectLst/>
                <a:uLnTx/>
                <a:uFillTx/>
                <a:latin typeface="Arial" panose="020B0604020202020204"/>
                <a:ea typeface="+mn-ea"/>
                <a:cs typeface="+mn-cs"/>
              </a:rPr>
              <a:t>MD118 formed an Earthquake Relief Committee to support and coordinate the first-aid needs  </a:t>
            </a:r>
            <a:endParaRPr kumimoji="0" lang="tr-TR" sz="2400" b="0" i="0" u="none" strike="noStrike" kern="1200" cap="none" spc="0" normalizeH="0" baseline="0" noProof="1">
              <a:ln>
                <a:noFill/>
              </a:ln>
              <a:solidFill>
                <a:srgbClr val="FEFFFF"/>
              </a:solidFill>
              <a:effectLst/>
              <a:uLnTx/>
              <a:uFillTx/>
              <a:latin typeface="Arial" panose="020B0604020202020204"/>
              <a:ea typeface="+mn-ea"/>
              <a:cs typeface="+mn-cs"/>
            </a:endParaRPr>
          </a:p>
        </p:txBody>
      </p:sp>
      <p:pic>
        <p:nvPicPr>
          <p:cNvPr id="7" name="Resim 6">
            <a:extLst>
              <a:ext uri="{FF2B5EF4-FFF2-40B4-BE49-F238E27FC236}">
                <a16:creationId xmlns:a16="http://schemas.microsoft.com/office/drawing/2014/main" id="{5795B25E-69DF-8AA9-0E02-3BE5E09E80B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792388" y="3717032"/>
            <a:ext cx="4032000" cy="2468572"/>
          </a:xfrm>
          <a:prstGeom prst="rect">
            <a:avLst/>
          </a:prstGeom>
        </p:spPr>
      </p:pic>
      <p:pic>
        <p:nvPicPr>
          <p:cNvPr id="21" name="Resim 20">
            <a:extLst>
              <a:ext uri="{FF2B5EF4-FFF2-40B4-BE49-F238E27FC236}">
                <a16:creationId xmlns:a16="http://schemas.microsoft.com/office/drawing/2014/main" id="{B8E191EA-BB43-613B-3670-9A616EA576A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65981" y="3718983"/>
            <a:ext cx="2349105" cy="2466621"/>
          </a:xfrm>
          <a:prstGeom prst="rect">
            <a:avLst/>
          </a:prstGeom>
        </p:spPr>
      </p:pic>
      <p:pic>
        <p:nvPicPr>
          <p:cNvPr id="5" name="Picture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356420" y="764704"/>
            <a:ext cx="6473061" cy="2871969"/>
          </a:xfrm>
          <a:prstGeom prst="rect">
            <a:avLst/>
          </a:prstGeom>
        </p:spPr>
      </p:pic>
    </p:spTree>
    <p:extLst>
      <p:ext uri="{BB962C8B-B14F-4D97-AF65-F5344CB8AC3E}">
        <p14:creationId xmlns:p14="http://schemas.microsoft.com/office/powerpoint/2010/main" val="2645178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Resim 20">
            <a:extLst>
              <a:ext uri="{FF2B5EF4-FFF2-40B4-BE49-F238E27FC236}">
                <a16:creationId xmlns:a16="http://schemas.microsoft.com/office/drawing/2014/main" id="{1298DF4E-3A5F-4F32-0879-C8F487EE8124}"/>
              </a:ext>
            </a:extLst>
          </p:cNvPr>
          <p:cNvPicPr>
            <a:picLocks/>
          </p:cNvPicPr>
          <p:nvPr/>
        </p:nvPicPr>
        <p:blipFill rotWithShape="1">
          <a:blip r:embed="rId3" cstate="screen">
            <a:extLst>
              <a:ext uri="{28A0092B-C50C-407E-A947-70E740481C1C}">
                <a14:useLocalDpi xmlns:a14="http://schemas.microsoft.com/office/drawing/2010/main"/>
              </a:ext>
            </a:extLst>
          </a:blip>
          <a:srcRect/>
          <a:stretch/>
        </p:blipFill>
        <p:spPr>
          <a:xfrm>
            <a:off x="10204312" y="476672"/>
            <a:ext cx="1632729" cy="2063765"/>
          </a:xfrm>
          <a:prstGeom prst="rect">
            <a:avLst/>
          </a:prstGeom>
        </p:spPr>
      </p:pic>
      <p:pic>
        <p:nvPicPr>
          <p:cNvPr id="22" name="Resim 21">
            <a:extLst>
              <a:ext uri="{FF2B5EF4-FFF2-40B4-BE49-F238E27FC236}">
                <a16:creationId xmlns:a16="http://schemas.microsoft.com/office/drawing/2014/main" id="{06AC40A7-58FD-4186-AD57-3A2C9CFCF07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91483" y="4484278"/>
            <a:ext cx="1884502" cy="1784841"/>
          </a:xfrm>
          <a:prstGeom prst="rect">
            <a:avLst/>
          </a:prstGeom>
        </p:spPr>
      </p:pic>
      <p:pic>
        <p:nvPicPr>
          <p:cNvPr id="25" name="Resim 24">
            <a:extLst>
              <a:ext uri="{FF2B5EF4-FFF2-40B4-BE49-F238E27FC236}">
                <a16:creationId xmlns:a16="http://schemas.microsoft.com/office/drawing/2014/main" id="{2CBF7A63-0746-C62F-74B7-00019AC9EAC7}"/>
              </a:ext>
            </a:extLst>
          </p:cNvPr>
          <p:cNvPicPr>
            <a:picLocks/>
          </p:cNvPicPr>
          <p:nvPr/>
        </p:nvPicPr>
        <p:blipFill rotWithShape="1">
          <a:blip r:embed="rId5" cstate="screen">
            <a:extLst>
              <a:ext uri="{28A0092B-C50C-407E-A947-70E740481C1C}">
                <a14:useLocalDpi xmlns:a14="http://schemas.microsoft.com/office/drawing/2010/main"/>
              </a:ext>
            </a:extLst>
          </a:blip>
          <a:srcRect/>
          <a:stretch/>
        </p:blipFill>
        <p:spPr>
          <a:xfrm>
            <a:off x="7334497" y="476672"/>
            <a:ext cx="2721943" cy="2063765"/>
          </a:xfrm>
          <a:prstGeom prst="rect">
            <a:avLst/>
          </a:prstGeom>
        </p:spPr>
      </p:pic>
      <p:pic>
        <p:nvPicPr>
          <p:cNvPr id="29" name="Resim 28">
            <a:extLst>
              <a:ext uri="{FF2B5EF4-FFF2-40B4-BE49-F238E27FC236}">
                <a16:creationId xmlns:a16="http://schemas.microsoft.com/office/drawing/2014/main" id="{1094E0A3-6F6E-7C39-9072-837460592A0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73754" y="4447214"/>
            <a:ext cx="2263288" cy="1735813"/>
          </a:xfrm>
          <a:prstGeom prst="rect">
            <a:avLst/>
          </a:prstGeom>
        </p:spPr>
      </p:pic>
      <p:pic>
        <p:nvPicPr>
          <p:cNvPr id="17" name="Resim 10">
            <a:extLst>
              <a:ext uri="{FF2B5EF4-FFF2-40B4-BE49-F238E27FC236}">
                <a16:creationId xmlns:a16="http://schemas.microsoft.com/office/drawing/2014/main" id="{FA6C21B3-CCFA-DC36-7F27-5EA8D1E2A09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346562" y="2621407"/>
            <a:ext cx="4490479" cy="1744837"/>
          </a:xfrm>
          <a:prstGeom prst="rect">
            <a:avLst/>
          </a:prstGeom>
          <a:ln w="38100">
            <a:noFill/>
          </a:ln>
        </p:spPr>
      </p:pic>
      <p:sp>
        <p:nvSpPr>
          <p:cNvPr id="4" name="Metin kutusu 3">
            <a:extLst>
              <a:ext uri="{FF2B5EF4-FFF2-40B4-BE49-F238E27FC236}">
                <a16:creationId xmlns:a16="http://schemas.microsoft.com/office/drawing/2014/main" id="{36BFF89F-70FD-28C7-41F9-F3C8B3C931BC}"/>
              </a:ext>
            </a:extLst>
          </p:cNvPr>
          <p:cNvSpPr txBox="1"/>
          <p:nvPr/>
        </p:nvSpPr>
        <p:spPr>
          <a:xfrm>
            <a:off x="354958" y="1329290"/>
            <a:ext cx="6648914" cy="4093428"/>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400" b="0" i="0" u="none" strike="noStrike" kern="1200" cap="none" spc="0" normalizeH="0" baseline="0" noProof="1">
                <a:ln>
                  <a:noFill/>
                </a:ln>
                <a:solidFill>
                  <a:srgbClr val="FEFFFF"/>
                </a:solidFill>
                <a:effectLst/>
                <a:uLnTx/>
                <a:uFillTx/>
                <a:latin typeface="Arial" panose="020B0604020202020204"/>
                <a:ea typeface="+mn-ea"/>
                <a:cs typeface="+mn-cs"/>
              </a:rPr>
              <a:t>February 6</a:t>
            </a:r>
            <a:r>
              <a:rPr kumimoji="0" lang="en-US" sz="2400" b="0" i="0" u="none" strike="noStrike" kern="1200" cap="none" spc="0" normalizeH="0" baseline="30000" noProof="1">
                <a:ln>
                  <a:noFill/>
                </a:ln>
                <a:solidFill>
                  <a:srgbClr val="FEFFFF"/>
                </a:solidFill>
                <a:effectLst/>
                <a:uLnTx/>
                <a:uFillTx/>
                <a:latin typeface="Arial" panose="020B0604020202020204"/>
                <a:ea typeface="+mn-ea"/>
                <a:cs typeface="+mn-cs"/>
              </a:rPr>
              <a:t>th</a:t>
            </a:r>
            <a:r>
              <a:rPr kumimoji="0" lang="en-US" sz="2400" b="0" i="0" u="none" strike="noStrike" kern="1200" cap="none" spc="0" normalizeH="0" baseline="0" noProof="1">
                <a:ln>
                  <a:noFill/>
                </a:ln>
                <a:solidFill>
                  <a:srgbClr val="FEFFFF"/>
                </a:solidFill>
                <a:effectLst/>
                <a:uLnTx/>
                <a:uFillTx/>
                <a:latin typeface="Arial" panose="020B0604020202020204"/>
                <a:ea typeface="+mn-ea"/>
                <a:cs typeface="+mn-cs"/>
              </a:rPr>
              <a:t>. 2023  LCI/LCIF approved             a </a:t>
            </a:r>
            <a:r>
              <a:rPr kumimoji="0" lang="en-US" sz="2400" b="1" i="0" u="none" strike="noStrike" kern="1200" cap="none" spc="0" normalizeH="0" baseline="0" noProof="1">
                <a:ln>
                  <a:noFill/>
                </a:ln>
                <a:solidFill>
                  <a:srgbClr val="FEFFFF"/>
                </a:solidFill>
                <a:effectLst/>
                <a:uLnTx/>
                <a:uFillTx/>
                <a:latin typeface="Arial" panose="020B0604020202020204"/>
                <a:ea typeface="+mn-ea"/>
                <a:cs typeface="+mn-cs"/>
              </a:rPr>
              <a:t>Major Catastrophe Grant</a:t>
            </a:r>
            <a:r>
              <a:rPr kumimoji="0" lang="en-US" sz="2400" b="0" i="0" u="none" strike="noStrike" kern="1200" cap="none" spc="0" normalizeH="0" baseline="0" noProof="1">
                <a:ln>
                  <a:noFill/>
                </a:ln>
                <a:solidFill>
                  <a:srgbClr val="FEFFFF"/>
                </a:solidFill>
                <a:effectLst/>
                <a:uLnTx/>
                <a:uFillTx/>
                <a:latin typeface="Arial" panose="020B0604020202020204"/>
                <a:ea typeface="+mn-ea"/>
                <a:cs typeface="+mn-cs"/>
              </a:rPr>
              <a:t> of </a:t>
            </a:r>
            <a:r>
              <a:rPr kumimoji="0" lang="en-US" sz="2400" b="1" i="0" u="none" strike="noStrike" kern="1200" cap="none" spc="0" normalizeH="0" baseline="0" noProof="1">
                <a:ln>
                  <a:noFill/>
                </a:ln>
                <a:solidFill>
                  <a:srgbClr val="FEFFFF"/>
                </a:solidFill>
                <a:effectLst/>
                <a:uLnTx/>
                <a:uFillTx/>
                <a:latin typeface="Arial" panose="020B0604020202020204"/>
                <a:ea typeface="+mn-ea"/>
                <a:cs typeface="+mn-cs"/>
              </a:rPr>
              <a:t>200,000$         </a:t>
            </a:r>
            <a:r>
              <a:rPr kumimoji="0" lang="en-US" sz="2400" b="0" i="0" u="none" strike="noStrike" kern="1200" cap="none" spc="0" normalizeH="0" baseline="0" noProof="1">
                <a:ln>
                  <a:noFill/>
                </a:ln>
                <a:solidFill>
                  <a:srgbClr val="FEFFFF"/>
                </a:solidFill>
                <a:effectLst/>
                <a:uLnTx/>
                <a:uFillTx/>
                <a:latin typeface="Arial" panose="020B0604020202020204"/>
                <a:ea typeface="+mn-ea"/>
                <a:cs typeface="+mn-cs"/>
              </a:rPr>
              <a:t>to be used solely for Earthquake Relief. </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2400" b="0" i="0" u="none" strike="noStrike" kern="1200" cap="none" spc="0" normalizeH="0" baseline="0" noProof="1">
              <a:ln>
                <a:noFill/>
              </a:ln>
              <a:solidFill>
                <a:srgbClr val="FE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400" b="0" i="0" u="none" strike="noStrike" kern="1200" cap="none" spc="0" normalizeH="0" baseline="0" noProof="1">
                <a:ln>
                  <a:noFill/>
                </a:ln>
                <a:solidFill>
                  <a:srgbClr val="FEFFFF"/>
                </a:solidFill>
                <a:effectLst/>
                <a:uLnTx/>
                <a:uFillTx/>
                <a:latin typeface="Arial" panose="020B0604020202020204"/>
                <a:ea typeface="+mn-ea"/>
                <a:cs typeface="+mn-cs"/>
              </a:rPr>
              <a:t>Lions International with Turkish Lions Districts provided great support </a:t>
            </a:r>
            <a:r>
              <a:rPr kumimoji="0" lang="tr-TR" sz="2400" b="0" i="0" u="none" strike="noStrike" kern="1200" cap="none" spc="0" normalizeH="0" baseline="0" noProof="1">
                <a:ln>
                  <a:noFill/>
                </a:ln>
                <a:solidFill>
                  <a:srgbClr val="FEFFFF"/>
                </a:solidFill>
                <a:effectLst/>
                <a:uLnTx/>
                <a:uFillTx/>
                <a:latin typeface="Arial" panose="020B0604020202020204"/>
                <a:ea typeface="+mn-ea"/>
                <a:cs typeface="+mn-cs"/>
              </a:rPr>
              <a:t>as</a:t>
            </a:r>
            <a:r>
              <a:rPr kumimoji="0" lang="en-US" sz="2400" b="0" i="0" u="none" strike="noStrike" kern="1200" cap="none" spc="0" normalizeH="0" baseline="0" noProof="1">
                <a:ln>
                  <a:noFill/>
                </a:ln>
                <a:solidFill>
                  <a:srgbClr val="FEFFFF"/>
                </a:solidFill>
                <a:effectLst/>
                <a:uLnTx/>
                <a:uFillTx/>
                <a:latin typeface="Arial" panose="020B0604020202020204"/>
                <a:ea typeface="+mn-ea"/>
                <a:cs typeface="+mn-cs"/>
              </a:rPr>
              <a:t> the first response in meeting first-aid needs. </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2400" b="0" i="0" u="none" strike="noStrike" kern="1200" cap="none" spc="0" normalizeH="0" baseline="0" noProof="1">
              <a:ln>
                <a:noFill/>
              </a:ln>
              <a:solidFill>
                <a:srgbClr val="FE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1">
                <a:ln>
                  <a:noFill/>
                </a:ln>
                <a:solidFill>
                  <a:srgbClr val="FEFFFF"/>
                </a:solidFill>
                <a:effectLst/>
                <a:uLnTx/>
                <a:uFillTx/>
                <a:latin typeface="Arial" panose="020B0604020202020204"/>
                <a:ea typeface="+mn-ea"/>
                <a:cs typeface="+mn-cs"/>
              </a:rPr>
              <a:t>13 trucks of Lions Districts </a:t>
            </a:r>
            <a:r>
              <a:rPr kumimoji="0" lang="en-US" sz="2400" b="0" i="0" u="none" strike="noStrike" kern="1200" cap="none" spc="0" normalizeH="0" baseline="0" noProof="1">
                <a:ln>
                  <a:noFill/>
                </a:ln>
                <a:solidFill>
                  <a:srgbClr val="FEFFFF"/>
                </a:solidFill>
                <a:effectLst/>
                <a:uLnTx/>
                <a:uFillTx/>
                <a:latin typeface="Arial" panose="020B0604020202020204"/>
                <a:ea typeface="+mn-ea"/>
                <a:cs typeface="+mn-cs"/>
              </a:rPr>
              <a:t>was on the road </a:t>
            </a:r>
            <a:r>
              <a:rPr kumimoji="0" lang="en-US" sz="2400" b="1" i="0" u="none" strike="noStrike" kern="1200" cap="none" spc="0" normalizeH="0" baseline="0" noProof="1">
                <a:ln>
                  <a:noFill/>
                </a:ln>
                <a:solidFill>
                  <a:srgbClr val="FEFFFF"/>
                </a:solidFill>
                <a:effectLst/>
                <a:uLnTx/>
                <a:uFillTx/>
                <a:latin typeface="Arial" panose="020B0604020202020204"/>
                <a:ea typeface="+mn-ea"/>
                <a:cs typeface="+mn-cs"/>
              </a:rPr>
              <a:t>24 hours after the earthquake....</a:t>
            </a:r>
            <a:endParaRPr kumimoji="0" lang="tr-TR" sz="2400" b="1" i="0" u="none" strike="noStrike" kern="1200" cap="none" spc="0" normalizeH="0" baseline="0" noProof="1">
              <a:ln>
                <a:noFill/>
              </a:ln>
              <a:solidFill>
                <a:srgbClr val="FEFFFF"/>
              </a:solidFill>
              <a:effectLst/>
              <a:uLnTx/>
              <a:uFillTx/>
              <a:latin typeface="Arial" panose="020B0604020202020204"/>
              <a:ea typeface="+mn-ea"/>
              <a:cs typeface="+mn-cs"/>
            </a:endParaRPr>
          </a:p>
        </p:txBody>
      </p:sp>
      <p:sp>
        <p:nvSpPr>
          <p:cNvPr id="30" name="Metin kutusu 29">
            <a:extLst>
              <a:ext uri="{FF2B5EF4-FFF2-40B4-BE49-F238E27FC236}">
                <a16:creationId xmlns:a16="http://schemas.microsoft.com/office/drawing/2014/main" id="{49140F68-86C2-06FA-E4F3-728F57389603}"/>
              </a:ext>
            </a:extLst>
          </p:cNvPr>
          <p:cNvSpPr txBox="1"/>
          <p:nvPr/>
        </p:nvSpPr>
        <p:spPr>
          <a:xfrm>
            <a:off x="5863332" y="1558134"/>
            <a:ext cx="626469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800" b="0" i="0" u="none" strike="noStrike" kern="1200" cap="none" spc="0" normalizeH="0" baseline="0" noProof="0" dirty="0">
                <a:ln w="19050">
                  <a:solidFill>
                    <a:srgbClr val="FEFFFF"/>
                  </a:solidFill>
                </a:ln>
                <a:solidFill>
                  <a:srgbClr val="C00000"/>
                </a:solidFill>
                <a:effectLst/>
                <a:uLnTx/>
                <a:uFillTx/>
                <a:latin typeface="Swis721 Blk BT" panose="020B0904030502020204" pitchFamily="34" charset="0"/>
                <a:ea typeface="+mn-ea"/>
                <a:cs typeface="Aharoni" panose="02010803020104030203" pitchFamily="2" charset="-79"/>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800" b="0" i="0" u="none" strike="noStrike" kern="1200" cap="none" spc="0" normalizeH="0" baseline="0" noProof="0" dirty="0">
                <a:ln w="19050">
                  <a:solidFill>
                    <a:srgbClr val="FEFFFF"/>
                  </a:solidFill>
                </a:ln>
                <a:solidFill>
                  <a:srgbClr val="C00000"/>
                </a:solidFill>
                <a:effectLst/>
                <a:uLnTx/>
                <a:uFillTx/>
                <a:latin typeface="Swis721 Blk BT" panose="020B0904030502020204" pitchFamily="34" charset="0"/>
                <a:ea typeface="+mn-ea"/>
                <a:cs typeface="Aharoni" panose="02010803020104030203" pitchFamily="2" charset="-79"/>
              </a:rPr>
              <a:t>            LIONS ON ROADS</a:t>
            </a:r>
          </a:p>
        </p:txBody>
      </p:sp>
      <p:sp>
        <p:nvSpPr>
          <p:cNvPr id="10" name="Metin kutusu 2">
            <a:extLst>
              <a:ext uri="{FF2B5EF4-FFF2-40B4-BE49-F238E27FC236}">
                <a16:creationId xmlns:a16="http://schemas.microsoft.com/office/drawing/2014/main" id="{A6CD2F14-C53E-F34F-AD52-814182DF1185}"/>
              </a:ext>
            </a:extLst>
          </p:cNvPr>
          <p:cNvSpPr txBox="1"/>
          <p:nvPr/>
        </p:nvSpPr>
        <p:spPr>
          <a:xfrm>
            <a:off x="178904" y="139148"/>
            <a:ext cx="7891669"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000" b="1" i="0" u="none" strike="noStrike" kern="1200" cap="none" spc="0" normalizeH="0" baseline="0" noProof="1">
                <a:ln>
                  <a:noFill/>
                </a:ln>
                <a:solidFill>
                  <a:srgbClr val="FEFFFF"/>
                </a:solidFill>
                <a:effectLst/>
                <a:uLnTx/>
                <a:uFillTx/>
                <a:latin typeface="Arial" panose="020B0604020202020204" pitchFamily="34" charset="0"/>
                <a:ea typeface="+mn-ea"/>
                <a:cs typeface="Arial" panose="020B0604020202020204" pitchFamily="34" charset="0"/>
              </a:rPr>
              <a:t>1. RESCUE AND FIRST AID PHASE</a:t>
            </a:r>
            <a:endParaRPr kumimoji="0" lang="tr-TR" sz="3000" b="0" i="0" u="none" strike="noStrike" kern="1200" cap="none" spc="0" normalizeH="0" baseline="0" noProof="1">
              <a:ln>
                <a:noFill/>
              </a:ln>
              <a:solidFill>
                <a:srgbClr val="FE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444731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4B470791-3ECE-A48C-241E-8FA32346512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707860" y="3011213"/>
            <a:ext cx="2448272" cy="1700400"/>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Resim 14">
            <a:extLst>
              <a:ext uri="{FF2B5EF4-FFF2-40B4-BE49-F238E27FC236}">
                <a16:creationId xmlns:a16="http://schemas.microsoft.com/office/drawing/2014/main" id="{A7F05401-95CB-A2D2-3D50-5D1F364ADB1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57814" y="3025197"/>
            <a:ext cx="1277886" cy="1669331"/>
          </a:xfrm>
          <a:prstGeom prst="rect">
            <a:avLst/>
          </a:prstGeom>
        </p:spPr>
      </p:pic>
      <p:pic>
        <p:nvPicPr>
          <p:cNvPr id="16" name="Resim 15">
            <a:extLst>
              <a:ext uri="{FF2B5EF4-FFF2-40B4-BE49-F238E27FC236}">
                <a16:creationId xmlns:a16="http://schemas.microsoft.com/office/drawing/2014/main" id="{2B76B194-27DB-A5F1-8849-27D98B7D073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238874" y="4767769"/>
            <a:ext cx="1589302" cy="1504113"/>
          </a:xfrm>
          <a:prstGeom prst="rect">
            <a:avLst/>
          </a:prstGeom>
        </p:spPr>
      </p:pic>
      <p:pic>
        <p:nvPicPr>
          <p:cNvPr id="5" name="Picture 4"/>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227987" y="3022437"/>
            <a:ext cx="2601493" cy="1675565"/>
          </a:xfrm>
          <a:prstGeom prst="rect">
            <a:avLst/>
          </a:prstGeom>
        </p:spPr>
      </p:pic>
      <p:sp>
        <p:nvSpPr>
          <p:cNvPr id="19" name="Metin kutusu 29">
            <a:extLst>
              <a:ext uri="{FF2B5EF4-FFF2-40B4-BE49-F238E27FC236}">
                <a16:creationId xmlns:a16="http://schemas.microsoft.com/office/drawing/2014/main" id="{49140F68-86C2-06FA-E4F3-728F57389603}"/>
              </a:ext>
            </a:extLst>
          </p:cNvPr>
          <p:cNvSpPr txBox="1"/>
          <p:nvPr/>
        </p:nvSpPr>
        <p:spPr>
          <a:xfrm>
            <a:off x="7110662" y="4835357"/>
            <a:ext cx="471751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800" b="0" i="0" u="none" strike="noStrike" kern="1200" cap="none" spc="0" normalizeH="0" baseline="0" noProof="0" dirty="0">
                <a:ln w="19050">
                  <a:solidFill>
                    <a:srgbClr val="FEFFFF"/>
                  </a:solidFill>
                </a:ln>
                <a:solidFill>
                  <a:srgbClr val="C00000"/>
                </a:solidFill>
                <a:effectLst/>
                <a:uLnTx/>
                <a:uFillTx/>
                <a:latin typeface="Swis721 Blk BT" panose="020B0904030502020204" pitchFamily="34" charset="0"/>
                <a:ea typeface="+mn-ea"/>
                <a:cs typeface="Aharoni" panose="02010803020104030203" pitchFamily="2" charset="-79"/>
              </a:rPr>
              <a:t>   LIONS ON SITE</a:t>
            </a:r>
          </a:p>
        </p:txBody>
      </p:sp>
      <p:sp>
        <p:nvSpPr>
          <p:cNvPr id="3" name="Metin kutusu 2">
            <a:extLst>
              <a:ext uri="{FF2B5EF4-FFF2-40B4-BE49-F238E27FC236}">
                <a16:creationId xmlns:a16="http://schemas.microsoft.com/office/drawing/2014/main" id="{0DB7AA18-26FB-E1E4-6CE4-1BBDBB9973C0}"/>
              </a:ext>
            </a:extLst>
          </p:cNvPr>
          <p:cNvSpPr txBox="1"/>
          <p:nvPr/>
        </p:nvSpPr>
        <p:spPr>
          <a:xfrm>
            <a:off x="353292" y="768919"/>
            <a:ext cx="4675908" cy="1785104"/>
          </a:xfrm>
          <a:prstGeom prst="rect">
            <a:avLst/>
          </a:prstGeom>
          <a:noFill/>
        </p:spPr>
        <p:txBody>
          <a:bodyPr wrap="square">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tr-TR" sz="2200" b="0" i="0" u="none" strike="noStrike" kern="1200" cap="none" spc="0" normalizeH="0" baseline="0" noProof="1">
                <a:ln>
                  <a:noFill/>
                </a:ln>
                <a:solidFill>
                  <a:srgbClr val="FEFFFF"/>
                </a:solidFill>
                <a:effectLst/>
                <a:uLnTx/>
                <a:uFillTx/>
                <a:latin typeface="Arial" panose="020B0604020202020204"/>
                <a:ea typeface="+mn-ea"/>
                <a:cs typeface="+mn-cs"/>
              </a:rPr>
              <a:t>February </a:t>
            </a:r>
            <a:r>
              <a:rPr kumimoji="0" lang="en-US" sz="2200" b="0" i="0" u="none" strike="noStrike" kern="1200" cap="none" spc="0" normalizeH="0" baseline="0" noProof="1">
                <a:ln>
                  <a:noFill/>
                </a:ln>
                <a:solidFill>
                  <a:srgbClr val="FEFFFF"/>
                </a:solidFill>
                <a:effectLst/>
                <a:uLnTx/>
                <a:uFillTx/>
                <a:latin typeface="Arial" panose="020B0604020202020204"/>
                <a:ea typeface="+mn-ea"/>
                <a:cs typeface="+mn-cs"/>
              </a:rPr>
              <a:t>12</a:t>
            </a:r>
            <a:r>
              <a:rPr kumimoji="0" lang="en-US" sz="2200" b="0" i="0" u="none" strike="noStrike" kern="1200" cap="none" spc="0" normalizeH="0" baseline="30000" noProof="1">
                <a:ln>
                  <a:noFill/>
                </a:ln>
                <a:solidFill>
                  <a:srgbClr val="FEFFFF"/>
                </a:solidFill>
                <a:effectLst/>
                <a:uLnTx/>
                <a:uFillTx/>
                <a:latin typeface="Arial" panose="020B0604020202020204"/>
                <a:ea typeface="+mn-ea"/>
                <a:cs typeface="+mn-cs"/>
              </a:rPr>
              <a:t>th</a:t>
            </a:r>
            <a:r>
              <a:rPr kumimoji="0" lang="tr-TR" sz="2200" b="0" i="0" u="none" strike="noStrike" kern="1200" cap="none" spc="0" normalizeH="0" baseline="0" noProof="1">
                <a:ln>
                  <a:noFill/>
                </a:ln>
                <a:solidFill>
                  <a:srgbClr val="FEFFFF"/>
                </a:solidFill>
                <a:effectLst/>
                <a:uLnTx/>
                <a:uFillTx/>
                <a:latin typeface="Arial" panose="020B0604020202020204"/>
                <a:ea typeface="+mn-ea"/>
                <a:cs typeface="+mn-cs"/>
              </a:rPr>
              <a:t>. First Cargo plane sent by </a:t>
            </a:r>
            <a:r>
              <a:rPr kumimoji="0" lang="tr-TR" sz="2200" b="1" i="0" u="none" strike="noStrike" kern="1200" cap="none" spc="0" normalizeH="0" baseline="0" noProof="1">
                <a:ln>
                  <a:noFill/>
                </a:ln>
                <a:solidFill>
                  <a:srgbClr val="FEFFFF"/>
                </a:solidFill>
                <a:effectLst/>
                <a:uLnTx/>
                <a:uFillTx/>
                <a:latin typeface="Arial" panose="020B0604020202020204"/>
                <a:ea typeface="+mn-ea"/>
                <a:cs typeface="+mn-cs"/>
              </a:rPr>
              <a:t>Swedish Lions &amp; MSB </a:t>
            </a:r>
            <a:r>
              <a:rPr kumimoji="0" lang="tr-TR" sz="2200" b="0" i="0" u="none" strike="noStrike" kern="1200" cap="none" spc="0" normalizeH="0" baseline="0" noProof="1">
                <a:ln>
                  <a:noFill/>
                </a:ln>
                <a:solidFill>
                  <a:srgbClr val="FEFFFF"/>
                </a:solidFill>
                <a:effectLst/>
                <a:uLnTx/>
                <a:uFillTx/>
                <a:latin typeface="Arial" panose="020B0604020202020204"/>
                <a:ea typeface="+mn-ea"/>
                <a:cs typeface="+mn-cs"/>
              </a:rPr>
              <a:t>landed to Ankara Airport with t</a:t>
            </a:r>
            <a:r>
              <a:rPr kumimoji="0" lang="en-US" sz="2200" b="0" i="0" u="none" strike="noStrike" kern="1200" cap="none" spc="0" normalizeH="0" baseline="0" noProof="1">
                <a:ln>
                  <a:noFill/>
                </a:ln>
                <a:solidFill>
                  <a:srgbClr val="FEFFFF"/>
                </a:solidFill>
                <a:effectLst/>
                <a:uLnTx/>
                <a:uFillTx/>
                <a:latin typeface="Arial" panose="020B0604020202020204"/>
                <a:ea typeface="+mn-ea"/>
                <a:cs typeface="+mn-cs"/>
              </a:rPr>
              <a:t>ents, blankets</a:t>
            </a:r>
            <a:r>
              <a:rPr kumimoji="0" lang="tr-TR" sz="2200" b="0" i="0" u="none" strike="noStrike" kern="1200" cap="none" spc="0" normalizeH="0" baseline="0" noProof="1">
                <a:ln>
                  <a:noFill/>
                </a:ln>
                <a:solidFill>
                  <a:srgbClr val="FEFFFF"/>
                </a:solidFill>
                <a:effectLst/>
                <a:uLnTx/>
                <a:uFillTx/>
                <a:latin typeface="Arial" panose="020B0604020202020204"/>
                <a:ea typeface="+mn-ea"/>
                <a:cs typeface="+mn-cs"/>
              </a:rPr>
              <a:t>, </a:t>
            </a:r>
            <a:r>
              <a:rPr kumimoji="0" lang="en-US" sz="2200" b="0" i="0" u="none" strike="noStrike" kern="1200" cap="none" spc="0" normalizeH="0" baseline="0" noProof="1">
                <a:ln>
                  <a:noFill/>
                </a:ln>
                <a:solidFill>
                  <a:srgbClr val="FEFFFF"/>
                </a:solidFill>
                <a:effectLst/>
                <a:uLnTx/>
                <a:uFillTx/>
                <a:latin typeface="Arial" panose="020B0604020202020204"/>
                <a:ea typeface="+mn-ea"/>
                <a:cs typeface="+mn-cs"/>
              </a:rPr>
              <a:t>scarves</a:t>
            </a:r>
            <a:r>
              <a:rPr kumimoji="0" lang="tr-TR" sz="2200" b="0" i="0" u="none" strike="noStrike" kern="1200" cap="none" spc="0" normalizeH="0" baseline="0" noProof="1">
                <a:ln>
                  <a:noFill/>
                </a:ln>
                <a:solidFill>
                  <a:srgbClr val="FEFFFF"/>
                </a:solidFill>
                <a:effectLst/>
                <a:uLnTx/>
                <a:uFillTx/>
                <a:latin typeface="Arial" panose="020B0604020202020204"/>
                <a:ea typeface="+mn-ea"/>
                <a:cs typeface="+mn-cs"/>
              </a:rPr>
              <a:t> and first-aid materials</a:t>
            </a:r>
            <a:r>
              <a:rPr kumimoji="0" lang="en-US" sz="2200" b="0" i="0" u="none" strike="noStrike" kern="1200" cap="none" spc="0" normalizeH="0" baseline="0" noProof="1">
                <a:ln>
                  <a:noFill/>
                </a:ln>
                <a:solidFill>
                  <a:srgbClr val="FEFFFF"/>
                </a:solidFill>
                <a:effectLst/>
                <a:uLnTx/>
                <a:uFillTx/>
                <a:latin typeface="Arial" panose="020B0604020202020204"/>
                <a:ea typeface="+mn-ea"/>
                <a:cs typeface="+mn-cs"/>
              </a:rPr>
              <a:t> </a:t>
            </a:r>
          </a:p>
        </p:txBody>
      </p:sp>
      <p:sp>
        <p:nvSpPr>
          <p:cNvPr id="14" name="Metin kutusu 2">
            <a:extLst>
              <a:ext uri="{FF2B5EF4-FFF2-40B4-BE49-F238E27FC236}">
                <a16:creationId xmlns:a16="http://schemas.microsoft.com/office/drawing/2014/main" id="{651CC142-A22E-8E48-B443-87CC01109112}"/>
              </a:ext>
            </a:extLst>
          </p:cNvPr>
          <p:cNvSpPr txBox="1"/>
          <p:nvPr/>
        </p:nvSpPr>
        <p:spPr>
          <a:xfrm>
            <a:off x="178904" y="139148"/>
            <a:ext cx="7891669"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000" b="1" i="0" u="none" strike="noStrike" kern="1200" cap="none" spc="0" normalizeH="0" baseline="0" noProof="1">
                <a:ln>
                  <a:noFill/>
                </a:ln>
                <a:solidFill>
                  <a:srgbClr val="FEFFFF"/>
                </a:solidFill>
                <a:effectLst/>
                <a:uLnTx/>
                <a:uFillTx/>
                <a:latin typeface="Arial" panose="020B0604020202020204" pitchFamily="34" charset="0"/>
                <a:ea typeface="+mn-ea"/>
                <a:cs typeface="Arial" panose="020B0604020202020204" pitchFamily="34" charset="0"/>
              </a:rPr>
              <a:t>1. RESCUE AND FIRST AID PHASE</a:t>
            </a:r>
            <a:endParaRPr kumimoji="0" lang="tr-TR" sz="3000" b="0" i="0" u="none" strike="noStrike" kern="1200" cap="none" spc="0" normalizeH="0" baseline="0" noProof="1">
              <a:ln>
                <a:noFill/>
              </a:ln>
              <a:solidFill>
                <a:srgbClr val="FEFFFF"/>
              </a:solidFill>
              <a:effectLst/>
              <a:uLnTx/>
              <a:uFillTx/>
              <a:latin typeface="Arial" panose="020B0604020202020204" pitchFamily="34" charset="0"/>
              <a:ea typeface="+mn-ea"/>
              <a:cs typeface="Arial" panose="020B0604020202020204" pitchFamily="34" charset="0"/>
            </a:endParaRPr>
          </a:p>
        </p:txBody>
      </p:sp>
      <p:sp>
        <p:nvSpPr>
          <p:cNvPr id="17" name="Metin kutusu 5">
            <a:extLst>
              <a:ext uri="{FF2B5EF4-FFF2-40B4-BE49-F238E27FC236}">
                <a16:creationId xmlns:a16="http://schemas.microsoft.com/office/drawing/2014/main" id="{B4AF3108-EC44-A24A-81B8-BC5983454B9A}"/>
              </a:ext>
            </a:extLst>
          </p:cNvPr>
          <p:cNvSpPr txBox="1"/>
          <p:nvPr/>
        </p:nvSpPr>
        <p:spPr>
          <a:xfrm>
            <a:off x="353292" y="2554024"/>
            <a:ext cx="4923106" cy="2800767"/>
          </a:xfrm>
          <a:prstGeom prst="rect">
            <a:avLst/>
          </a:prstGeom>
          <a:noFill/>
        </p:spPr>
        <p:txBody>
          <a:bodyPr wrap="square">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200" b="0" i="0" u="none" strike="noStrike" kern="1200" cap="none" spc="0" normalizeH="0" baseline="0" noProof="1">
                <a:ln>
                  <a:noFill/>
                </a:ln>
                <a:solidFill>
                  <a:srgbClr val="FEFFFF"/>
                </a:solidFill>
                <a:effectLst/>
                <a:uLnTx/>
                <a:uFillTx/>
                <a:latin typeface="Arial" panose="020B0604020202020204"/>
                <a:ea typeface="+mn-ea"/>
                <a:cs typeface="+mn-cs"/>
              </a:rPr>
              <a:t>And Feb.17</a:t>
            </a:r>
            <a:r>
              <a:rPr kumimoji="0" lang="en-US" sz="2200" b="0" i="0" u="none" strike="noStrike" kern="1200" cap="none" spc="0" normalizeH="0" baseline="30000" noProof="1">
                <a:ln>
                  <a:noFill/>
                </a:ln>
                <a:solidFill>
                  <a:srgbClr val="FEFFFF"/>
                </a:solidFill>
                <a:effectLst/>
                <a:uLnTx/>
                <a:uFillTx/>
                <a:latin typeface="Arial" panose="020B0604020202020204"/>
                <a:ea typeface="+mn-ea"/>
                <a:cs typeface="+mn-cs"/>
              </a:rPr>
              <a:t>th</a:t>
            </a:r>
            <a:r>
              <a:rPr kumimoji="0" lang="en-US" sz="2200" b="0" i="0" u="none" strike="noStrike" kern="1200" cap="none" spc="0" normalizeH="0" baseline="0" noProof="1">
                <a:ln>
                  <a:noFill/>
                </a:ln>
                <a:solidFill>
                  <a:srgbClr val="FEFFFF"/>
                </a:solidFill>
                <a:effectLst/>
                <a:uLnTx/>
                <a:uFillTx/>
                <a:latin typeface="Arial" panose="020B0604020202020204"/>
                <a:ea typeface="+mn-ea"/>
                <a:cs typeface="+mn-cs"/>
              </a:rPr>
              <a:t>., a second cargo plane from Sweden came to Ankara with complementary first-aid materials and     25 large scale tents of 48 m</a:t>
            </a:r>
            <a:r>
              <a:rPr kumimoji="0" lang="en-US" sz="2200" b="0" i="0" u="none" strike="noStrike" kern="1200" cap="none" spc="0" normalizeH="0" baseline="30000" noProof="1">
                <a:ln>
                  <a:noFill/>
                </a:ln>
                <a:solidFill>
                  <a:srgbClr val="FEFFFF"/>
                </a:solidFill>
                <a:effectLst/>
                <a:uLnTx/>
                <a:uFillTx/>
                <a:latin typeface="Arial" panose="020B0604020202020204"/>
                <a:ea typeface="+mn-ea"/>
                <a:cs typeface="+mn-cs"/>
              </a:rPr>
              <a:t>2</a:t>
            </a:r>
            <a:r>
              <a:rPr kumimoji="0" lang="en-US" sz="2200" b="0" i="0" u="none" strike="noStrike" kern="1200" cap="none" spc="0" normalizeH="0" baseline="0" noProof="1">
                <a:ln>
                  <a:noFill/>
                </a:ln>
                <a:solidFill>
                  <a:srgbClr val="FEFFFF"/>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200" b="0" i="0" u="none" strike="noStrike" kern="1200" cap="none" spc="0" normalizeH="0" baseline="0" noProof="1">
                <a:ln>
                  <a:noFill/>
                </a:ln>
                <a:solidFill>
                  <a:srgbClr val="FEFFFF"/>
                </a:solidFill>
                <a:effectLst/>
                <a:uLnTx/>
                <a:uFillTx/>
                <a:latin typeface="Arial" panose="020B0604020202020204"/>
                <a:ea typeface="+mn-ea"/>
                <a:cs typeface="+mn-cs"/>
              </a:rPr>
              <a:t>We sent them to </a:t>
            </a:r>
            <a:r>
              <a:rPr kumimoji="0" lang="en-US" sz="2200" b="1" i="0" u="none" strike="noStrike" kern="1200" cap="none" spc="0" normalizeH="0" baseline="0" noProof="1">
                <a:ln>
                  <a:noFill/>
                </a:ln>
                <a:solidFill>
                  <a:srgbClr val="FEFFFF"/>
                </a:solidFill>
                <a:effectLst/>
                <a:uLnTx/>
                <a:uFillTx/>
                <a:latin typeface="Arial" panose="020B0604020202020204"/>
                <a:ea typeface="+mn-ea"/>
                <a:cs typeface="+mn-cs"/>
              </a:rPr>
              <a:t>Antakya</a:t>
            </a:r>
            <a:r>
              <a:rPr kumimoji="0" lang="en-US" sz="2200" b="0" i="0" u="none" strike="noStrike" kern="1200" cap="none" spc="0" normalizeH="0" baseline="0" noProof="1">
                <a:ln>
                  <a:noFill/>
                </a:ln>
                <a:solidFill>
                  <a:srgbClr val="FEFFFF"/>
                </a:solidFill>
                <a:effectLst/>
                <a:uLnTx/>
                <a:uFillTx/>
                <a:latin typeface="Arial" panose="020B0604020202020204"/>
                <a:ea typeface="+mn-ea"/>
                <a:cs typeface="+mn-cs"/>
              </a:rPr>
              <a:t> </a:t>
            </a:r>
            <a:r>
              <a:rPr kumimoji="0" lang="en-US" sz="2200" b="1" i="0" u="none" strike="noStrike" kern="1200" cap="none" spc="0" normalizeH="0" baseline="0" noProof="1">
                <a:ln>
                  <a:noFill/>
                </a:ln>
                <a:solidFill>
                  <a:srgbClr val="FEFFFF"/>
                </a:solidFill>
                <a:effectLst/>
                <a:uLnTx/>
                <a:uFillTx/>
                <a:latin typeface="Arial" panose="020B0604020202020204"/>
                <a:ea typeface="+mn-ea"/>
                <a:cs typeface="+mn-cs"/>
              </a:rPr>
              <a:t>City </a:t>
            </a:r>
            <a:r>
              <a:rPr kumimoji="0" lang="en-US" sz="2200" b="0" i="0" u="none" strike="noStrike" kern="1200" cap="none" spc="0" normalizeH="0" baseline="0" noProof="1">
                <a:ln>
                  <a:noFill/>
                </a:ln>
                <a:solidFill>
                  <a:srgbClr val="FEFFFF"/>
                </a:solidFill>
                <a:effectLst/>
                <a:uLnTx/>
                <a:uFillTx/>
                <a:latin typeface="Arial" panose="020B0604020202020204"/>
                <a:ea typeface="+mn-ea"/>
                <a:cs typeface="+mn-cs"/>
              </a:rPr>
              <a:t>to establish </a:t>
            </a:r>
            <a:r>
              <a:rPr kumimoji="0" lang="en-US" sz="2200" b="1" i="0" u="none" strike="noStrike" kern="1200" cap="none" spc="0" normalizeH="0" baseline="0" noProof="1">
                <a:ln>
                  <a:noFill/>
                </a:ln>
                <a:solidFill>
                  <a:srgbClr val="FEFFFF"/>
                </a:solidFill>
                <a:effectLst/>
                <a:uLnTx/>
                <a:uFillTx/>
                <a:latin typeface="Arial" panose="020B0604020202020204"/>
                <a:ea typeface="+mn-ea"/>
                <a:cs typeface="+mn-cs"/>
              </a:rPr>
              <a:t>Lions Tent Village</a:t>
            </a:r>
            <a:r>
              <a:rPr kumimoji="0" lang="en-US" sz="2200" b="0" i="0" u="none" strike="noStrike" kern="1200" cap="none" spc="0" normalizeH="0" baseline="0" noProof="1">
                <a:ln>
                  <a:noFill/>
                </a:ln>
                <a:solidFill>
                  <a:srgbClr val="FEFFFF"/>
                </a:solidFill>
                <a:effectLst/>
                <a:uLnTx/>
                <a:uFillTx/>
                <a:latin typeface="Arial" panose="020B0604020202020204"/>
                <a:ea typeface="+mn-ea"/>
                <a:cs typeface="+mn-cs"/>
              </a:rPr>
              <a:t>. </a:t>
            </a:r>
            <a:endParaRPr kumimoji="0" lang="tr-TR" sz="2200" b="0" i="0" u="none" strike="noStrike" kern="1200" cap="none" spc="0" normalizeH="0" baseline="0" noProof="1">
              <a:ln>
                <a:noFill/>
              </a:ln>
              <a:solidFill>
                <a:srgbClr val="FE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1200"/>
              </a:spcBef>
              <a:spcAft>
                <a:spcPts val="0"/>
              </a:spcAft>
              <a:buClrTx/>
              <a:buSzTx/>
              <a:buFontTx/>
              <a:buNone/>
              <a:tabLst/>
              <a:defRPr/>
            </a:pPr>
            <a:endParaRPr kumimoji="0" lang="tr-TR" sz="2400" b="0" i="0" u="none" strike="noStrike" kern="1200" cap="none" spc="0" normalizeH="0" baseline="0" noProof="1">
              <a:ln>
                <a:noFill/>
              </a:ln>
              <a:solidFill>
                <a:srgbClr val="FEFFFF"/>
              </a:solidFill>
              <a:effectLst/>
              <a:uLnTx/>
              <a:uFillTx/>
              <a:latin typeface="Arial" panose="020B0604020202020204"/>
              <a:ea typeface="+mn-ea"/>
              <a:cs typeface="+mn-cs"/>
            </a:endParaRPr>
          </a:p>
        </p:txBody>
      </p:sp>
      <p:pic>
        <p:nvPicPr>
          <p:cNvPr id="20" name="Picture 19">
            <a:extLst>
              <a:ext uri="{FF2B5EF4-FFF2-40B4-BE49-F238E27FC236}">
                <a16:creationId xmlns:a16="http://schemas.microsoft.com/office/drawing/2014/main" id="{35CA6700-5A6F-A941-9E89-4CF396C76A4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56975" y="4835357"/>
            <a:ext cx="4472225" cy="1567718"/>
          </a:xfrm>
          <a:prstGeom prst="rect">
            <a:avLst/>
          </a:prstGeom>
          <a:ln>
            <a:noFill/>
          </a:ln>
        </p:spPr>
      </p:pic>
      <p:pic>
        <p:nvPicPr>
          <p:cNvPr id="22" name="Picture 21">
            <a:extLst>
              <a:ext uri="{FF2B5EF4-FFF2-40B4-BE49-F238E27FC236}">
                <a16:creationId xmlns:a16="http://schemas.microsoft.com/office/drawing/2014/main" id="{73B5B9E4-812F-7D42-8E41-49C2729B506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rot="5400000">
            <a:off x="5450092" y="4713060"/>
            <a:ext cx="1575212" cy="1745928"/>
          </a:xfrm>
          <a:prstGeom prst="rect">
            <a:avLst/>
          </a:prstGeom>
          <a:ln w="38100">
            <a:noFill/>
          </a:ln>
        </p:spPr>
      </p:pic>
      <p:pic>
        <p:nvPicPr>
          <p:cNvPr id="23" name="Picture 2">
            <a:extLst>
              <a:ext uri="{FF2B5EF4-FFF2-40B4-BE49-F238E27FC236}">
                <a16:creationId xmlns:a16="http://schemas.microsoft.com/office/drawing/2014/main" id="{361F1B07-77DC-3B46-BFA8-885619554DDF}"/>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6741623" y="3181695"/>
            <a:ext cx="2448272" cy="1419407"/>
          </a:xfrm>
          <a:prstGeom prst="rect">
            <a:avLst/>
          </a:prstGeom>
          <a:noFill/>
          <a:extLst>
            <a:ext uri="{909E8E84-426E-40dd-AFC4-6F175D3DCCD1}">
              <a14:hiddenFill xmlns="" xmlns:a14="http://schemas.microsoft.com/office/drawing/2010/main">
                <a:solidFill>
                  <a:srgbClr val="FFFFFF"/>
                </a:solidFill>
              </a14:hiddenFill>
            </a:ext>
          </a:extLst>
        </p:spPr>
      </p:pic>
      <p:pic>
        <p:nvPicPr>
          <p:cNvPr id="24" name="Resim 16">
            <a:extLst>
              <a:ext uri="{FF2B5EF4-FFF2-40B4-BE49-F238E27FC236}">
                <a16:creationId xmlns:a16="http://schemas.microsoft.com/office/drawing/2014/main" id="{6395C633-1FB5-F142-B209-2B1FB58BC52F}"/>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7216678" y="4782045"/>
            <a:ext cx="2915855" cy="1489837"/>
          </a:xfrm>
          <a:prstGeom prst="rect">
            <a:avLst/>
          </a:prstGeom>
          <a:ln w="38100">
            <a:noFill/>
          </a:ln>
        </p:spPr>
      </p:pic>
      <p:pic>
        <p:nvPicPr>
          <p:cNvPr id="26" name="Resim 5">
            <a:extLst>
              <a:ext uri="{FF2B5EF4-FFF2-40B4-BE49-F238E27FC236}">
                <a16:creationId xmlns:a16="http://schemas.microsoft.com/office/drawing/2014/main" id="{B2F49A22-C67C-6D44-8AC2-EFF6F01BBEBA}"/>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5364733" y="822962"/>
            <a:ext cx="5066646" cy="2109933"/>
          </a:xfrm>
          <a:prstGeom prst="rect">
            <a:avLst/>
          </a:prstGeom>
        </p:spPr>
      </p:pic>
      <p:pic>
        <p:nvPicPr>
          <p:cNvPr id="27" name="Resim 10">
            <a:extLst>
              <a:ext uri="{FF2B5EF4-FFF2-40B4-BE49-F238E27FC236}">
                <a16:creationId xmlns:a16="http://schemas.microsoft.com/office/drawing/2014/main" id="{36D4594E-75E1-5E4E-B9DF-5198EF7CBB4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519714" y="760692"/>
            <a:ext cx="1308461" cy="2226862"/>
          </a:xfrm>
          <a:prstGeom prst="rect">
            <a:avLst/>
          </a:prstGeom>
        </p:spPr>
      </p:pic>
      <p:pic>
        <p:nvPicPr>
          <p:cNvPr id="28" name="Picture 2" descr="MSB logo, link to start page">
            <a:extLst>
              <a:ext uri="{FF2B5EF4-FFF2-40B4-BE49-F238E27FC236}">
                <a16:creationId xmlns:a16="http://schemas.microsoft.com/office/drawing/2014/main" id="{7994575E-4DCB-2A41-B9B0-83432D5918D6}"/>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4542523" y="4137210"/>
            <a:ext cx="1292373" cy="121758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8491010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6779DEB3-485A-D336-C504-FEF5295EAD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094449" y="956520"/>
            <a:ext cx="1143238" cy="2340000"/>
          </a:xfrm>
          <a:prstGeom prst="rect">
            <a:avLst/>
          </a:prstGeom>
        </p:spPr>
      </p:pic>
      <p:pic>
        <p:nvPicPr>
          <p:cNvPr id="7" name="Resim 6">
            <a:extLst>
              <a:ext uri="{FF2B5EF4-FFF2-40B4-BE49-F238E27FC236}">
                <a16:creationId xmlns:a16="http://schemas.microsoft.com/office/drawing/2014/main" id="{12FA4F72-7F5A-1C1B-CADB-381AAE15F40F}"/>
              </a:ext>
            </a:extLst>
          </p:cNvPr>
          <p:cNvPicPr>
            <a:picLocks noChangeAspect="1"/>
          </p:cNvPicPr>
          <p:nvPr/>
        </p:nvPicPr>
        <p:blipFill>
          <a:blip r:embed="rId4"/>
          <a:stretch>
            <a:fillRect/>
          </a:stretch>
        </p:blipFill>
        <p:spPr>
          <a:xfrm>
            <a:off x="8203483" y="3159690"/>
            <a:ext cx="2114297" cy="1536899"/>
          </a:xfrm>
          <a:prstGeom prst="rect">
            <a:avLst/>
          </a:prstGeom>
        </p:spPr>
      </p:pic>
      <p:pic>
        <p:nvPicPr>
          <p:cNvPr id="9" name="Resim 8">
            <a:extLst>
              <a:ext uri="{FF2B5EF4-FFF2-40B4-BE49-F238E27FC236}">
                <a16:creationId xmlns:a16="http://schemas.microsoft.com/office/drawing/2014/main" id="{2B2BC672-8BD4-AC3E-81A1-506798D5F64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371496" y="4917309"/>
            <a:ext cx="3575872" cy="1419980"/>
          </a:xfrm>
          <a:prstGeom prst="rect">
            <a:avLst/>
          </a:prstGeom>
        </p:spPr>
      </p:pic>
      <p:pic>
        <p:nvPicPr>
          <p:cNvPr id="10" name="Resim 9">
            <a:extLst>
              <a:ext uri="{FF2B5EF4-FFF2-40B4-BE49-F238E27FC236}">
                <a16:creationId xmlns:a16="http://schemas.microsoft.com/office/drawing/2014/main" id="{497E0B6B-57B8-4417-6B2A-85BA8221764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013483" y="4761317"/>
            <a:ext cx="2815998" cy="1423748"/>
          </a:xfrm>
          <a:prstGeom prst="rect">
            <a:avLst/>
          </a:prstGeom>
        </p:spPr>
      </p:pic>
      <p:pic>
        <p:nvPicPr>
          <p:cNvPr id="12" name="Resim 11">
            <a:extLst>
              <a:ext uri="{FF2B5EF4-FFF2-40B4-BE49-F238E27FC236}">
                <a16:creationId xmlns:a16="http://schemas.microsoft.com/office/drawing/2014/main" id="{D4BEDD26-CDA2-D807-5FCC-B0E595AD234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5400000">
            <a:off x="10351400" y="3208619"/>
            <a:ext cx="1528191" cy="1447751"/>
          </a:xfrm>
          <a:prstGeom prst="rect">
            <a:avLst/>
          </a:prstGeom>
        </p:spPr>
      </p:pic>
      <p:sp>
        <p:nvSpPr>
          <p:cNvPr id="8" name="Metin kutusu 7">
            <a:extLst>
              <a:ext uri="{FF2B5EF4-FFF2-40B4-BE49-F238E27FC236}">
                <a16:creationId xmlns:a16="http://schemas.microsoft.com/office/drawing/2014/main" id="{E4EE7264-9CDC-1F3C-F3D2-407697D7C54D}"/>
              </a:ext>
            </a:extLst>
          </p:cNvPr>
          <p:cNvSpPr txBox="1"/>
          <p:nvPr/>
        </p:nvSpPr>
        <p:spPr>
          <a:xfrm>
            <a:off x="178905" y="757300"/>
            <a:ext cx="5066570" cy="4770537"/>
          </a:xfrm>
          <a:prstGeom prst="rect">
            <a:avLst/>
          </a:prstGeom>
          <a:noFill/>
        </p:spPr>
        <p:txBody>
          <a:bodyPr wrap="square">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endParaRPr kumimoji="0" lang="en-US" sz="2200" b="0" i="0" u="none" strike="noStrike" kern="1200" cap="none" spc="0" normalizeH="0" baseline="0" noProof="1">
              <a:ln>
                <a:noFill/>
              </a:ln>
              <a:solidFill>
                <a:srgbClr val="FE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200" b="0" i="0" u="none" strike="noStrike" kern="1200" cap="none" spc="0" normalizeH="0" baseline="0" noProof="1">
                <a:ln>
                  <a:noFill/>
                </a:ln>
                <a:solidFill>
                  <a:srgbClr val="FEFFFF"/>
                </a:solidFill>
                <a:effectLst/>
                <a:uLnTx/>
                <a:uFillTx/>
                <a:latin typeface="Arial" panose="020B0604020202020204"/>
                <a:ea typeface="+mn-ea"/>
                <a:cs typeface="+mn-cs"/>
              </a:rPr>
              <a:t>The camp formed by </a:t>
            </a:r>
            <a:r>
              <a:rPr kumimoji="0" lang="en-US" sz="2200" b="1" i="0" u="none" strike="noStrike" kern="1200" cap="none" spc="0" normalizeH="0" baseline="0" noProof="1">
                <a:ln>
                  <a:noFill/>
                </a:ln>
                <a:solidFill>
                  <a:srgbClr val="FEFFFF"/>
                </a:solidFill>
                <a:effectLst/>
                <a:uLnTx/>
                <a:uFillTx/>
                <a:latin typeface="Arial" panose="020B0604020202020204"/>
                <a:ea typeface="+mn-ea"/>
                <a:cs typeface="+mn-cs"/>
              </a:rPr>
              <a:t>230</a:t>
            </a:r>
            <a:r>
              <a:rPr kumimoji="0" lang="en-US" sz="2200" b="0" i="0" u="none" strike="noStrike" kern="1200" cap="none" spc="0" normalizeH="0" baseline="0" noProof="1">
                <a:ln>
                  <a:noFill/>
                </a:ln>
                <a:solidFill>
                  <a:srgbClr val="FEFFFF"/>
                </a:solidFill>
                <a:effectLst/>
                <a:uLnTx/>
                <a:uFillTx/>
                <a:latin typeface="Arial" panose="020B0604020202020204"/>
                <a:ea typeface="+mn-ea"/>
                <a:cs typeface="+mn-cs"/>
              </a:rPr>
              <a:t> medium size and </a:t>
            </a:r>
            <a:r>
              <a:rPr kumimoji="0" lang="en-US" sz="2200" b="1" i="0" u="none" strike="noStrike" kern="1200" cap="none" spc="0" normalizeH="0" baseline="0" noProof="1">
                <a:ln>
                  <a:noFill/>
                </a:ln>
                <a:solidFill>
                  <a:srgbClr val="FEFFFF"/>
                </a:solidFill>
                <a:effectLst/>
                <a:uLnTx/>
                <a:uFillTx/>
                <a:latin typeface="Arial" panose="020B0604020202020204"/>
                <a:ea typeface="+mn-ea"/>
                <a:cs typeface="+mn-cs"/>
              </a:rPr>
              <a:t>5</a:t>
            </a:r>
            <a:r>
              <a:rPr kumimoji="0" lang="en-US" sz="2200" b="0" i="0" u="none" strike="noStrike" kern="1200" cap="none" spc="0" normalizeH="0" baseline="0" noProof="1">
                <a:ln>
                  <a:noFill/>
                </a:ln>
                <a:solidFill>
                  <a:srgbClr val="FEFFFF"/>
                </a:solidFill>
                <a:effectLst/>
                <a:uLnTx/>
                <a:uFillTx/>
                <a:latin typeface="Arial" panose="020B0604020202020204"/>
                <a:ea typeface="+mn-ea"/>
                <a:cs typeface="+mn-cs"/>
              </a:rPr>
              <a:t> large scale (45m2) social tents, </a:t>
            </a:r>
            <a:r>
              <a:rPr kumimoji="0" lang="tr-TR" sz="2200" b="1" i="0" u="none" strike="noStrike" kern="1200" cap="none" spc="0" normalizeH="0" baseline="0" noProof="1">
                <a:ln>
                  <a:noFill/>
                </a:ln>
                <a:solidFill>
                  <a:srgbClr val="FEFFFF"/>
                </a:solidFill>
                <a:effectLst/>
                <a:uLnTx/>
                <a:uFillTx/>
                <a:latin typeface="Arial" panose="020B0604020202020204"/>
                <a:ea typeface="+mn-ea"/>
                <a:cs typeface="+mn-cs"/>
              </a:rPr>
              <a:t>10</a:t>
            </a:r>
            <a:r>
              <a:rPr kumimoji="0" lang="tr-TR" sz="2200" b="0" i="0" u="none" strike="noStrike" kern="1200" cap="none" spc="0" normalizeH="0" baseline="0" noProof="1">
                <a:ln>
                  <a:noFill/>
                </a:ln>
                <a:solidFill>
                  <a:srgbClr val="FEFFFF"/>
                </a:solidFill>
                <a:effectLst/>
                <a:uLnTx/>
                <a:uFillTx/>
                <a:latin typeface="Arial" panose="020B0604020202020204"/>
                <a:ea typeface="+mn-ea"/>
                <a:cs typeface="+mn-cs"/>
              </a:rPr>
              <a:t> Service Containers,</a:t>
            </a:r>
            <a:r>
              <a:rPr kumimoji="0" lang="en-US" sz="2200" b="0" i="0" u="none" strike="noStrike" kern="1200" cap="none" spc="0" normalizeH="0" baseline="0" noProof="1">
                <a:ln>
                  <a:noFill/>
                </a:ln>
                <a:solidFill>
                  <a:srgbClr val="FEFFFF"/>
                </a:solidFill>
                <a:effectLst/>
                <a:uLnTx/>
                <a:uFillTx/>
                <a:latin typeface="Arial" panose="020B0604020202020204"/>
                <a:ea typeface="+mn-ea"/>
                <a:cs typeface="+mn-cs"/>
              </a:rPr>
              <a:t> </a:t>
            </a:r>
            <a:r>
              <a:rPr kumimoji="0" lang="en-US" sz="2200" b="1" i="0" u="none" strike="noStrike" kern="1200" cap="none" spc="0" normalizeH="0" baseline="0" noProof="1">
                <a:ln>
                  <a:noFill/>
                </a:ln>
                <a:solidFill>
                  <a:srgbClr val="FEFFFF"/>
                </a:solidFill>
                <a:effectLst/>
                <a:uLnTx/>
                <a:uFillTx/>
                <a:latin typeface="Arial" panose="020B0604020202020204"/>
                <a:ea typeface="+mn-ea"/>
                <a:cs typeface="+mn-cs"/>
              </a:rPr>
              <a:t>6 </a:t>
            </a:r>
            <a:r>
              <a:rPr kumimoji="0" lang="en-US" sz="2200" b="0" i="0" u="none" strike="noStrike" kern="1200" cap="none" spc="0" normalizeH="0" baseline="0" noProof="1">
                <a:ln>
                  <a:noFill/>
                </a:ln>
                <a:solidFill>
                  <a:srgbClr val="FEFFFF"/>
                </a:solidFill>
                <a:effectLst/>
                <a:uLnTx/>
                <a:uFillTx/>
                <a:latin typeface="Arial" panose="020B0604020202020204"/>
                <a:ea typeface="+mn-ea"/>
                <a:cs typeface="+mn-cs"/>
              </a:rPr>
              <a:t>kitchens, storage and wc-shower containers</a:t>
            </a:r>
            <a:r>
              <a:rPr kumimoji="0" lang="tr-TR" sz="2200" b="0" i="0" u="none" strike="noStrike" kern="1200" cap="none" spc="0" normalizeH="0" baseline="0" noProof="1">
                <a:ln>
                  <a:noFill/>
                </a:ln>
                <a:solidFill>
                  <a:srgbClr val="FEFFFF"/>
                </a:solidFill>
                <a:effectLst/>
                <a:uLnTx/>
                <a:uFillTx/>
                <a:latin typeface="Arial" panose="020B0604020202020204"/>
                <a:ea typeface="+mn-ea"/>
                <a:cs typeface="+mn-cs"/>
              </a:rPr>
              <a:t>.</a:t>
            </a:r>
            <a:r>
              <a:rPr kumimoji="0" lang="en-US" sz="2200" b="0" i="0" u="none" strike="noStrike" kern="1200" cap="none" spc="0" normalizeH="0" baseline="0" noProof="1">
                <a:ln>
                  <a:noFill/>
                </a:ln>
                <a:solidFill>
                  <a:srgbClr val="FEFFFF"/>
                </a:solidFill>
                <a:effectLst/>
                <a:uLnTx/>
                <a:uFillTx/>
                <a:latin typeface="Arial" panose="020B0604020202020204"/>
                <a:ea typeface="+mn-ea"/>
                <a:cs typeface="+mn-cs"/>
              </a:rPr>
              <a:t> </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tr-TR" sz="2200" b="0" i="0" u="none" strike="noStrike" kern="1200" cap="none" spc="0" normalizeH="0" baseline="0" noProof="1">
                <a:ln>
                  <a:noFill/>
                </a:ln>
                <a:solidFill>
                  <a:srgbClr val="FEFFFF"/>
                </a:solidFill>
                <a:effectLst/>
                <a:uLnTx/>
                <a:uFillTx/>
                <a:latin typeface="Arial" panose="020B0604020202020204"/>
                <a:ea typeface="+mn-ea"/>
                <a:cs typeface="+mn-cs"/>
              </a:rPr>
              <a:t>A</a:t>
            </a:r>
            <a:r>
              <a:rPr kumimoji="0" lang="en-US" sz="2200" b="0" i="0" u="none" strike="noStrike" kern="1200" cap="none" spc="0" normalizeH="0" baseline="0" noProof="1">
                <a:ln>
                  <a:noFill/>
                </a:ln>
                <a:solidFill>
                  <a:srgbClr val="FEFFFF"/>
                </a:solidFill>
                <a:effectLst/>
                <a:uLnTx/>
                <a:uFillTx/>
                <a:latin typeface="Arial" panose="020B0604020202020204"/>
                <a:ea typeface="+mn-ea"/>
                <a:cs typeface="+mn-cs"/>
              </a:rPr>
              <a:t>round </a:t>
            </a:r>
            <a:r>
              <a:rPr kumimoji="0" lang="en-US" sz="2200" b="1" i="0" u="none" strike="noStrike" kern="1200" cap="none" spc="0" normalizeH="0" baseline="0" noProof="1">
                <a:ln>
                  <a:noFill/>
                </a:ln>
                <a:solidFill>
                  <a:srgbClr val="FEFFFF"/>
                </a:solidFill>
                <a:effectLst/>
                <a:uLnTx/>
                <a:uFillTx/>
                <a:latin typeface="Arial" panose="020B0604020202020204"/>
                <a:ea typeface="+mn-ea"/>
                <a:cs typeface="+mn-cs"/>
              </a:rPr>
              <a:t>1100 </a:t>
            </a:r>
            <a:r>
              <a:rPr kumimoji="0" lang="en-US" sz="2200" b="0" i="0" u="none" strike="noStrike" kern="1200" cap="none" spc="0" normalizeH="0" baseline="0" noProof="1">
                <a:ln>
                  <a:noFill/>
                </a:ln>
                <a:solidFill>
                  <a:srgbClr val="FEFFFF"/>
                </a:solidFill>
                <a:effectLst/>
                <a:uLnTx/>
                <a:uFillTx/>
                <a:latin typeface="Arial" panose="020B0604020202020204"/>
                <a:ea typeface="+mn-ea"/>
                <a:cs typeface="+mn-cs"/>
              </a:rPr>
              <a:t>earthquake victims </a:t>
            </a:r>
            <a:r>
              <a:rPr kumimoji="0" lang="tr-TR" sz="2200" b="0" i="0" u="none" strike="noStrike" kern="1200" cap="none" spc="0" normalizeH="0" baseline="0" noProof="1">
                <a:ln>
                  <a:noFill/>
                </a:ln>
                <a:solidFill>
                  <a:srgbClr val="FEFFFF"/>
                </a:solidFill>
                <a:effectLst/>
                <a:uLnTx/>
                <a:uFillTx/>
                <a:latin typeface="Arial" panose="020B0604020202020204"/>
                <a:ea typeface="+mn-ea"/>
                <a:cs typeface="+mn-cs"/>
              </a:rPr>
              <a:t>we</a:t>
            </a:r>
            <a:r>
              <a:rPr kumimoji="0" lang="en-US" sz="2200" b="0" i="0" u="none" strike="noStrike" kern="1200" cap="none" spc="0" normalizeH="0" baseline="0" noProof="1">
                <a:ln>
                  <a:noFill/>
                </a:ln>
                <a:solidFill>
                  <a:srgbClr val="FEFFFF"/>
                </a:solidFill>
                <a:effectLst/>
                <a:uLnTx/>
                <a:uFillTx/>
                <a:latin typeface="Arial" panose="020B0604020202020204"/>
                <a:ea typeface="+mn-ea"/>
                <a:cs typeface="+mn-cs"/>
              </a:rPr>
              <a:t>re liv</a:t>
            </a:r>
            <a:r>
              <a:rPr kumimoji="0" lang="tr-TR" sz="2200" b="0" i="0" u="none" strike="noStrike" kern="1200" cap="none" spc="0" normalizeH="0" baseline="0" noProof="1">
                <a:ln>
                  <a:noFill/>
                </a:ln>
                <a:solidFill>
                  <a:srgbClr val="FEFFFF"/>
                </a:solidFill>
                <a:effectLst/>
                <a:uLnTx/>
                <a:uFillTx/>
                <a:latin typeface="Arial" panose="020B0604020202020204"/>
                <a:ea typeface="+mn-ea"/>
                <a:cs typeface="+mn-cs"/>
              </a:rPr>
              <a:t>ed</a:t>
            </a:r>
            <a:r>
              <a:rPr kumimoji="0" lang="en-US" sz="2200" b="0" i="0" u="none" strike="noStrike" kern="1200" cap="none" spc="0" normalizeH="0" baseline="0" noProof="1">
                <a:ln>
                  <a:noFill/>
                </a:ln>
                <a:solidFill>
                  <a:srgbClr val="FEFFFF"/>
                </a:solidFill>
                <a:effectLst/>
                <a:uLnTx/>
                <a:uFillTx/>
                <a:latin typeface="Arial" panose="020B0604020202020204"/>
                <a:ea typeface="+mn-ea"/>
                <a:cs typeface="+mn-cs"/>
              </a:rPr>
              <a:t> in th</a:t>
            </a:r>
            <a:r>
              <a:rPr kumimoji="0" lang="tr-TR" sz="2200" b="0" i="0" u="none" strike="noStrike" kern="1200" cap="none" spc="0" normalizeH="0" baseline="0" noProof="1">
                <a:ln>
                  <a:noFill/>
                </a:ln>
                <a:solidFill>
                  <a:srgbClr val="FEFFFF"/>
                </a:solidFill>
                <a:effectLst/>
                <a:uLnTx/>
                <a:uFillTx/>
                <a:latin typeface="Arial" panose="020B0604020202020204"/>
                <a:ea typeface="+mn-ea"/>
                <a:cs typeface="+mn-cs"/>
              </a:rPr>
              <a:t>e Lions village</a:t>
            </a:r>
            <a:r>
              <a:rPr kumimoji="0" lang="en-US" sz="2200" b="0" i="0" u="none" strike="noStrike" kern="1200" cap="none" spc="0" normalizeH="0" baseline="0" noProof="1">
                <a:ln>
                  <a:noFill/>
                </a:ln>
                <a:solidFill>
                  <a:srgbClr val="FEFFFF"/>
                </a:solidFill>
                <a:effectLst/>
                <a:uLnTx/>
                <a:uFillTx/>
                <a:latin typeface="Arial" panose="020B0604020202020204"/>
                <a:ea typeface="+mn-ea"/>
                <a:cs typeface="+mn-cs"/>
              </a:rPr>
              <a:t>. </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200" b="0" i="0" u="none" strike="noStrike" kern="1200" cap="none" spc="0" normalizeH="0" baseline="0" noProof="1">
                <a:ln>
                  <a:noFill/>
                </a:ln>
                <a:solidFill>
                  <a:srgbClr val="FEFFFF"/>
                </a:solidFill>
                <a:effectLst/>
                <a:uLnTx/>
                <a:uFillTx/>
                <a:latin typeface="Arial" panose="020B0604020202020204"/>
                <a:ea typeface="+mn-ea"/>
                <a:cs typeface="+mn-cs"/>
              </a:rPr>
              <a:t>Hundreds of tons of first-aid supplies have been sent to the earthquake region, </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200" b="0" i="0" u="none" strike="noStrike" kern="1200" cap="none" spc="0" normalizeH="0" baseline="0" noProof="1">
                <a:ln>
                  <a:noFill/>
                </a:ln>
                <a:solidFill>
                  <a:srgbClr val="FEFFFF"/>
                </a:solidFill>
                <a:effectLst/>
                <a:uLnTx/>
                <a:uFillTx/>
                <a:latin typeface="Arial" panose="020B0604020202020204"/>
                <a:ea typeface="+mn-ea"/>
                <a:cs typeface="+mn-cs"/>
              </a:rPr>
              <a:t>All materials were distributed on the field by the Lions and Leos. </a:t>
            </a:r>
            <a:endParaRPr kumimoji="0" lang="tr-TR" sz="2200" b="0" i="0" u="none" strike="noStrike" kern="1200" cap="none" spc="0" normalizeH="0" baseline="0" noProof="1">
              <a:ln>
                <a:noFill/>
              </a:ln>
              <a:solidFill>
                <a:srgbClr val="FEFFFF"/>
              </a:solidFill>
              <a:effectLst/>
              <a:uLnTx/>
              <a:uFillTx/>
              <a:latin typeface="Arial" panose="020B0604020202020204"/>
              <a:ea typeface="+mn-ea"/>
              <a:cs typeface="+mn-cs"/>
            </a:endParaRPr>
          </a:p>
        </p:txBody>
      </p:sp>
      <p:pic>
        <p:nvPicPr>
          <p:cNvPr id="4" name="Resim 3">
            <a:extLst>
              <a:ext uri="{FF2B5EF4-FFF2-40B4-BE49-F238E27FC236}">
                <a16:creationId xmlns:a16="http://schemas.microsoft.com/office/drawing/2014/main" id="{52BBB741-4510-B74F-6866-707EFFF7563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361510" y="3159690"/>
            <a:ext cx="2732264" cy="1536899"/>
          </a:xfrm>
          <a:prstGeom prst="rect">
            <a:avLst/>
          </a:prstGeom>
        </p:spPr>
      </p:pic>
      <p:sp>
        <p:nvSpPr>
          <p:cNvPr id="14" name="Metin kutusu 2">
            <a:extLst>
              <a:ext uri="{FF2B5EF4-FFF2-40B4-BE49-F238E27FC236}">
                <a16:creationId xmlns:a16="http://schemas.microsoft.com/office/drawing/2014/main" id="{6A30CD49-43E5-8B4F-8F25-5B8257898E02}"/>
              </a:ext>
            </a:extLst>
          </p:cNvPr>
          <p:cNvSpPr txBox="1"/>
          <p:nvPr/>
        </p:nvSpPr>
        <p:spPr>
          <a:xfrm>
            <a:off x="178904" y="139148"/>
            <a:ext cx="7891669"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000" b="1" i="0" u="none" strike="noStrike" kern="1200" cap="none" spc="0" normalizeH="0" baseline="0" noProof="1">
                <a:ln>
                  <a:noFill/>
                </a:ln>
                <a:solidFill>
                  <a:srgbClr val="FEFFFF"/>
                </a:solidFill>
                <a:effectLst/>
                <a:uLnTx/>
                <a:uFillTx/>
                <a:latin typeface="Arial" panose="020B0604020202020204" pitchFamily="34" charset="0"/>
                <a:ea typeface="+mn-ea"/>
                <a:cs typeface="Arial" panose="020B0604020202020204" pitchFamily="34" charset="0"/>
              </a:rPr>
              <a:t>1. RESCUE AND FIRST AID PHASE</a:t>
            </a:r>
            <a:endParaRPr kumimoji="0" lang="tr-TR" sz="3000" b="0" i="0" u="none" strike="noStrike" kern="1200" cap="none" spc="0" normalizeH="0" baseline="0" noProof="1">
              <a:ln>
                <a:noFill/>
              </a:ln>
              <a:solidFill>
                <a:srgbClr val="FEFFFF"/>
              </a:solidFill>
              <a:effectLst/>
              <a:uLnTx/>
              <a:uFillTx/>
              <a:latin typeface="Arial" panose="020B0604020202020204" pitchFamily="34" charset="0"/>
              <a:ea typeface="+mn-ea"/>
              <a:cs typeface="Arial" panose="020B0604020202020204" pitchFamily="34" charset="0"/>
            </a:endParaRPr>
          </a:p>
        </p:txBody>
      </p:sp>
      <p:pic>
        <p:nvPicPr>
          <p:cNvPr id="13" name="Resim 5">
            <a:extLst>
              <a:ext uri="{FF2B5EF4-FFF2-40B4-BE49-F238E27FC236}">
                <a16:creationId xmlns:a16="http://schemas.microsoft.com/office/drawing/2014/main" id="{12055837-E651-FA41-B45E-F8DCC58A5032}"/>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364735" y="768918"/>
            <a:ext cx="6473973" cy="2326043"/>
          </a:xfrm>
          <a:prstGeom prst="rect">
            <a:avLst/>
          </a:prstGeom>
        </p:spPr>
      </p:pic>
    </p:spTree>
    <p:extLst>
      <p:ext uri="{BB962C8B-B14F-4D97-AF65-F5344CB8AC3E}">
        <p14:creationId xmlns:p14="http://schemas.microsoft.com/office/powerpoint/2010/main" val="14391421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Metin kutusu 15">
            <a:extLst>
              <a:ext uri="{FF2B5EF4-FFF2-40B4-BE49-F238E27FC236}">
                <a16:creationId xmlns:a16="http://schemas.microsoft.com/office/drawing/2014/main" id="{32C9E44F-2D8D-9732-8E20-879AF4DC56BA}"/>
              </a:ext>
            </a:extLst>
          </p:cNvPr>
          <p:cNvSpPr txBox="1"/>
          <p:nvPr/>
        </p:nvSpPr>
        <p:spPr>
          <a:xfrm>
            <a:off x="178904" y="980728"/>
            <a:ext cx="5053000" cy="4279441"/>
          </a:xfrm>
          <a:prstGeom prst="rect">
            <a:avLst/>
          </a:prstGeom>
          <a:noFill/>
        </p:spPr>
        <p:txBody>
          <a:bodyPr wrap="square">
            <a:spAutoFit/>
          </a:bodyPr>
          <a:lstStyle/>
          <a:p>
            <a:pPr marL="0" marR="0" lvl="0" indent="0" algn="l" defTabSz="914400" rtl="0" eaLnBrk="1" fontAlgn="auto" latinLnBrk="0" hangingPunct="1">
              <a:lnSpc>
                <a:spcPts val="3400"/>
              </a:lnSpc>
              <a:spcBef>
                <a:spcPts val="1200"/>
              </a:spcBef>
              <a:spcAft>
                <a:spcPts val="0"/>
              </a:spcAft>
              <a:buClrTx/>
              <a:buSzTx/>
              <a:buFontTx/>
              <a:buNone/>
              <a:tabLst/>
              <a:defRPr/>
            </a:pPr>
            <a:endParaRPr kumimoji="0" lang="en-US" sz="2400" b="1" i="0" u="none" strike="noStrike" kern="1200" cap="none" spc="0" normalizeH="0" baseline="0" noProof="1">
              <a:ln>
                <a:noFill/>
              </a:ln>
              <a:solidFill>
                <a:srgbClr val="FEFFFF"/>
              </a:solidFill>
              <a:effectLst/>
              <a:uLnTx/>
              <a:uFillTx/>
              <a:latin typeface="Arial" panose="020B0604020202020204"/>
              <a:ea typeface="+mn-ea"/>
              <a:cs typeface="+mn-cs"/>
            </a:endParaRPr>
          </a:p>
          <a:p>
            <a:pPr marL="0" marR="0" lvl="0" indent="0" algn="l" defTabSz="914400" rtl="0" eaLnBrk="1" fontAlgn="auto" latinLnBrk="0" hangingPunct="1">
              <a:lnSpc>
                <a:spcPts val="3400"/>
              </a:lnSpc>
              <a:spcBef>
                <a:spcPts val="1200"/>
              </a:spcBef>
              <a:spcAft>
                <a:spcPts val="0"/>
              </a:spcAft>
              <a:buClrTx/>
              <a:buSzTx/>
              <a:buFontTx/>
              <a:buNone/>
              <a:tabLst/>
              <a:defRPr/>
            </a:pPr>
            <a:r>
              <a:rPr kumimoji="0" lang="en-US" sz="2400" b="1" i="0" u="none" strike="noStrike" kern="1200" cap="none" spc="0" normalizeH="0" baseline="0" noProof="1">
                <a:ln>
                  <a:noFill/>
                </a:ln>
                <a:solidFill>
                  <a:srgbClr val="FEFFFF"/>
                </a:solidFill>
                <a:effectLst/>
                <a:uLnTx/>
                <a:uFillTx/>
                <a:latin typeface="Arial" panose="020B0604020202020204"/>
                <a:ea typeface="+mn-ea"/>
                <a:cs typeface="+mn-cs"/>
              </a:rPr>
              <a:t>Leo and Lions </a:t>
            </a:r>
            <a:br>
              <a:rPr kumimoji="0" lang="tr-TR" sz="2400" b="1" i="0" u="none" strike="noStrike" kern="1200" cap="none" spc="0" normalizeH="0" baseline="0" noProof="1">
                <a:ln>
                  <a:noFill/>
                </a:ln>
                <a:solidFill>
                  <a:srgbClr val="FEFFFF"/>
                </a:solidFill>
                <a:effectLst/>
                <a:uLnTx/>
                <a:uFillTx/>
                <a:latin typeface="Arial" panose="020B0604020202020204"/>
                <a:ea typeface="+mn-ea"/>
                <a:cs typeface="+mn-cs"/>
              </a:rPr>
            </a:br>
            <a:r>
              <a:rPr kumimoji="0" lang="en-US" sz="2400" b="1" i="0" u="none" strike="noStrike" kern="1200" cap="none" spc="0" normalizeH="0" baseline="0" noProof="1">
                <a:ln>
                  <a:noFill/>
                </a:ln>
                <a:solidFill>
                  <a:srgbClr val="FEFFFF"/>
                </a:solidFill>
                <a:effectLst/>
                <a:uLnTx/>
                <a:uFillTx/>
                <a:latin typeface="Arial" panose="020B0604020202020204"/>
                <a:ea typeface="+mn-ea"/>
                <a:cs typeface="+mn-cs"/>
              </a:rPr>
              <a:t>served in rotation in the Lions Village</a:t>
            </a:r>
            <a:r>
              <a:rPr kumimoji="0" lang="en-US" sz="2400" b="0" i="0" u="none" strike="noStrike" kern="1200" cap="none" spc="0" normalizeH="0" baseline="0" noProof="1">
                <a:ln>
                  <a:noFill/>
                </a:ln>
                <a:solidFill>
                  <a:srgbClr val="FEFFFF"/>
                </a:solidFill>
                <a:effectLst/>
                <a:uLnTx/>
                <a:uFillTx/>
                <a:latin typeface="Arial" panose="020B0604020202020204"/>
                <a:ea typeface="+mn-ea"/>
                <a:cs typeface="+mn-cs"/>
              </a:rPr>
              <a:t>. </a:t>
            </a:r>
          </a:p>
          <a:p>
            <a:pPr marL="0" marR="0" lvl="0" indent="0" algn="l" defTabSz="914400" rtl="0" eaLnBrk="1" fontAlgn="auto" latinLnBrk="0" hangingPunct="1">
              <a:lnSpc>
                <a:spcPts val="3400"/>
              </a:lnSpc>
              <a:spcBef>
                <a:spcPts val="1200"/>
              </a:spcBef>
              <a:spcAft>
                <a:spcPts val="0"/>
              </a:spcAft>
              <a:buClrTx/>
              <a:buSzTx/>
              <a:buFontTx/>
              <a:buNone/>
              <a:tabLst/>
              <a:defRPr/>
            </a:pPr>
            <a:r>
              <a:rPr kumimoji="0" lang="en-US" sz="2200" b="0" i="0" u="none" strike="noStrike" kern="1200" cap="none" spc="0" normalizeH="0" baseline="0" noProof="1">
                <a:ln>
                  <a:noFill/>
                </a:ln>
                <a:solidFill>
                  <a:srgbClr val="FEFFFF"/>
                </a:solidFill>
                <a:effectLst/>
                <a:uLnTx/>
                <a:uFillTx/>
                <a:latin typeface="Arial" panose="020B0604020202020204"/>
                <a:ea typeface="+mn-ea"/>
                <a:cs typeface="+mn-cs"/>
              </a:rPr>
              <a:t>Lions and Leos took care of the victims closely, made up for their deficiencies, organized entertainment for children, built a library</a:t>
            </a:r>
            <a:r>
              <a:rPr kumimoji="0" lang="tr-TR" sz="2200" b="0" i="0" u="none" strike="noStrike" kern="1200" cap="none" spc="0" normalizeH="0" baseline="0" noProof="1">
                <a:ln>
                  <a:noFill/>
                </a:ln>
                <a:solidFill>
                  <a:srgbClr val="FEFFFF"/>
                </a:solidFill>
                <a:effectLst/>
                <a:uLnTx/>
                <a:uFillTx/>
                <a:latin typeface="Arial" panose="020B0604020202020204"/>
                <a:ea typeface="+mn-ea"/>
                <a:cs typeface="+mn-cs"/>
              </a:rPr>
              <a:t> and a</a:t>
            </a:r>
            <a:r>
              <a:rPr kumimoji="0" lang="en-US" sz="2200" b="0" i="0" u="none" strike="noStrike" kern="1200" cap="none" spc="0" normalizeH="0" baseline="0" noProof="1">
                <a:ln>
                  <a:noFill/>
                </a:ln>
                <a:solidFill>
                  <a:srgbClr val="FEFFFF"/>
                </a:solidFill>
                <a:effectLst/>
                <a:uLnTx/>
                <a:uFillTx/>
                <a:latin typeface="Arial" panose="020B0604020202020204"/>
                <a:ea typeface="+mn-ea"/>
                <a:cs typeface="+mn-cs"/>
              </a:rPr>
              <a:t> </a:t>
            </a:r>
            <a:r>
              <a:rPr kumimoji="0" lang="tr-TR" sz="2200" b="0" i="0" u="none" strike="noStrike" kern="1200" cap="none" spc="0" normalizeH="0" baseline="0" noProof="1">
                <a:ln>
                  <a:noFill/>
                </a:ln>
                <a:solidFill>
                  <a:srgbClr val="FEFFFF"/>
                </a:solidFill>
                <a:effectLst/>
                <a:uLnTx/>
                <a:uFillTx/>
                <a:latin typeface="Arial" panose="020B0604020202020204"/>
                <a:ea typeface="+mn-ea"/>
                <a:cs typeface="+mn-cs"/>
              </a:rPr>
              <a:t>playground</a:t>
            </a:r>
            <a:r>
              <a:rPr kumimoji="0" lang="en-US" sz="2200" b="0" i="0" u="none" strike="noStrike" kern="1200" cap="none" spc="0" normalizeH="0" baseline="0" noProof="1">
                <a:ln>
                  <a:noFill/>
                </a:ln>
                <a:solidFill>
                  <a:srgbClr val="FEFFFF"/>
                </a:solidFill>
                <a:effectLst/>
                <a:uLnTx/>
                <a:uFillTx/>
                <a:latin typeface="Arial" panose="020B0604020202020204"/>
                <a:ea typeface="+mn-ea"/>
                <a:cs typeface="+mn-cs"/>
              </a:rPr>
              <a:t>, </a:t>
            </a:r>
            <a:r>
              <a:rPr kumimoji="0" lang="tr-TR" sz="2200" b="0" i="0" u="none" strike="noStrike" kern="1200" cap="none" spc="0" normalizeH="0" baseline="0" noProof="1">
                <a:ln>
                  <a:noFill/>
                </a:ln>
                <a:solidFill>
                  <a:srgbClr val="FEFFFF"/>
                </a:solidFill>
                <a:effectLst/>
                <a:uLnTx/>
                <a:uFillTx/>
                <a:latin typeface="Arial" panose="020B0604020202020204"/>
                <a:ea typeface="+mn-ea"/>
                <a:cs typeface="+mn-cs"/>
              </a:rPr>
              <a:t>install a </a:t>
            </a:r>
            <a:r>
              <a:rPr kumimoji="0" lang="en-US" sz="2200" b="0" i="0" u="none" strike="noStrike" kern="1200" cap="none" spc="0" normalizeH="0" baseline="0" noProof="1">
                <a:ln>
                  <a:noFill/>
                </a:ln>
                <a:solidFill>
                  <a:srgbClr val="FEFFFF"/>
                </a:solidFill>
                <a:effectLst/>
                <a:uLnTx/>
                <a:uFillTx/>
                <a:latin typeface="Arial" panose="020B0604020202020204"/>
                <a:ea typeface="+mn-ea"/>
                <a:cs typeface="+mn-cs"/>
              </a:rPr>
              <a:t>health cabin and a playing room</a:t>
            </a:r>
            <a:r>
              <a:rPr kumimoji="0" lang="tr-TR" sz="2200" b="0" i="0" u="none" strike="noStrike" kern="1200" cap="none" spc="0" normalizeH="0" baseline="0" noProof="1">
                <a:ln>
                  <a:noFill/>
                </a:ln>
                <a:solidFill>
                  <a:srgbClr val="FEFFFF"/>
                </a:solidFill>
                <a:effectLst/>
                <a:uLnTx/>
                <a:uFillTx/>
                <a:latin typeface="Arial" panose="020B0604020202020204"/>
                <a:ea typeface="+mn-ea"/>
                <a:cs typeface="+mn-cs"/>
              </a:rPr>
              <a:t>s</a:t>
            </a:r>
            <a:r>
              <a:rPr kumimoji="0" lang="en-US" sz="2200" b="0" i="0" u="none" strike="noStrike" kern="1200" cap="none" spc="0" normalizeH="0" baseline="0" noProof="1">
                <a:ln>
                  <a:noFill/>
                </a:ln>
                <a:solidFill>
                  <a:srgbClr val="FEFFFF"/>
                </a:solidFill>
                <a:effectLst/>
                <a:uLnTx/>
                <a:uFillTx/>
                <a:latin typeface="Arial" panose="020B0604020202020204"/>
                <a:ea typeface="+mn-ea"/>
                <a:cs typeface="+mn-cs"/>
              </a:rPr>
              <a:t>. </a:t>
            </a:r>
            <a:endParaRPr kumimoji="0" lang="tr-TR" sz="2200" b="0" i="0" u="none" strike="noStrike" kern="1200" cap="none" spc="0" normalizeH="0" baseline="0" noProof="1">
              <a:ln>
                <a:noFill/>
              </a:ln>
              <a:solidFill>
                <a:srgbClr val="FEFFFF"/>
              </a:solidFill>
              <a:effectLst/>
              <a:uLnTx/>
              <a:uFillTx/>
              <a:latin typeface="Arial" panose="020B0604020202020204"/>
              <a:ea typeface="+mn-ea"/>
              <a:cs typeface="+mn-cs"/>
            </a:endParaRPr>
          </a:p>
        </p:txBody>
      </p:sp>
      <p:pic>
        <p:nvPicPr>
          <p:cNvPr id="19" name="Resim 29">
            <a:extLst>
              <a:ext uri="{FF2B5EF4-FFF2-40B4-BE49-F238E27FC236}">
                <a16:creationId xmlns:a16="http://schemas.microsoft.com/office/drawing/2014/main" id="{225A8433-5FA2-B03A-C255-78EE80377E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67332" y="754962"/>
            <a:ext cx="2854043" cy="1764000"/>
          </a:xfrm>
          <a:prstGeom prst="rect">
            <a:avLst/>
          </a:prstGeom>
        </p:spPr>
      </p:pic>
      <p:pic>
        <p:nvPicPr>
          <p:cNvPr id="25" name="Resim 23">
            <a:extLst>
              <a:ext uri="{FF2B5EF4-FFF2-40B4-BE49-F238E27FC236}">
                <a16:creationId xmlns:a16="http://schemas.microsoft.com/office/drawing/2014/main" id="{84213E3F-FF2E-2073-427B-4DD4F72E622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V="1">
            <a:off x="7426905" y="4182365"/>
            <a:ext cx="2099639" cy="1995968"/>
          </a:xfrm>
          <a:prstGeom prst="rect">
            <a:avLst/>
          </a:prstGeom>
        </p:spPr>
      </p:pic>
      <p:pic>
        <p:nvPicPr>
          <p:cNvPr id="26" name="Resim 31">
            <a:extLst>
              <a:ext uri="{FF2B5EF4-FFF2-40B4-BE49-F238E27FC236}">
                <a16:creationId xmlns:a16="http://schemas.microsoft.com/office/drawing/2014/main" id="{97BFEDA3-8BF7-5B28-CDF0-BC8F43032DB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352801" y="4182365"/>
            <a:ext cx="2003595" cy="2012011"/>
          </a:xfrm>
          <a:prstGeom prst="rect">
            <a:avLst/>
          </a:prstGeom>
        </p:spPr>
      </p:pic>
      <p:pic>
        <p:nvPicPr>
          <p:cNvPr id="27" name="Resim 27">
            <a:extLst>
              <a:ext uri="{FF2B5EF4-FFF2-40B4-BE49-F238E27FC236}">
                <a16:creationId xmlns:a16="http://schemas.microsoft.com/office/drawing/2014/main" id="{E2CB7757-FEBC-0AEF-690D-AA7C1862A5CE}"/>
              </a:ext>
            </a:extLst>
          </p:cNvPr>
          <p:cNvPicPr>
            <a:picLocks/>
          </p:cNvPicPr>
          <p:nvPr/>
        </p:nvPicPr>
        <p:blipFill rotWithShape="1">
          <a:blip r:embed="rId6" cstate="screen">
            <a:extLst>
              <a:ext uri="{28A0092B-C50C-407E-A947-70E740481C1C}">
                <a14:useLocalDpi xmlns:a14="http://schemas.microsoft.com/office/drawing/2010/main"/>
              </a:ext>
            </a:extLst>
          </a:blip>
          <a:srcRect/>
          <a:stretch/>
        </p:blipFill>
        <p:spPr>
          <a:xfrm>
            <a:off x="8982718" y="2582182"/>
            <a:ext cx="2854044" cy="1537081"/>
          </a:xfrm>
          <a:prstGeom prst="rect">
            <a:avLst/>
          </a:prstGeom>
        </p:spPr>
      </p:pic>
      <p:pic>
        <p:nvPicPr>
          <p:cNvPr id="28" name="Resim 7">
            <a:extLst>
              <a:ext uri="{FF2B5EF4-FFF2-40B4-BE49-F238E27FC236}">
                <a16:creationId xmlns:a16="http://schemas.microsoft.com/office/drawing/2014/main" id="{5460D3F2-EA02-3098-8D5A-DE990393092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597054" y="4182366"/>
            <a:ext cx="2229390" cy="2009190"/>
          </a:xfrm>
          <a:prstGeom prst="rect">
            <a:avLst/>
          </a:prstGeom>
        </p:spPr>
      </p:pic>
      <p:pic>
        <p:nvPicPr>
          <p:cNvPr id="29" name="Resim 22">
            <a:extLst>
              <a:ext uri="{FF2B5EF4-FFF2-40B4-BE49-F238E27FC236}">
                <a16:creationId xmlns:a16="http://schemas.microsoft.com/office/drawing/2014/main" id="{4415DEEB-E3FB-07CE-990C-7E0B87DF8A4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308383" y="764704"/>
            <a:ext cx="3528000" cy="1754258"/>
          </a:xfrm>
          <a:prstGeom prst="rect">
            <a:avLst/>
          </a:prstGeom>
        </p:spPr>
      </p:pic>
      <p:pic>
        <p:nvPicPr>
          <p:cNvPr id="31" name="Resim 19">
            <a:extLst>
              <a:ext uri="{FF2B5EF4-FFF2-40B4-BE49-F238E27FC236}">
                <a16:creationId xmlns:a16="http://schemas.microsoft.com/office/drawing/2014/main" id="{76690E16-E5D9-DC36-F3A5-66FEEBCD203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369158" y="2586411"/>
            <a:ext cx="3545093" cy="1532852"/>
          </a:xfrm>
          <a:prstGeom prst="rect">
            <a:avLst/>
          </a:prstGeom>
        </p:spPr>
      </p:pic>
      <p:sp>
        <p:nvSpPr>
          <p:cNvPr id="30" name="Metin kutusu 29">
            <a:extLst>
              <a:ext uri="{FF2B5EF4-FFF2-40B4-BE49-F238E27FC236}">
                <a16:creationId xmlns:a16="http://schemas.microsoft.com/office/drawing/2014/main" id="{49140F68-86C2-06FA-E4F3-728F57389603}"/>
              </a:ext>
            </a:extLst>
          </p:cNvPr>
          <p:cNvSpPr txBox="1"/>
          <p:nvPr/>
        </p:nvSpPr>
        <p:spPr>
          <a:xfrm>
            <a:off x="5367332" y="3645024"/>
            <a:ext cx="658549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800" b="1" i="0" u="none" strike="noStrike" kern="1200" cap="none" spc="0" normalizeH="0" baseline="0" noProof="0" dirty="0">
                <a:ln w="19050">
                  <a:solidFill>
                    <a:srgbClr val="FEFFFF"/>
                  </a:solidFill>
                </a:ln>
                <a:solidFill>
                  <a:srgbClr val="C00000"/>
                </a:solidFill>
                <a:effectLst/>
                <a:uLnTx/>
                <a:uFillTx/>
                <a:latin typeface="Swis721 Blk BT" panose="020B0904030502020204" pitchFamily="34" charset="0"/>
                <a:ea typeface="+mn-ea"/>
                <a:cs typeface="Aharoni" panose="02010803020104030203" pitchFamily="2" charset="-79"/>
              </a:rPr>
              <a:t>LEOS&amp;LIONS AT SERVICE</a:t>
            </a:r>
          </a:p>
        </p:txBody>
      </p:sp>
      <p:pic>
        <p:nvPicPr>
          <p:cNvPr id="6" name="Resim 5">
            <a:extLst>
              <a:ext uri="{FF2B5EF4-FFF2-40B4-BE49-F238E27FC236}">
                <a16:creationId xmlns:a16="http://schemas.microsoft.com/office/drawing/2014/main" id="{647C57AD-3AE2-774B-AFA9-48C32834537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795373" y="4903596"/>
            <a:ext cx="1532852" cy="1532852"/>
          </a:xfrm>
          <a:prstGeom prst="rect">
            <a:avLst/>
          </a:prstGeom>
        </p:spPr>
      </p:pic>
      <p:sp>
        <p:nvSpPr>
          <p:cNvPr id="14" name="Metin kutusu 2">
            <a:extLst>
              <a:ext uri="{FF2B5EF4-FFF2-40B4-BE49-F238E27FC236}">
                <a16:creationId xmlns:a16="http://schemas.microsoft.com/office/drawing/2014/main" id="{37A03FA0-2732-C043-83FD-8809F094B867}"/>
              </a:ext>
            </a:extLst>
          </p:cNvPr>
          <p:cNvSpPr txBox="1"/>
          <p:nvPr/>
        </p:nvSpPr>
        <p:spPr>
          <a:xfrm>
            <a:off x="178904" y="139148"/>
            <a:ext cx="7891669"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000" b="1" i="0" u="none" strike="noStrike" kern="1200" cap="none" spc="0" normalizeH="0" baseline="0" noProof="1">
                <a:ln>
                  <a:noFill/>
                </a:ln>
                <a:solidFill>
                  <a:srgbClr val="FEFFFF"/>
                </a:solidFill>
                <a:effectLst/>
                <a:uLnTx/>
                <a:uFillTx/>
                <a:latin typeface="Arial" panose="020B0604020202020204" pitchFamily="34" charset="0"/>
                <a:ea typeface="+mn-ea"/>
                <a:cs typeface="Arial" panose="020B0604020202020204" pitchFamily="34" charset="0"/>
              </a:rPr>
              <a:t>1. RESCUE AND FIRST AID PHASE</a:t>
            </a:r>
            <a:endParaRPr kumimoji="0" lang="tr-TR" sz="3000" b="0" i="0" u="none" strike="noStrike" kern="1200" cap="none" spc="0" normalizeH="0" baseline="0" noProof="1">
              <a:ln>
                <a:noFill/>
              </a:ln>
              <a:solidFill>
                <a:srgbClr val="FE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670253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 5">
            <a:extLst>
              <a:ext uri="{FF2B5EF4-FFF2-40B4-BE49-F238E27FC236}">
                <a16:creationId xmlns:a16="http://schemas.microsoft.com/office/drawing/2014/main" id="{04E440D7-0F15-D8EE-0C08-C10DB1D11198}"/>
              </a:ext>
            </a:extLst>
          </p:cNvPr>
          <p:cNvGrpSpPr/>
          <p:nvPr/>
        </p:nvGrpSpPr>
        <p:grpSpPr>
          <a:xfrm>
            <a:off x="5352801" y="754764"/>
            <a:ext cx="6471587" cy="5447225"/>
            <a:chOff x="5352801" y="754764"/>
            <a:chExt cx="6471587" cy="5447225"/>
          </a:xfrm>
        </p:grpSpPr>
        <p:pic>
          <p:nvPicPr>
            <p:cNvPr id="12" name="Resim 3071">
              <a:extLst>
                <a:ext uri="{FF2B5EF4-FFF2-40B4-BE49-F238E27FC236}">
                  <a16:creationId xmlns:a16="http://schemas.microsoft.com/office/drawing/2014/main" id="{1517EE4D-092A-28AD-487B-380A743695B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24344" y="754764"/>
              <a:ext cx="3400044" cy="2013879"/>
            </a:xfrm>
            <a:prstGeom prst="rect">
              <a:avLst/>
            </a:prstGeom>
          </p:spPr>
        </p:pic>
        <p:pic>
          <p:nvPicPr>
            <p:cNvPr id="14" name="Resim 3078">
              <a:extLst>
                <a:ext uri="{FF2B5EF4-FFF2-40B4-BE49-F238E27FC236}">
                  <a16:creationId xmlns:a16="http://schemas.microsoft.com/office/drawing/2014/main" id="{E0283573-D505-0D88-966C-CBC63FF6A2D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52801" y="2852936"/>
              <a:ext cx="3403705" cy="1430393"/>
            </a:xfrm>
            <a:prstGeom prst="rect">
              <a:avLst/>
            </a:prstGeom>
          </p:spPr>
        </p:pic>
        <p:pic>
          <p:nvPicPr>
            <p:cNvPr id="17" name="Resim 7">
              <a:extLst>
                <a:ext uri="{FF2B5EF4-FFF2-40B4-BE49-F238E27FC236}">
                  <a16:creationId xmlns:a16="http://schemas.microsoft.com/office/drawing/2014/main" id="{6211ABCD-C8D8-0955-16A2-3B8875C16F0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17868" y="2862469"/>
              <a:ext cx="1920000" cy="1425999"/>
            </a:xfrm>
            <a:prstGeom prst="rect">
              <a:avLst/>
            </a:prstGeom>
          </p:spPr>
        </p:pic>
        <p:pic>
          <p:nvPicPr>
            <p:cNvPr id="19" name="Resim 21">
              <a:extLst>
                <a:ext uri="{FF2B5EF4-FFF2-40B4-BE49-F238E27FC236}">
                  <a16:creationId xmlns:a16="http://schemas.microsoft.com/office/drawing/2014/main" id="{153F6309-2F51-8FA1-3038-DE1336E92B7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366192" y="758086"/>
              <a:ext cx="3005991" cy="2003100"/>
            </a:xfrm>
            <a:prstGeom prst="rect">
              <a:avLst/>
            </a:prstGeom>
          </p:spPr>
        </p:pic>
        <p:pic>
          <p:nvPicPr>
            <p:cNvPr id="20" name="Resim 30">
              <a:extLst>
                <a:ext uri="{FF2B5EF4-FFF2-40B4-BE49-F238E27FC236}">
                  <a16:creationId xmlns:a16="http://schemas.microsoft.com/office/drawing/2014/main" id="{AC38C0E0-6871-2201-2333-AC8AF643812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815353" y="2862469"/>
              <a:ext cx="1009035" cy="1420860"/>
            </a:xfrm>
            <a:prstGeom prst="rect">
              <a:avLst/>
            </a:prstGeom>
          </p:spPr>
        </p:pic>
        <p:pic>
          <p:nvPicPr>
            <p:cNvPr id="4" name="Picture 3"/>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rot="5400000">
              <a:off x="5454672" y="4278872"/>
              <a:ext cx="1815789" cy="2011393"/>
            </a:xfrm>
            <a:prstGeom prst="rect">
              <a:avLst/>
            </a:prstGeom>
          </p:spPr>
        </p:pic>
        <p:pic>
          <p:nvPicPr>
            <p:cNvPr id="5" name="Resim 4">
              <a:extLst>
                <a:ext uri="{FF2B5EF4-FFF2-40B4-BE49-F238E27FC236}">
                  <a16:creationId xmlns:a16="http://schemas.microsoft.com/office/drawing/2014/main" id="{2FE53C1A-EB24-B1E6-209D-3ED34C6B2BE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456104" y="4365017"/>
              <a:ext cx="2571761" cy="1836972"/>
            </a:xfrm>
            <a:prstGeom prst="rect">
              <a:avLst/>
            </a:prstGeom>
          </p:spPr>
        </p:pic>
        <p:pic>
          <p:nvPicPr>
            <p:cNvPr id="7" name="Resim 6">
              <a:extLst>
                <a:ext uri="{FF2B5EF4-FFF2-40B4-BE49-F238E27FC236}">
                  <a16:creationId xmlns:a16="http://schemas.microsoft.com/office/drawing/2014/main" id="{D555461E-5166-5BE0-FEDC-7B407A705710}"/>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0109398" y="4367149"/>
              <a:ext cx="1714990" cy="1820505"/>
            </a:xfrm>
            <a:prstGeom prst="rect">
              <a:avLst/>
            </a:prstGeom>
          </p:spPr>
        </p:pic>
      </p:grpSp>
      <p:sp>
        <p:nvSpPr>
          <p:cNvPr id="16" name="Metin kutusu 15">
            <a:extLst>
              <a:ext uri="{FF2B5EF4-FFF2-40B4-BE49-F238E27FC236}">
                <a16:creationId xmlns:a16="http://schemas.microsoft.com/office/drawing/2014/main" id="{32C9E44F-2D8D-9732-8E20-879AF4DC56BA}"/>
              </a:ext>
            </a:extLst>
          </p:cNvPr>
          <p:cNvSpPr txBox="1"/>
          <p:nvPr/>
        </p:nvSpPr>
        <p:spPr>
          <a:xfrm>
            <a:off x="239174" y="902905"/>
            <a:ext cx="4992730" cy="4093428"/>
          </a:xfrm>
          <a:prstGeom prst="rect">
            <a:avLst/>
          </a:prstGeom>
          <a:noFill/>
        </p:spPr>
        <p:txBody>
          <a:bodyPr wrap="square">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endParaRPr kumimoji="0" lang="tr-TR" sz="2200" b="0" i="0" u="none" strike="noStrike" kern="1200" cap="none" spc="0" normalizeH="0" baseline="0" noProof="1">
              <a:ln>
                <a:noFill/>
              </a:ln>
              <a:solidFill>
                <a:srgbClr val="FE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tr-TR" sz="2200" b="0" i="0" u="none" strike="noStrike" kern="1200" cap="none" spc="0" normalizeH="0" baseline="0" noProof="1">
                <a:ln>
                  <a:noFill/>
                </a:ln>
                <a:solidFill>
                  <a:srgbClr val="FEFFFF"/>
                </a:solidFill>
                <a:effectLst/>
                <a:uLnTx/>
                <a:uFillTx/>
                <a:latin typeface="Arial" panose="020B0604020202020204"/>
                <a:ea typeface="+mn-ea"/>
                <a:cs typeface="+mn-cs"/>
              </a:rPr>
              <a:t>F</a:t>
            </a:r>
            <a:r>
              <a:rPr kumimoji="0" lang="en-US" sz="2200" b="0" i="0" u="none" strike="noStrike" kern="1200" cap="none" spc="0" normalizeH="0" baseline="0" noProof="1">
                <a:ln>
                  <a:noFill/>
                </a:ln>
                <a:solidFill>
                  <a:srgbClr val="FEFFFF"/>
                </a:solidFill>
                <a:effectLst/>
                <a:uLnTx/>
                <a:uFillTx/>
                <a:latin typeface="Arial" panose="020B0604020202020204"/>
                <a:ea typeface="+mn-ea"/>
                <a:cs typeface="+mn-cs"/>
              </a:rPr>
              <a:t>irst aid was the most important phase </a:t>
            </a:r>
            <a:r>
              <a:rPr kumimoji="0" lang="tr-TR" sz="2200" b="0" i="0" u="none" strike="noStrike" kern="1200" cap="none" spc="0" normalizeH="0" baseline="0" noProof="1">
                <a:ln>
                  <a:noFill/>
                </a:ln>
                <a:solidFill>
                  <a:srgbClr val="FEFFFF"/>
                </a:solidFill>
                <a:effectLst/>
                <a:uLnTx/>
                <a:uFillTx/>
                <a:latin typeface="Arial" panose="020B0604020202020204"/>
                <a:ea typeface="+mn-ea"/>
                <a:cs typeface="+mn-cs"/>
              </a:rPr>
              <a:t>especially for the </a:t>
            </a:r>
            <a:r>
              <a:rPr kumimoji="0" lang="tr-TR" sz="2200" b="1" i="0" u="none" strike="noStrike" kern="1200" cap="none" spc="0" normalizeH="0" baseline="0" noProof="1">
                <a:ln>
                  <a:noFill/>
                </a:ln>
                <a:solidFill>
                  <a:srgbClr val="FEFFFF"/>
                </a:solidFill>
                <a:effectLst/>
                <a:uLnTx/>
                <a:uFillTx/>
                <a:latin typeface="Arial" panose="020B0604020202020204"/>
                <a:ea typeface="+mn-ea"/>
                <a:cs typeface="+mn-cs"/>
              </a:rPr>
              <a:t>children.</a:t>
            </a:r>
            <a:r>
              <a:rPr kumimoji="0" lang="tr-TR" sz="2200" b="0" i="0" u="none" strike="noStrike" kern="1200" cap="none" spc="0" normalizeH="0" baseline="0" noProof="1">
                <a:ln>
                  <a:noFill/>
                </a:ln>
                <a:solidFill>
                  <a:srgbClr val="FEFFFF"/>
                </a:solidFill>
                <a:effectLst/>
                <a:uLnTx/>
                <a:uFillTx/>
                <a:latin typeface="Arial" panose="020B0604020202020204"/>
                <a:ea typeface="+mn-ea"/>
                <a:cs typeface="+mn-cs"/>
              </a:rPr>
              <a:t>        </a:t>
            </a:r>
            <a:r>
              <a:rPr kumimoji="0" lang="en-US" sz="2200" b="0" i="0" u="none" strike="noStrike" kern="1200" cap="none" spc="0" normalizeH="0" baseline="0" noProof="1">
                <a:ln>
                  <a:noFill/>
                </a:ln>
                <a:solidFill>
                  <a:srgbClr val="FEFFFF"/>
                </a:solidFill>
                <a:effectLst/>
                <a:uLnTx/>
                <a:uFillTx/>
                <a:latin typeface="Arial" panose="020B0604020202020204"/>
                <a:ea typeface="+mn-ea"/>
                <a:cs typeface="+mn-cs"/>
              </a:rPr>
              <a:t>Turkish Lions and Leos have given special attention to children.  </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200" b="0" i="0" u="none" strike="noStrike" kern="1200" cap="none" spc="0" normalizeH="0" baseline="0" noProof="1">
                <a:ln>
                  <a:noFill/>
                </a:ln>
                <a:solidFill>
                  <a:srgbClr val="FEFFFF"/>
                </a:solidFill>
                <a:effectLst/>
                <a:uLnTx/>
                <a:uFillTx/>
                <a:latin typeface="Arial" panose="020B0604020202020204"/>
                <a:ea typeface="+mn-ea"/>
                <a:cs typeface="+mn-cs"/>
              </a:rPr>
              <a:t> * </a:t>
            </a:r>
            <a:r>
              <a:rPr kumimoji="0" lang="tr-TR" sz="2200" b="0" i="0" u="none" strike="noStrike" kern="1200" cap="none" spc="0" normalizeH="0" baseline="0" noProof="1">
                <a:ln>
                  <a:noFill/>
                </a:ln>
                <a:solidFill>
                  <a:srgbClr val="FEFFFF"/>
                </a:solidFill>
                <a:effectLst/>
                <a:uLnTx/>
                <a:uFillTx/>
                <a:latin typeface="Arial" panose="020B0604020202020204"/>
                <a:ea typeface="+mn-ea"/>
                <a:cs typeface="+mn-cs"/>
              </a:rPr>
              <a:t>E</a:t>
            </a:r>
            <a:r>
              <a:rPr kumimoji="0" lang="en-US" sz="2200" b="0" i="0" u="none" strike="noStrike" kern="1200" cap="none" spc="0" normalizeH="0" baseline="0" noProof="1">
                <a:ln>
                  <a:noFill/>
                </a:ln>
                <a:solidFill>
                  <a:srgbClr val="FEFFFF"/>
                </a:solidFill>
                <a:effectLst/>
                <a:uLnTx/>
                <a:uFillTx/>
                <a:latin typeface="Arial" panose="020B0604020202020204"/>
                <a:ea typeface="+mn-ea"/>
                <a:cs typeface="+mn-cs"/>
              </a:rPr>
              <a:t>ntertainments </a:t>
            </a:r>
            <a:r>
              <a:rPr kumimoji="0" lang="tr-TR" sz="2200" b="0" i="0" u="none" strike="noStrike" kern="1200" cap="none" spc="0" normalizeH="0" baseline="0" noProof="1">
                <a:ln>
                  <a:noFill/>
                </a:ln>
                <a:solidFill>
                  <a:srgbClr val="FEFFFF"/>
                </a:solidFill>
                <a:effectLst/>
                <a:uLnTx/>
                <a:uFillTx/>
                <a:latin typeface="Arial" panose="020B0604020202020204"/>
                <a:ea typeface="+mn-ea"/>
                <a:cs typeface="+mn-cs"/>
              </a:rPr>
              <a:t>and </a:t>
            </a:r>
            <a:r>
              <a:rPr kumimoji="0" lang="en-US" sz="2200" b="0" i="0" u="none" strike="noStrike" kern="1200" cap="none" spc="0" normalizeH="0" baseline="0" noProof="1">
                <a:ln>
                  <a:noFill/>
                </a:ln>
                <a:solidFill>
                  <a:srgbClr val="FEFFFF"/>
                </a:solidFill>
                <a:effectLst/>
                <a:uLnTx/>
                <a:uFillTx/>
                <a:latin typeface="Arial" panose="020B0604020202020204"/>
                <a:ea typeface="+mn-ea"/>
                <a:cs typeface="+mn-cs"/>
              </a:rPr>
              <a:t>birthday parties were organized, </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200" b="0" i="0" u="none" strike="noStrike" kern="1200" cap="none" spc="0" normalizeH="0" baseline="0" noProof="1">
                <a:ln>
                  <a:noFill/>
                </a:ln>
                <a:solidFill>
                  <a:srgbClr val="FEFFFF"/>
                </a:solidFill>
                <a:effectLst/>
                <a:uLnTx/>
                <a:uFillTx/>
                <a:latin typeface="Arial" panose="020B0604020202020204"/>
                <a:ea typeface="+mn-ea"/>
                <a:cs typeface="+mn-cs"/>
              </a:rPr>
              <a:t>* Toys were provided, </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200" b="0" i="0" u="none" strike="noStrike" kern="1200" cap="none" spc="0" normalizeH="0" baseline="0" noProof="1">
                <a:ln>
                  <a:noFill/>
                </a:ln>
                <a:solidFill>
                  <a:srgbClr val="FEFFFF"/>
                </a:solidFill>
                <a:effectLst/>
                <a:uLnTx/>
                <a:uFillTx/>
                <a:latin typeface="Arial" panose="020B0604020202020204"/>
                <a:ea typeface="+mn-ea"/>
                <a:cs typeface="+mn-cs"/>
              </a:rPr>
              <a:t>* Nursery, library and playgrounds were organized.</a:t>
            </a:r>
            <a:r>
              <a:rPr kumimoji="0" lang="tr-TR" sz="2200" b="0" i="0" u="none" strike="noStrike" kern="1200" cap="none" spc="0" normalizeH="0" baseline="0" noProof="1">
                <a:ln>
                  <a:noFill/>
                </a:ln>
                <a:solidFill>
                  <a:srgbClr val="FEFFFF"/>
                </a:solidFill>
                <a:effectLst/>
                <a:uLnTx/>
                <a:uFillTx/>
                <a:latin typeface="Arial" panose="020B0604020202020204"/>
                <a:ea typeface="+mn-ea"/>
                <a:cs typeface="+mn-cs"/>
              </a:rPr>
              <a:t> </a:t>
            </a:r>
          </a:p>
        </p:txBody>
      </p:sp>
      <p:sp>
        <p:nvSpPr>
          <p:cNvPr id="30" name="Metin kutusu 29">
            <a:extLst>
              <a:ext uri="{FF2B5EF4-FFF2-40B4-BE49-F238E27FC236}">
                <a16:creationId xmlns:a16="http://schemas.microsoft.com/office/drawing/2014/main" id="{49140F68-86C2-06FA-E4F3-728F57389603}"/>
              </a:ext>
            </a:extLst>
          </p:cNvPr>
          <p:cNvSpPr txBox="1"/>
          <p:nvPr/>
        </p:nvSpPr>
        <p:spPr>
          <a:xfrm>
            <a:off x="1123785" y="5080626"/>
            <a:ext cx="4499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800" b="1" i="0" u="none" strike="noStrike" kern="1200" cap="none" spc="0" normalizeH="0" baseline="0" noProof="0" dirty="0">
                <a:ln w="19050">
                  <a:solidFill>
                    <a:srgbClr val="FEFFFF"/>
                  </a:solidFill>
                </a:ln>
                <a:solidFill>
                  <a:srgbClr val="C00000"/>
                </a:solidFill>
                <a:effectLst/>
                <a:uLnTx/>
                <a:uFillTx/>
                <a:latin typeface="Swis721 Blk BT" panose="020B0904030502020204" pitchFamily="34" charset="0"/>
                <a:ea typeface="+mn-ea"/>
                <a:cs typeface="Aharoni" panose="02010803020104030203" pitchFamily="2" charset="-79"/>
              </a:rPr>
              <a:t>LIONS WITH CHILDREN</a:t>
            </a:r>
          </a:p>
        </p:txBody>
      </p:sp>
      <p:sp>
        <p:nvSpPr>
          <p:cNvPr id="18" name="Metin kutusu 2">
            <a:extLst>
              <a:ext uri="{FF2B5EF4-FFF2-40B4-BE49-F238E27FC236}">
                <a16:creationId xmlns:a16="http://schemas.microsoft.com/office/drawing/2014/main" id="{A110C145-893A-3846-982D-2CC24A784CFF}"/>
              </a:ext>
            </a:extLst>
          </p:cNvPr>
          <p:cNvSpPr txBox="1"/>
          <p:nvPr/>
        </p:nvSpPr>
        <p:spPr>
          <a:xfrm>
            <a:off x="178904" y="139148"/>
            <a:ext cx="7891669"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000" b="1" i="0" u="none" strike="noStrike" kern="1200" cap="none" spc="0" normalizeH="0" baseline="0" noProof="1">
                <a:ln>
                  <a:noFill/>
                </a:ln>
                <a:solidFill>
                  <a:srgbClr val="FEFFFF"/>
                </a:solidFill>
                <a:effectLst/>
                <a:uLnTx/>
                <a:uFillTx/>
                <a:latin typeface="Arial" panose="020B0604020202020204" pitchFamily="34" charset="0"/>
                <a:ea typeface="+mn-ea"/>
                <a:cs typeface="Arial" panose="020B0604020202020204" pitchFamily="34" charset="0"/>
              </a:rPr>
              <a:t>1. RESCUE AND FIRST AID PHASE</a:t>
            </a:r>
            <a:endParaRPr kumimoji="0" lang="tr-TR" sz="3000" b="0" i="0" u="none" strike="noStrike" kern="1200" cap="none" spc="0" normalizeH="0" baseline="0" noProof="1">
              <a:ln>
                <a:noFill/>
              </a:ln>
              <a:solidFill>
                <a:srgbClr val="FE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610612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Resim 10">
            <a:extLst>
              <a:ext uri="{FF2B5EF4-FFF2-40B4-BE49-F238E27FC236}">
                <a16:creationId xmlns:a16="http://schemas.microsoft.com/office/drawing/2014/main" id="{6528D1CB-F771-2430-D405-21E3298C354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9226" y="775795"/>
            <a:ext cx="7540759" cy="5629234"/>
          </a:xfrm>
          <a:prstGeom prst="rect">
            <a:avLst/>
          </a:prstGeom>
        </p:spPr>
      </p:pic>
      <p:sp>
        <p:nvSpPr>
          <p:cNvPr id="4" name="Metin kutusu 3">
            <a:extLst>
              <a:ext uri="{FF2B5EF4-FFF2-40B4-BE49-F238E27FC236}">
                <a16:creationId xmlns:a16="http://schemas.microsoft.com/office/drawing/2014/main" id="{E0036FB9-914E-A40C-2C06-F46281784AA6}"/>
              </a:ext>
            </a:extLst>
          </p:cNvPr>
          <p:cNvSpPr txBox="1"/>
          <p:nvPr/>
        </p:nvSpPr>
        <p:spPr>
          <a:xfrm>
            <a:off x="7969388" y="272617"/>
            <a:ext cx="4087464" cy="5709255"/>
          </a:xfrm>
          <a:prstGeom prst="rect">
            <a:avLst/>
          </a:prstGeom>
          <a:noFill/>
        </p:spPr>
        <p:txBody>
          <a:bodyPr wrap="square">
            <a:spAutoFit/>
          </a:bodyPr>
          <a:lstStyle/>
          <a:p>
            <a:pPr marL="0" marR="0" lvl="0" indent="0" algn="l" defTabSz="914400" rtl="0" eaLnBrk="1" fontAlgn="auto" latinLnBrk="0" hangingPunct="1">
              <a:lnSpc>
                <a:spcPts val="2700"/>
              </a:lnSpc>
              <a:spcBef>
                <a:spcPts val="1200"/>
              </a:spcBef>
              <a:spcAft>
                <a:spcPts val="0"/>
              </a:spcAft>
              <a:buClrTx/>
              <a:buSzTx/>
              <a:buFontTx/>
              <a:buNone/>
              <a:tabLst/>
              <a:defRPr/>
            </a:pPr>
            <a:endParaRPr kumimoji="0" lang="en-US" sz="2400" b="1" i="0" u="none" strike="noStrike" kern="1200" cap="none" spc="0" normalizeH="0" baseline="0" noProof="0" dirty="0">
              <a:ln>
                <a:noFill/>
              </a:ln>
              <a:solidFill>
                <a:srgbClr val="FEFFFF"/>
              </a:solidFill>
              <a:effectLst/>
              <a:uLnTx/>
              <a:uFillTx/>
              <a:latin typeface="Arial" panose="020B0604020202020204"/>
              <a:ea typeface="+mn-ea"/>
              <a:cs typeface="+mn-cs"/>
            </a:endParaRPr>
          </a:p>
          <a:p>
            <a:pPr marL="0" marR="0" lvl="0" indent="0" algn="l" defTabSz="914400" rtl="0" eaLnBrk="1" fontAlgn="auto" latinLnBrk="0" hangingPunct="1">
              <a:lnSpc>
                <a:spcPts val="2700"/>
              </a:lnSpc>
              <a:spcBef>
                <a:spcPts val="1200"/>
              </a:spcBef>
              <a:spcAft>
                <a:spcPts val="0"/>
              </a:spcAft>
              <a:buClrTx/>
              <a:buSzTx/>
              <a:buFontTx/>
              <a:buNone/>
              <a:tabLst/>
              <a:defRPr/>
            </a:pPr>
            <a:r>
              <a:rPr kumimoji="0" lang="en-US" sz="2400" b="1" i="0" u="none" strike="noStrike" kern="1200" cap="none" spc="0" normalizeH="0" baseline="0" noProof="0" dirty="0">
                <a:ln>
                  <a:noFill/>
                </a:ln>
                <a:solidFill>
                  <a:srgbClr val="FEFFFF"/>
                </a:solidFill>
                <a:effectLst/>
                <a:uLnTx/>
                <a:uFillTx/>
                <a:latin typeface="Arial" panose="020B0604020202020204"/>
                <a:ea typeface="+mn-ea"/>
                <a:cs typeface="+mn-cs"/>
              </a:rPr>
              <a:t>On </a:t>
            </a:r>
            <a:r>
              <a:rPr kumimoji="0" lang="en-US" sz="2400" b="1" i="0" u="none" strike="noStrike" kern="1200" cap="none" spc="0" normalizeH="0" baseline="0" noProof="0" dirty="0">
                <a:ln>
                  <a:noFill/>
                </a:ln>
                <a:solidFill>
                  <a:srgbClr val="FFC000"/>
                </a:solidFill>
                <a:effectLst/>
                <a:uLnTx/>
                <a:uFillTx/>
                <a:latin typeface="Arial" panose="020B0604020202020204"/>
                <a:ea typeface="+mn-ea"/>
                <a:cs typeface="+mn-cs"/>
              </a:rPr>
              <a:t>Feb. 6th, 2023               </a:t>
            </a:r>
            <a:r>
              <a:rPr kumimoji="0" lang="en-US" sz="2400" b="1" i="0" u="none" strike="noStrike" kern="1200" cap="none" spc="0" normalizeH="0" baseline="0" noProof="0" dirty="0">
                <a:ln>
                  <a:noFill/>
                </a:ln>
                <a:solidFill>
                  <a:srgbClr val="FEFFFF"/>
                </a:solidFill>
                <a:effectLst/>
                <a:uLnTx/>
                <a:uFillTx/>
                <a:latin typeface="Arial" panose="020B0604020202020204"/>
                <a:ea typeface="+mn-ea"/>
                <a:cs typeface="+mn-cs"/>
              </a:rPr>
              <a:t>at  4:17 AM and 1:24 PM        </a:t>
            </a:r>
            <a:r>
              <a:rPr kumimoji="0" lang="en-US" sz="2400" b="1" i="0" u="none" strike="noStrike" kern="1200" cap="none" spc="0" normalizeH="0" baseline="0" noProof="0" dirty="0" err="1">
                <a:ln>
                  <a:noFill/>
                </a:ln>
                <a:solidFill>
                  <a:srgbClr val="FEFFFF"/>
                </a:solidFill>
                <a:effectLst/>
                <a:uLnTx/>
                <a:uFillTx/>
                <a:latin typeface="Arial" panose="020B0604020202020204"/>
                <a:ea typeface="+mn-ea"/>
                <a:cs typeface="+mn-cs"/>
              </a:rPr>
              <a:t>Türkiye</a:t>
            </a:r>
            <a:r>
              <a:rPr kumimoji="0" lang="en-US" sz="2400" b="1" i="0" u="none" strike="noStrike" kern="1200" cap="none" spc="0" normalizeH="0" baseline="0" noProof="0" dirty="0">
                <a:ln>
                  <a:noFill/>
                </a:ln>
                <a:solidFill>
                  <a:srgbClr val="FEFFFF"/>
                </a:solidFill>
                <a:effectLst/>
                <a:uLnTx/>
                <a:uFillTx/>
                <a:latin typeface="Arial" panose="020B0604020202020204"/>
                <a:ea typeface="+mn-ea"/>
                <a:cs typeface="+mn-cs"/>
              </a:rPr>
              <a:t> faced with            two earthquakes of mag.  Mw 7.</a:t>
            </a:r>
            <a:r>
              <a:rPr kumimoji="0" lang="tr-TR" sz="2400" b="1" i="0" u="none" strike="noStrike" kern="1200" cap="none" spc="0" normalizeH="0" baseline="0" noProof="0" dirty="0">
                <a:ln>
                  <a:noFill/>
                </a:ln>
                <a:solidFill>
                  <a:srgbClr val="FEFFFF"/>
                </a:solidFill>
                <a:effectLst/>
                <a:uLnTx/>
                <a:uFillTx/>
                <a:latin typeface="Arial" panose="020B0604020202020204"/>
                <a:ea typeface="+mn-ea"/>
                <a:cs typeface="+mn-cs"/>
              </a:rPr>
              <a:t>8</a:t>
            </a:r>
            <a:r>
              <a:rPr kumimoji="0" lang="en-US" sz="2400" b="1" i="0" u="none" strike="noStrike" kern="1200" cap="none" spc="0" normalizeH="0" baseline="0" noProof="0" dirty="0">
                <a:ln>
                  <a:noFill/>
                </a:ln>
                <a:solidFill>
                  <a:srgbClr val="FEFFFF"/>
                </a:solidFill>
                <a:effectLst/>
                <a:uLnTx/>
                <a:uFillTx/>
                <a:latin typeface="Arial" panose="020B0604020202020204"/>
                <a:ea typeface="+mn-ea"/>
                <a:cs typeface="+mn-cs"/>
              </a:rPr>
              <a:t> and Mw 7.</a:t>
            </a:r>
            <a:r>
              <a:rPr kumimoji="0" lang="tr-TR" sz="2400" b="1" i="0" u="none" strike="noStrike" kern="1200" cap="none" spc="0" normalizeH="0" baseline="0" noProof="0" dirty="0">
                <a:ln>
                  <a:noFill/>
                </a:ln>
                <a:solidFill>
                  <a:srgbClr val="FEFFFF"/>
                </a:solidFill>
                <a:effectLst/>
                <a:uLnTx/>
                <a:uFillTx/>
                <a:latin typeface="Arial" panose="020B0604020202020204"/>
                <a:ea typeface="+mn-ea"/>
                <a:cs typeface="+mn-cs"/>
              </a:rPr>
              <a:t>5 in</a:t>
            </a:r>
            <a:r>
              <a:rPr kumimoji="0" lang="en-US" sz="2400" b="1" i="0" u="none" strike="noStrike" kern="1200" cap="none" spc="0" normalizeH="0" baseline="0" noProof="0" dirty="0">
                <a:ln>
                  <a:noFill/>
                </a:ln>
                <a:solidFill>
                  <a:srgbClr val="FEFFFF"/>
                </a:solidFill>
                <a:effectLst/>
                <a:uLnTx/>
                <a:uFillTx/>
                <a:latin typeface="Arial" panose="020B0604020202020204"/>
                <a:ea typeface="+mn-ea"/>
                <a:cs typeface="+mn-cs"/>
              </a:rPr>
              <a:t> </a:t>
            </a:r>
            <a:r>
              <a:rPr kumimoji="0" lang="tr-TR" sz="2400" b="1" i="0" u="none" strike="noStrike" kern="1200" cap="none" spc="0" normalizeH="0" baseline="0" noProof="0" dirty="0">
                <a:ln>
                  <a:noFill/>
                </a:ln>
                <a:solidFill>
                  <a:srgbClr val="FEFFFF"/>
                </a:solidFill>
                <a:effectLst/>
                <a:uLnTx/>
                <a:uFillTx/>
                <a:latin typeface="Arial" panose="020B0604020202020204"/>
                <a:ea typeface="+mn-ea"/>
                <a:cs typeface="+mn-cs"/>
              </a:rPr>
              <a:t>Kahramanmaraş     </a:t>
            </a:r>
          </a:p>
          <a:p>
            <a:pPr marL="0" marR="0" lvl="0" indent="0" algn="l" defTabSz="914400" rtl="0" eaLnBrk="1" fontAlgn="auto" latinLnBrk="0" hangingPunct="1">
              <a:lnSpc>
                <a:spcPts val="2700"/>
              </a:lnSpc>
              <a:spcBef>
                <a:spcPts val="1200"/>
              </a:spcBef>
              <a:spcAft>
                <a:spcPts val="0"/>
              </a:spcAft>
              <a:buClrTx/>
              <a:buSzTx/>
              <a:buFontTx/>
              <a:buNone/>
              <a:tabLst/>
              <a:defRPr/>
            </a:pPr>
            <a:r>
              <a:rPr kumimoji="0" lang="tr-TR" sz="2400" b="0" i="0" u="none" strike="noStrike" kern="1200" cap="none" spc="0" normalizeH="0" baseline="0" noProof="0" dirty="0" err="1">
                <a:ln>
                  <a:noFill/>
                </a:ln>
                <a:solidFill>
                  <a:srgbClr val="FEFFFF"/>
                </a:solidFill>
                <a:effectLst/>
                <a:uLnTx/>
                <a:uFillTx/>
                <a:latin typeface="Arial" panose="020B0604020202020204"/>
                <a:ea typeface="+mn-ea"/>
                <a:cs typeface="+mn-cs"/>
              </a:rPr>
              <a:t>and</a:t>
            </a:r>
            <a:r>
              <a:rPr kumimoji="0" lang="tr-TR" sz="2400" b="0" i="0" u="none" strike="noStrike" kern="1200" cap="none" spc="0" normalizeH="0" baseline="0" noProof="0" dirty="0">
                <a:ln>
                  <a:noFill/>
                </a:ln>
                <a:solidFill>
                  <a:srgbClr val="FEFFFF"/>
                </a:solidFill>
                <a:effectLst/>
                <a:uLnTx/>
                <a:uFillTx/>
                <a:latin typeface="Arial" panose="020B0604020202020204"/>
                <a:ea typeface="+mn-ea"/>
                <a:cs typeface="+mn-cs"/>
              </a:rPr>
              <a:t> </a:t>
            </a:r>
          </a:p>
          <a:p>
            <a:pPr marL="0" marR="0" lvl="0" indent="0" algn="l" defTabSz="914400" rtl="0" eaLnBrk="1" fontAlgn="auto" latinLnBrk="0" hangingPunct="1">
              <a:lnSpc>
                <a:spcPts val="2700"/>
              </a:lnSpc>
              <a:spcBef>
                <a:spcPts val="1200"/>
              </a:spcBef>
              <a:spcAft>
                <a:spcPts val="0"/>
              </a:spcAft>
              <a:buClrTx/>
              <a:buSzTx/>
              <a:buFontTx/>
              <a:buNone/>
              <a:tabLst/>
              <a:defRPr/>
            </a:pPr>
            <a:r>
              <a:rPr kumimoji="0" lang="tr-TR" sz="2400" b="1" i="0" u="none" strike="noStrike" kern="1200" cap="none" spc="0" normalizeH="0" baseline="0" noProof="0" dirty="0">
                <a:ln>
                  <a:noFill/>
                </a:ln>
                <a:solidFill>
                  <a:srgbClr val="FEFFFF"/>
                </a:solidFill>
                <a:effectLst/>
                <a:uLnTx/>
                <a:uFillTx/>
                <a:latin typeface="Arial" panose="020B0604020202020204"/>
                <a:ea typeface="+mn-ea"/>
                <a:cs typeface="+mn-cs"/>
              </a:rPr>
              <a:t>on</a:t>
            </a:r>
            <a:r>
              <a:rPr kumimoji="0" lang="en-US" sz="2400" b="1" i="0" u="none" strike="noStrike" kern="1200" cap="none" spc="0" normalizeH="0" baseline="0" noProof="0" dirty="0">
                <a:ln>
                  <a:noFill/>
                </a:ln>
                <a:solidFill>
                  <a:srgbClr val="FEFFFF"/>
                </a:solidFill>
                <a:effectLst/>
                <a:uLnTx/>
                <a:uFillTx/>
                <a:latin typeface="Arial" panose="020B0604020202020204"/>
                <a:ea typeface="+mn-ea"/>
                <a:cs typeface="+mn-cs"/>
              </a:rPr>
              <a:t> </a:t>
            </a:r>
            <a:r>
              <a:rPr kumimoji="0" lang="tr-TR" sz="2400" b="1" i="0" u="none" strike="noStrike" kern="1200" cap="none" spc="0" normalizeH="0" baseline="0" noProof="0" dirty="0" err="1">
                <a:ln>
                  <a:noFill/>
                </a:ln>
                <a:solidFill>
                  <a:srgbClr val="FFC000"/>
                </a:solidFill>
                <a:effectLst/>
                <a:uLnTx/>
                <a:uFillTx/>
                <a:latin typeface="Arial" panose="020B0604020202020204"/>
                <a:ea typeface="+mn-ea"/>
                <a:cs typeface="+mn-cs"/>
              </a:rPr>
              <a:t>Feb</a:t>
            </a:r>
            <a:r>
              <a:rPr kumimoji="0" lang="tr-TR" sz="2400" b="1" i="0" u="none" strike="noStrike" kern="1200" cap="none" spc="0" normalizeH="0" baseline="0" noProof="0" dirty="0">
                <a:ln>
                  <a:noFill/>
                </a:ln>
                <a:solidFill>
                  <a:srgbClr val="FFC000"/>
                </a:solidFill>
                <a:effectLst/>
                <a:uLnTx/>
                <a:uFillTx/>
                <a:latin typeface="Arial" panose="020B0604020202020204"/>
                <a:ea typeface="+mn-ea"/>
                <a:cs typeface="+mn-cs"/>
              </a:rPr>
              <a:t>. 20th. </a:t>
            </a:r>
            <a:r>
              <a:rPr kumimoji="0" lang="tr-TR" sz="2400" b="1" i="0" u="none" strike="noStrike" kern="1200" cap="none" spc="0" normalizeH="0" baseline="0" noProof="0" dirty="0">
                <a:ln>
                  <a:noFill/>
                </a:ln>
                <a:solidFill>
                  <a:srgbClr val="FEFFFF"/>
                </a:solidFill>
                <a:effectLst/>
                <a:uLnTx/>
                <a:uFillTx/>
                <a:latin typeface="Arial" panose="020B0604020202020204"/>
                <a:ea typeface="+mn-ea"/>
                <a:cs typeface="+mn-cs"/>
              </a:rPr>
              <a:t>At 8:04 PM </a:t>
            </a:r>
            <a:r>
              <a:rPr kumimoji="0" lang="en-US" sz="2400" b="1" i="0" u="none" strike="noStrike" kern="1200" cap="none" spc="0" normalizeH="0" baseline="0" noProof="0" dirty="0">
                <a:ln>
                  <a:noFill/>
                </a:ln>
                <a:solidFill>
                  <a:srgbClr val="FEFFFF"/>
                </a:solidFill>
                <a:effectLst/>
                <a:uLnTx/>
                <a:uFillTx/>
                <a:latin typeface="Arial" panose="020B0604020202020204"/>
                <a:ea typeface="+mn-ea"/>
                <a:cs typeface="+mn-cs"/>
              </a:rPr>
              <a:t> </a:t>
            </a:r>
            <a:r>
              <a:rPr kumimoji="0" lang="tr-TR" sz="2400" b="1" i="0" u="none" strike="noStrike" kern="1200" cap="none" spc="0" normalizeH="0" baseline="0" noProof="0" dirty="0">
                <a:ln>
                  <a:noFill/>
                </a:ln>
                <a:solidFill>
                  <a:srgbClr val="FEFFFF"/>
                </a:solidFill>
                <a:effectLst/>
                <a:uLnTx/>
                <a:uFillTx/>
                <a:latin typeface="Arial" panose="020B0604020202020204"/>
                <a:ea typeface="+mn-ea"/>
                <a:cs typeface="+mn-cs"/>
              </a:rPr>
              <a:t>third one of </a:t>
            </a:r>
            <a:r>
              <a:rPr kumimoji="0" lang="tr-TR" sz="2400" b="1" i="0" u="none" strike="noStrike" kern="1200" cap="none" spc="0" normalizeH="0" baseline="0" noProof="0" dirty="0" err="1">
                <a:ln>
                  <a:noFill/>
                </a:ln>
                <a:solidFill>
                  <a:srgbClr val="FEFFFF"/>
                </a:solidFill>
                <a:effectLst/>
                <a:uLnTx/>
                <a:uFillTx/>
                <a:latin typeface="Arial" panose="020B0604020202020204"/>
                <a:ea typeface="+mn-ea"/>
                <a:cs typeface="+mn-cs"/>
              </a:rPr>
              <a:t>mag</a:t>
            </a:r>
            <a:r>
              <a:rPr kumimoji="0" lang="tr-TR" sz="2400" b="1" i="0" u="none" strike="noStrike" kern="1200" cap="none" spc="0" normalizeH="0" baseline="0" noProof="0" dirty="0">
                <a:ln>
                  <a:noFill/>
                </a:ln>
                <a:solidFill>
                  <a:srgbClr val="FEFFFF"/>
                </a:solidFill>
                <a:effectLst/>
                <a:uLnTx/>
                <a:uFillTx/>
                <a:latin typeface="Arial" panose="020B0604020202020204"/>
                <a:ea typeface="+mn-ea"/>
                <a:cs typeface="+mn-cs"/>
              </a:rPr>
              <a:t>.  Mw 6.4 </a:t>
            </a:r>
            <a:r>
              <a:rPr kumimoji="0" lang="tr-TR" sz="2400" b="1" i="0" u="none" strike="noStrike" kern="1200" cap="none" spc="0" normalizeH="0" baseline="0" noProof="0" dirty="0" err="1">
                <a:ln>
                  <a:noFill/>
                </a:ln>
                <a:solidFill>
                  <a:srgbClr val="FEFFFF"/>
                </a:solidFill>
                <a:effectLst/>
                <a:uLnTx/>
                <a:uFillTx/>
                <a:latin typeface="Arial" panose="020B0604020202020204"/>
                <a:ea typeface="+mn-ea"/>
                <a:cs typeface="+mn-cs"/>
              </a:rPr>
              <a:t>occurred</a:t>
            </a:r>
            <a:r>
              <a:rPr kumimoji="0" lang="tr-TR" sz="2400" b="1" i="0" u="none" strike="noStrike" kern="1200" cap="none" spc="0" normalizeH="0" baseline="0" noProof="0" dirty="0">
                <a:ln>
                  <a:noFill/>
                </a:ln>
                <a:solidFill>
                  <a:srgbClr val="FEFFFF"/>
                </a:solidFill>
                <a:effectLst/>
                <a:uLnTx/>
                <a:uFillTx/>
                <a:latin typeface="Arial" panose="020B0604020202020204"/>
                <a:ea typeface="+mn-ea"/>
                <a:cs typeface="+mn-cs"/>
              </a:rPr>
              <a:t> in Antakya</a:t>
            </a:r>
            <a:r>
              <a:rPr kumimoji="0" lang="en-US" sz="2400" b="1" i="0" u="none" strike="noStrike" kern="1200" cap="none" spc="0" normalizeH="0" baseline="0" noProof="0" dirty="0">
                <a:ln>
                  <a:noFill/>
                </a:ln>
                <a:solidFill>
                  <a:srgbClr val="FEFFFF"/>
                </a:solidFill>
                <a:effectLst/>
                <a:uLnTx/>
                <a:uFillTx/>
                <a:latin typeface="Arial" panose="020B0604020202020204"/>
                <a:ea typeface="+mn-ea"/>
                <a:cs typeface="+mn-cs"/>
              </a:rPr>
              <a:t>…</a:t>
            </a:r>
          </a:p>
          <a:p>
            <a:pPr marL="0" marR="0" lvl="0" indent="0" algn="l" defTabSz="914400" rtl="0" eaLnBrk="1" fontAlgn="auto" latinLnBrk="0" hangingPunct="1">
              <a:lnSpc>
                <a:spcPts val="2700"/>
              </a:lnSpc>
              <a:spcBef>
                <a:spcPts val="1200"/>
              </a:spcBef>
              <a:spcAft>
                <a:spcPts val="0"/>
              </a:spcAft>
              <a:buClrTx/>
              <a:buSzTx/>
              <a:buFontTx/>
              <a:buNone/>
              <a:tabLst/>
              <a:defRPr/>
            </a:pPr>
            <a:r>
              <a:rPr kumimoji="0" lang="tr-TR" sz="2400" b="1" i="0" u="none" strike="noStrike" kern="1200" cap="none" spc="0" normalizeH="0" baseline="0" noProof="0" dirty="0">
                <a:ln>
                  <a:noFill/>
                </a:ln>
                <a:solidFill>
                  <a:srgbClr val="FFC000"/>
                </a:solidFill>
                <a:effectLst/>
                <a:uLnTx/>
                <a:uFillTx/>
                <a:latin typeface="Arial" panose="020B0604020202020204"/>
                <a:ea typeface="+mn-ea"/>
                <a:cs typeface="+mn-cs"/>
              </a:rPr>
              <a:t>3rd </a:t>
            </a:r>
            <a:r>
              <a:rPr kumimoji="0" lang="en-US" sz="2400" b="1" i="0" u="none" strike="noStrike" kern="1200" cap="none" spc="0" normalizeH="0" baseline="0" noProof="0" dirty="0">
                <a:ln>
                  <a:noFill/>
                </a:ln>
                <a:solidFill>
                  <a:srgbClr val="FFC000"/>
                </a:solidFill>
                <a:effectLst/>
                <a:uLnTx/>
                <a:uFillTx/>
                <a:latin typeface="Arial" panose="020B0604020202020204"/>
                <a:ea typeface="+mn-ea"/>
                <a:cs typeface="+mn-cs"/>
              </a:rPr>
              <a:t>worst and the most destructive and damaging earthquake ever seen.</a:t>
            </a:r>
          </a:p>
        </p:txBody>
      </p:sp>
      <p:sp>
        <p:nvSpPr>
          <p:cNvPr id="14" name="Metin kutusu 13">
            <a:extLst>
              <a:ext uri="{FF2B5EF4-FFF2-40B4-BE49-F238E27FC236}">
                <a16:creationId xmlns:a16="http://schemas.microsoft.com/office/drawing/2014/main" id="{7390202F-6363-D4C2-3413-A142F33CC2AB}"/>
              </a:ext>
            </a:extLst>
          </p:cNvPr>
          <p:cNvSpPr txBox="1"/>
          <p:nvPr/>
        </p:nvSpPr>
        <p:spPr>
          <a:xfrm>
            <a:off x="3825287" y="3971425"/>
            <a:ext cx="153318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solidFill>
                  <a:srgbClr val="B3B2B1">
                    <a:lumMod val="25000"/>
                  </a:srgbClr>
                </a:solidFill>
                <a:effectLst/>
                <a:uLnTx/>
                <a:uFillTx/>
                <a:latin typeface="Arial" panose="020B0604020202020204"/>
                <a:ea typeface="+mn-ea"/>
                <a:cs typeface="+mn-cs"/>
              </a:rPr>
              <a:t>Antakya</a:t>
            </a:r>
          </a:p>
        </p:txBody>
      </p:sp>
      <p:sp>
        <p:nvSpPr>
          <p:cNvPr id="22" name="Oval 21">
            <a:extLst>
              <a:ext uri="{FF2B5EF4-FFF2-40B4-BE49-F238E27FC236}">
                <a16:creationId xmlns:a16="http://schemas.microsoft.com/office/drawing/2014/main" id="{876DEBCC-DF6C-20FA-C7A5-ED10A6CB9CF3}"/>
              </a:ext>
            </a:extLst>
          </p:cNvPr>
          <p:cNvSpPr/>
          <p:nvPr/>
        </p:nvSpPr>
        <p:spPr>
          <a:xfrm>
            <a:off x="4278589" y="3769801"/>
            <a:ext cx="144000" cy="144000"/>
          </a:xfrm>
          <a:prstGeom prst="ellipse">
            <a:avLst/>
          </a:prstGeom>
          <a:solidFill>
            <a:srgbClr val="C0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grpSp>
        <p:nvGrpSpPr>
          <p:cNvPr id="28" name="Grup 27">
            <a:extLst>
              <a:ext uri="{FF2B5EF4-FFF2-40B4-BE49-F238E27FC236}">
                <a16:creationId xmlns:a16="http://schemas.microsoft.com/office/drawing/2014/main" id="{6F860FE2-0B44-30AF-0982-593ED019148F}"/>
              </a:ext>
            </a:extLst>
          </p:cNvPr>
          <p:cNvGrpSpPr/>
          <p:nvPr/>
        </p:nvGrpSpPr>
        <p:grpSpPr>
          <a:xfrm>
            <a:off x="4079065" y="4159007"/>
            <a:ext cx="2872061" cy="2146459"/>
            <a:chOff x="4943855" y="3784236"/>
            <a:chExt cx="2872061" cy="2146459"/>
          </a:xfrm>
        </p:grpSpPr>
        <p:sp>
          <p:nvSpPr>
            <p:cNvPr id="13" name="Oval 12">
              <a:extLst>
                <a:ext uri="{FF2B5EF4-FFF2-40B4-BE49-F238E27FC236}">
                  <a16:creationId xmlns:a16="http://schemas.microsoft.com/office/drawing/2014/main" id="{8898EF82-B3A2-BE0A-F929-0063BD7CEA3F}"/>
                </a:ext>
              </a:extLst>
            </p:cNvPr>
            <p:cNvSpPr/>
            <p:nvPr/>
          </p:nvSpPr>
          <p:spPr>
            <a:xfrm flipH="1">
              <a:off x="4943855" y="3784236"/>
              <a:ext cx="156391" cy="76590"/>
            </a:xfrm>
            <a:prstGeom prst="ellipse">
              <a:avLst/>
            </a:prstGeom>
            <a:solidFill>
              <a:srgbClr val="C0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grpSp>
          <p:nvGrpSpPr>
            <p:cNvPr id="27" name="Grup 26">
              <a:extLst>
                <a:ext uri="{FF2B5EF4-FFF2-40B4-BE49-F238E27FC236}">
                  <a16:creationId xmlns:a16="http://schemas.microsoft.com/office/drawing/2014/main" id="{DB83CCA6-D7AC-973A-B19F-05C295877F95}"/>
                </a:ext>
              </a:extLst>
            </p:cNvPr>
            <p:cNvGrpSpPr/>
            <p:nvPr/>
          </p:nvGrpSpPr>
          <p:grpSpPr>
            <a:xfrm>
              <a:off x="4966758" y="3849610"/>
              <a:ext cx="2849158" cy="2081085"/>
              <a:chOff x="4921115" y="3813610"/>
              <a:chExt cx="2849158" cy="2081085"/>
            </a:xfrm>
          </p:grpSpPr>
          <p:grpSp>
            <p:nvGrpSpPr>
              <p:cNvPr id="24" name="Grup 23">
                <a:extLst>
                  <a:ext uri="{FF2B5EF4-FFF2-40B4-BE49-F238E27FC236}">
                    <a16:creationId xmlns:a16="http://schemas.microsoft.com/office/drawing/2014/main" id="{D1E93B4C-5283-0548-2106-1D707E0AE590}"/>
                  </a:ext>
                </a:extLst>
              </p:cNvPr>
              <p:cNvGrpSpPr/>
              <p:nvPr/>
            </p:nvGrpSpPr>
            <p:grpSpPr>
              <a:xfrm>
                <a:off x="4921115" y="3813610"/>
                <a:ext cx="1030869" cy="1127558"/>
                <a:chOff x="4921115" y="3813610"/>
                <a:chExt cx="1030869" cy="1127558"/>
              </a:xfrm>
            </p:grpSpPr>
            <p:cxnSp>
              <p:nvCxnSpPr>
                <p:cNvPr id="18" name="Düz Bağlayıcı 17">
                  <a:extLst>
                    <a:ext uri="{FF2B5EF4-FFF2-40B4-BE49-F238E27FC236}">
                      <a16:creationId xmlns:a16="http://schemas.microsoft.com/office/drawing/2014/main" id="{F51BACA8-3292-4AE5-6784-B11BA1D3BE1C}"/>
                    </a:ext>
                  </a:extLst>
                </p:cNvPr>
                <p:cNvCxnSpPr>
                  <a:cxnSpLocks/>
                  <a:stCxn id="13" idx="5"/>
                </p:cNvCxnSpPr>
                <p:nvPr/>
              </p:nvCxnSpPr>
              <p:spPr>
                <a:xfrm>
                  <a:off x="4921115" y="3813610"/>
                  <a:ext cx="320621" cy="1127558"/>
                </a:xfrm>
                <a:prstGeom prst="line">
                  <a:avLst/>
                </a:prstGeom>
                <a:ln w="12700">
                  <a:solidFill>
                    <a:schemeClr val="bg2">
                      <a:lumMod val="25000"/>
                    </a:schemeClr>
                  </a:solidFill>
                </a:ln>
              </p:spPr>
              <p:style>
                <a:lnRef idx="1">
                  <a:schemeClr val="dk1"/>
                </a:lnRef>
                <a:fillRef idx="0">
                  <a:schemeClr val="dk1"/>
                </a:fillRef>
                <a:effectRef idx="0">
                  <a:schemeClr val="dk1"/>
                </a:effectRef>
                <a:fontRef idx="minor">
                  <a:schemeClr val="tx1"/>
                </a:fontRef>
              </p:style>
            </p:cxnSp>
            <p:cxnSp>
              <p:nvCxnSpPr>
                <p:cNvPr id="21" name="Düz Bağlayıcı 20">
                  <a:extLst>
                    <a:ext uri="{FF2B5EF4-FFF2-40B4-BE49-F238E27FC236}">
                      <a16:creationId xmlns:a16="http://schemas.microsoft.com/office/drawing/2014/main" id="{562C3E33-9406-E7CD-4DD3-F2DF29CCB83E}"/>
                    </a:ext>
                  </a:extLst>
                </p:cNvPr>
                <p:cNvCxnSpPr>
                  <a:cxnSpLocks/>
                </p:cNvCxnSpPr>
                <p:nvPr/>
              </p:nvCxnSpPr>
              <p:spPr>
                <a:xfrm>
                  <a:off x="5241736" y="4941168"/>
                  <a:ext cx="710248" cy="0"/>
                </a:xfrm>
                <a:prstGeom prst="line">
                  <a:avLst/>
                </a:prstGeom>
                <a:ln w="12700">
                  <a:solidFill>
                    <a:schemeClr val="bg2">
                      <a:lumMod val="25000"/>
                    </a:schemeClr>
                  </a:solidFill>
                </a:ln>
              </p:spPr>
              <p:style>
                <a:lnRef idx="1">
                  <a:schemeClr val="dk1"/>
                </a:lnRef>
                <a:fillRef idx="0">
                  <a:schemeClr val="dk1"/>
                </a:fillRef>
                <a:effectRef idx="0">
                  <a:schemeClr val="dk1"/>
                </a:effectRef>
                <a:fontRef idx="minor">
                  <a:schemeClr val="tx1"/>
                </a:fontRef>
              </p:style>
            </p:cxnSp>
          </p:grpSp>
          <p:sp>
            <p:nvSpPr>
              <p:cNvPr id="25" name="Metin kutusu 24">
                <a:extLst>
                  <a:ext uri="{FF2B5EF4-FFF2-40B4-BE49-F238E27FC236}">
                    <a16:creationId xmlns:a16="http://schemas.microsoft.com/office/drawing/2014/main" id="{955EE9EC-C7DA-3AC5-A39D-AA5BE97B887F}"/>
                  </a:ext>
                </a:extLst>
              </p:cNvPr>
              <p:cNvSpPr txBox="1"/>
              <p:nvPr/>
            </p:nvSpPr>
            <p:spPr>
              <a:xfrm>
                <a:off x="5951984" y="4725144"/>
                <a:ext cx="1818289"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err="1">
                    <a:ln>
                      <a:noFill/>
                    </a:ln>
                    <a:solidFill>
                      <a:srgbClr val="B3B2B1">
                        <a:lumMod val="10000"/>
                      </a:srgbClr>
                    </a:solidFill>
                    <a:effectLst/>
                    <a:uLnTx/>
                    <a:uFillTx/>
                    <a:latin typeface="Arial" panose="020B0604020202020204"/>
                    <a:ea typeface="+mn-ea"/>
                    <a:cs typeface="+mn-cs"/>
                  </a:rPr>
                  <a:t>Epicenter</a:t>
                </a:r>
                <a:r>
                  <a:rPr kumimoji="0" lang="tr-TR" sz="1400" b="0" i="0" u="none" strike="noStrike" kern="1200" cap="none" spc="0" normalizeH="0" baseline="0" noProof="0" dirty="0">
                    <a:ln>
                      <a:noFill/>
                    </a:ln>
                    <a:solidFill>
                      <a:srgbClr val="B3B2B1">
                        <a:lumMod val="10000"/>
                      </a:srgbClr>
                    </a:solidFill>
                    <a:effectLst/>
                    <a:uLnTx/>
                    <a:uFillTx/>
                    <a:latin typeface="Arial" panose="020B0604020202020204"/>
                    <a:ea typeface="+mn-ea"/>
                    <a:cs typeface="+mn-cs"/>
                  </a:rPr>
                  <a:t> of </a:t>
                </a:r>
                <a:r>
                  <a:rPr kumimoji="0" lang="tr-TR" sz="1400" b="1" i="0" u="none" strike="noStrike" kern="1200" cap="none" spc="0" normalizeH="0" baseline="0" noProof="0" dirty="0">
                    <a:ln>
                      <a:noFill/>
                    </a:ln>
                    <a:solidFill>
                      <a:srgbClr val="B3B2B1">
                        <a:lumMod val="10000"/>
                      </a:srgbClr>
                    </a:solidFill>
                    <a:effectLst/>
                    <a:uLnTx/>
                    <a:uFillTx/>
                    <a:latin typeface="Arial" panose="020B0604020202020204"/>
                    <a:ea typeface="+mn-ea"/>
                    <a:cs typeface="+mn-cs"/>
                  </a:rPr>
                  <a:t>6.4 </a:t>
                </a:r>
                <a:r>
                  <a:rPr kumimoji="0" lang="tr-TR" sz="1400" b="1" i="0" u="none" strike="noStrike" kern="1200" cap="none" spc="0" normalizeH="0" baseline="0" noProof="0" dirty="0" err="1">
                    <a:ln>
                      <a:noFill/>
                    </a:ln>
                    <a:solidFill>
                      <a:srgbClr val="B3B2B1">
                        <a:lumMod val="10000"/>
                      </a:srgbClr>
                    </a:solidFill>
                    <a:effectLst/>
                    <a:uLnTx/>
                    <a:uFillTx/>
                    <a:latin typeface="Arial" panose="020B0604020202020204"/>
                    <a:ea typeface="+mn-ea"/>
                    <a:cs typeface="+mn-cs"/>
                  </a:rPr>
                  <a:t>magnitude</a:t>
                </a:r>
                <a:r>
                  <a:rPr kumimoji="0" lang="tr-TR" sz="1400" b="1" i="0" u="none" strike="noStrike" kern="1200" cap="none" spc="0" normalizeH="0" baseline="0" noProof="0" dirty="0">
                    <a:ln>
                      <a:noFill/>
                    </a:ln>
                    <a:solidFill>
                      <a:srgbClr val="B3B2B1">
                        <a:lumMod val="10000"/>
                      </a:srgbClr>
                    </a:solidFill>
                    <a:effectLst/>
                    <a:uLnTx/>
                    <a:uFillTx/>
                    <a:latin typeface="Arial" panose="020B0604020202020204"/>
                    <a:ea typeface="+mn-ea"/>
                    <a:cs typeface="+mn-cs"/>
                  </a:rPr>
                  <a:t> </a:t>
                </a:r>
                <a:r>
                  <a:rPr kumimoji="0" lang="en-US" sz="1400" b="0" i="0" u="none" strike="noStrike" kern="1200" cap="none" spc="0" normalizeH="0" baseline="0" noProof="0" dirty="0">
                    <a:ln>
                      <a:noFill/>
                    </a:ln>
                    <a:solidFill>
                      <a:srgbClr val="B3B2B1">
                        <a:lumMod val="10000"/>
                      </a:srgbClr>
                    </a:solidFill>
                    <a:effectLst/>
                    <a:uLnTx/>
                    <a:uFillTx/>
                    <a:latin typeface="Arial" panose="020B0604020202020204"/>
                    <a:ea typeface="+mn-ea"/>
                    <a:cs typeface="+mn-cs"/>
                  </a:rPr>
                  <a:t>earthquake hit </a:t>
                </a:r>
                <a:r>
                  <a:rPr kumimoji="0" lang="en-US" sz="1400" b="1" i="0" u="none" strike="noStrike" kern="1200" cap="none" spc="0" normalizeH="0" baseline="0" noProof="0" dirty="0" err="1">
                    <a:ln>
                      <a:noFill/>
                    </a:ln>
                    <a:solidFill>
                      <a:srgbClr val="B3B2B1">
                        <a:lumMod val="10000"/>
                      </a:srgbClr>
                    </a:solidFill>
                    <a:effectLst/>
                    <a:uLnTx/>
                    <a:uFillTx/>
                    <a:latin typeface="Arial" panose="020B0604020202020204"/>
                    <a:ea typeface="+mn-ea"/>
                    <a:cs typeface="+mn-cs"/>
                  </a:rPr>
                  <a:t>Defne</a:t>
                </a:r>
                <a:r>
                  <a:rPr kumimoji="0" lang="en-US" sz="1400" b="1" i="0" u="none" strike="noStrike" kern="1200" cap="none" spc="0" normalizeH="0" baseline="0" noProof="0" dirty="0">
                    <a:ln>
                      <a:noFill/>
                    </a:ln>
                    <a:solidFill>
                      <a:srgbClr val="B3B2B1">
                        <a:lumMod val="10000"/>
                      </a:srgbClr>
                    </a:solidFill>
                    <a:effectLst/>
                    <a:uLnTx/>
                    <a:uFillTx/>
                    <a:latin typeface="Arial" panose="020B0604020202020204"/>
                    <a:ea typeface="+mn-ea"/>
                    <a:cs typeface="+mn-cs"/>
                  </a:rPr>
                  <a:t> </a:t>
                </a:r>
                <a:r>
                  <a:rPr kumimoji="0" lang="en-US" sz="1400" b="0" i="0" u="none" strike="noStrike" kern="1200" cap="none" spc="0" normalizeH="0" baseline="0" noProof="0" dirty="0">
                    <a:ln>
                      <a:noFill/>
                    </a:ln>
                    <a:solidFill>
                      <a:srgbClr val="B3B2B1">
                        <a:lumMod val="10000"/>
                      </a:srgbClr>
                    </a:solidFill>
                    <a:effectLst/>
                    <a:uLnTx/>
                    <a:uFillTx/>
                    <a:latin typeface="Arial" panose="020B0604020202020204"/>
                    <a:ea typeface="+mn-ea"/>
                    <a:cs typeface="+mn-cs"/>
                  </a:rPr>
                  <a:t>district of </a:t>
                </a:r>
                <a:r>
                  <a:rPr kumimoji="0" lang="en-US" sz="1400" b="1" i="0" u="none" strike="noStrike" kern="1200" cap="none" spc="0" normalizeH="0" baseline="0" noProof="0" dirty="0" err="1">
                    <a:ln>
                      <a:noFill/>
                    </a:ln>
                    <a:solidFill>
                      <a:srgbClr val="B3B2B1">
                        <a:lumMod val="10000"/>
                      </a:srgbClr>
                    </a:solidFill>
                    <a:effectLst/>
                    <a:uLnTx/>
                    <a:uFillTx/>
                    <a:latin typeface="Arial" panose="020B0604020202020204"/>
                    <a:ea typeface="+mn-ea"/>
                    <a:cs typeface="+mn-cs"/>
                  </a:rPr>
                  <a:t>Hatay</a:t>
                </a:r>
                <a:r>
                  <a:rPr kumimoji="0" lang="en-US" sz="1400" b="1" i="0" u="none" strike="noStrike" kern="1200" cap="none" spc="0" normalizeH="0" baseline="0" noProof="0" dirty="0">
                    <a:ln>
                      <a:noFill/>
                    </a:ln>
                    <a:solidFill>
                      <a:srgbClr val="B3B2B1">
                        <a:lumMod val="10000"/>
                      </a:srgbClr>
                    </a:solidFill>
                    <a:effectLst/>
                    <a:uLnTx/>
                    <a:uFillTx/>
                    <a:latin typeface="Arial" panose="020B0604020202020204"/>
                    <a:ea typeface="+mn-ea"/>
                    <a:cs typeface="+mn-cs"/>
                  </a:rPr>
                  <a:t> </a:t>
                </a:r>
                <a:r>
                  <a:rPr kumimoji="0" lang="en-US" sz="1400" b="0" i="0" u="none" strike="noStrike" kern="1200" cap="none" spc="0" normalizeH="0" baseline="0" noProof="0" dirty="0">
                    <a:ln>
                      <a:noFill/>
                    </a:ln>
                    <a:solidFill>
                      <a:srgbClr val="B3B2B1">
                        <a:lumMod val="10000"/>
                      </a:srgbClr>
                    </a:solidFill>
                    <a:effectLst/>
                    <a:uLnTx/>
                    <a:uFillTx/>
                    <a:latin typeface="Arial" panose="020B0604020202020204"/>
                    <a:ea typeface="+mn-ea"/>
                    <a:cs typeface="+mn-cs"/>
                  </a:rPr>
                  <a:t>province</a:t>
                </a:r>
                <a:r>
                  <a:rPr kumimoji="0" lang="tr-TR" sz="1400" b="0" i="0" u="none" strike="noStrike" kern="1200" cap="none" spc="0" normalizeH="0" baseline="0" noProof="0" dirty="0">
                    <a:ln>
                      <a:noFill/>
                    </a:ln>
                    <a:solidFill>
                      <a:srgbClr val="B3B2B1">
                        <a:lumMod val="10000"/>
                      </a:srgbClr>
                    </a:solidFill>
                    <a:effectLst/>
                    <a:uLnTx/>
                    <a:uFillTx/>
                    <a:latin typeface="Arial" panose="020B0604020202020204"/>
                    <a:ea typeface="+mn-ea"/>
                    <a:cs typeface="+mn-cs"/>
                  </a:rPr>
                  <a:t>…</a:t>
                </a:r>
              </a:p>
            </p:txBody>
          </p:sp>
        </p:grpSp>
      </p:grpSp>
      <p:sp>
        <p:nvSpPr>
          <p:cNvPr id="23" name="Oval 22">
            <a:extLst>
              <a:ext uri="{FF2B5EF4-FFF2-40B4-BE49-F238E27FC236}">
                <a16:creationId xmlns:a16="http://schemas.microsoft.com/office/drawing/2014/main" id="{80FE7BD4-F2B6-3C4E-0FE2-8ECABD49D561}"/>
              </a:ext>
            </a:extLst>
          </p:cNvPr>
          <p:cNvSpPr/>
          <p:nvPr/>
        </p:nvSpPr>
        <p:spPr>
          <a:xfrm>
            <a:off x="4235456" y="3518412"/>
            <a:ext cx="144000" cy="144000"/>
          </a:xfrm>
          <a:prstGeom prst="ellipse">
            <a:avLst/>
          </a:prstGeom>
          <a:solidFill>
            <a:srgbClr val="C0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15" name="Metin kutusu 1027">
            <a:extLst>
              <a:ext uri="{FF2B5EF4-FFF2-40B4-BE49-F238E27FC236}">
                <a16:creationId xmlns:a16="http://schemas.microsoft.com/office/drawing/2014/main" id="{4BBAE3C9-C56D-5D4F-89E9-35F946993F68}"/>
              </a:ext>
            </a:extLst>
          </p:cNvPr>
          <p:cNvSpPr txBox="1"/>
          <p:nvPr/>
        </p:nvSpPr>
        <p:spPr>
          <a:xfrm>
            <a:off x="446195" y="110999"/>
            <a:ext cx="613597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1">
                <a:ln>
                  <a:noFill/>
                </a:ln>
                <a:solidFill>
                  <a:srgbClr val="FEFFFF"/>
                </a:solidFill>
                <a:effectLst/>
                <a:uLnTx/>
                <a:uFillTx/>
                <a:latin typeface="Arial" panose="020B0604020202020204"/>
                <a:ea typeface="+mn-ea"/>
                <a:cs typeface="+mn-cs"/>
              </a:rPr>
              <a:t>Disaster of the Century</a:t>
            </a:r>
            <a:endParaRPr kumimoji="0" lang="tr-TR" sz="3200" b="0" i="0" u="none" strike="noStrike" kern="1200" cap="none" spc="0" normalizeH="0" baseline="0" noProof="1">
              <a:ln>
                <a:noFill/>
              </a:ln>
              <a:solidFill>
                <a:srgbClr val="FE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636086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E42511CE-7FBE-88A4-1460-B0A9425E5432}"/>
              </a:ext>
            </a:extLst>
          </p:cNvPr>
          <p:cNvSpPr txBox="1"/>
          <p:nvPr/>
        </p:nvSpPr>
        <p:spPr>
          <a:xfrm>
            <a:off x="239174" y="989722"/>
            <a:ext cx="4992730" cy="3166957"/>
          </a:xfrm>
          <a:prstGeom prst="rect">
            <a:avLst/>
          </a:prstGeom>
          <a:noFill/>
        </p:spPr>
        <p:txBody>
          <a:bodyPr wrap="square">
            <a:spAutoFit/>
          </a:bodyPr>
          <a:lstStyle/>
          <a:p>
            <a:pPr marL="0" marR="0" lvl="0" indent="0" algn="l" defTabSz="914400" rtl="0" eaLnBrk="1" fontAlgn="auto" latinLnBrk="0" hangingPunct="1">
              <a:lnSpc>
                <a:spcPts val="3300"/>
              </a:lnSpc>
              <a:spcBef>
                <a:spcPts val="1200"/>
              </a:spcBef>
              <a:spcAft>
                <a:spcPts val="0"/>
              </a:spcAft>
              <a:buClrTx/>
              <a:buSzTx/>
              <a:buFontTx/>
              <a:buNone/>
              <a:tabLst/>
              <a:defRPr/>
            </a:pPr>
            <a:r>
              <a:rPr kumimoji="0" lang="en-US" sz="2400" b="0" i="0" u="none" strike="noStrike" kern="1200" cap="none" spc="0" normalizeH="0" baseline="0" noProof="0" dirty="0">
                <a:ln>
                  <a:noFill/>
                </a:ln>
                <a:solidFill>
                  <a:srgbClr val="FEFFFF"/>
                </a:solidFill>
                <a:effectLst/>
                <a:uLnTx/>
                <a:uFillTx/>
                <a:latin typeface="Arial" panose="020B0604020202020204"/>
                <a:ea typeface="+mn-ea"/>
                <a:cs typeface="+mn-cs"/>
              </a:rPr>
              <a:t>During this time </a:t>
            </a:r>
            <a:br>
              <a:rPr kumimoji="0" lang="tr-TR" sz="2400" b="0" i="0" u="none" strike="noStrike" kern="1200" cap="none" spc="0" normalizeH="0" baseline="0" noProof="0" dirty="0">
                <a:ln>
                  <a:noFill/>
                </a:ln>
                <a:solidFill>
                  <a:srgbClr val="FEFFFF"/>
                </a:solidFill>
                <a:effectLst/>
                <a:uLnTx/>
                <a:uFillTx/>
                <a:latin typeface="Arial" panose="020B0604020202020204"/>
                <a:ea typeface="+mn-ea"/>
                <a:cs typeface="+mn-cs"/>
              </a:rPr>
            </a:br>
            <a:r>
              <a:rPr kumimoji="0" lang="tr-TR" sz="2400" b="0" i="0" u="none" strike="noStrike" kern="1200" cap="none" spc="0" normalizeH="0" baseline="0" noProof="0" dirty="0" err="1">
                <a:ln>
                  <a:noFill/>
                </a:ln>
                <a:solidFill>
                  <a:srgbClr val="FEFFFF"/>
                </a:solidFill>
                <a:effectLst/>
                <a:uLnTx/>
                <a:uFillTx/>
                <a:latin typeface="Arial" panose="020B0604020202020204"/>
                <a:ea typeface="+mn-ea"/>
                <a:cs typeface="+mn-cs"/>
              </a:rPr>
              <a:t>Lions</a:t>
            </a:r>
            <a:r>
              <a:rPr kumimoji="0" lang="en-US" sz="2400" b="0" i="0" u="none" strike="noStrike" kern="1200" cap="none" spc="0" normalizeH="0" baseline="0" noProof="0" dirty="0">
                <a:ln>
                  <a:noFill/>
                </a:ln>
                <a:solidFill>
                  <a:srgbClr val="FEFFFF"/>
                </a:solidFill>
                <a:effectLst/>
                <a:uLnTx/>
                <a:uFillTx/>
                <a:latin typeface="Arial" panose="020B0604020202020204"/>
                <a:ea typeface="+mn-ea"/>
                <a:cs typeface="+mn-cs"/>
              </a:rPr>
              <a:t> Village was visited by IP Brian Sheehan and his wife Lori...,</a:t>
            </a:r>
          </a:p>
          <a:p>
            <a:pPr marL="0" marR="0" lvl="0" indent="0" algn="l" defTabSz="914400" rtl="0" eaLnBrk="1" fontAlgn="auto" latinLnBrk="0" hangingPunct="1">
              <a:lnSpc>
                <a:spcPts val="3300"/>
              </a:lnSpc>
              <a:spcBef>
                <a:spcPts val="1200"/>
              </a:spcBef>
              <a:spcAft>
                <a:spcPts val="0"/>
              </a:spcAft>
              <a:buClrTx/>
              <a:buSzTx/>
              <a:buFontTx/>
              <a:buNone/>
              <a:tabLst/>
              <a:defRPr/>
            </a:pPr>
            <a:r>
              <a:rPr kumimoji="0" lang="tr-TR" sz="2200" b="0" i="0" u="none" strike="noStrike" kern="1200" cap="none" spc="0" normalizeH="0" baseline="0" noProof="1">
                <a:ln>
                  <a:noFill/>
                </a:ln>
                <a:solidFill>
                  <a:srgbClr val="FEFFFF"/>
                </a:solidFill>
                <a:effectLst/>
                <a:uLnTx/>
                <a:uFillTx/>
                <a:latin typeface="Arial" panose="020B0604020202020204"/>
                <a:ea typeface="+mn-ea"/>
                <a:cs typeface="+mn-cs"/>
              </a:rPr>
              <a:t>MD118 CC/DGs and cabinet members </a:t>
            </a:r>
            <a:r>
              <a:rPr kumimoji="0" lang="en-US" sz="2200" b="0" i="0" u="none" strike="noStrike" kern="1200" cap="none" spc="0" normalizeH="0" baseline="0" noProof="1">
                <a:ln>
                  <a:noFill/>
                </a:ln>
                <a:solidFill>
                  <a:srgbClr val="FEFFFF"/>
                </a:solidFill>
                <a:effectLst/>
                <a:uLnTx/>
                <a:uFillTx/>
                <a:latin typeface="Arial" panose="020B0604020202020204"/>
                <a:ea typeface="+mn-ea"/>
                <a:cs typeface="+mn-cs"/>
              </a:rPr>
              <a:t>frequently visited the village to assess their needs and gave morale </a:t>
            </a:r>
            <a:r>
              <a:rPr kumimoji="0" lang="tr-TR" sz="2200" b="0" i="0" u="none" strike="noStrike" kern="1200" cap="none" spc="0" normalizeH="0" baseline="0" noProof="1">
                <a:ln>
                  <a:noFill/>
                </a:ln>
                <a:solidFill>
                  <a:srgbClr val="FEFFFF"/>
                </a:solidFill>
                <a:effectLst/>
                <a:uLnTx/>
                <a:uFillTx/>
                <a:latin typeface="Arial" panose="020B0604020202020204"/>
                <a:ea typeface="+mn-ea"/>
                <a:cs typeface="+mn-cs"/>
              </a:rPr>
              <a:t>being </a:t>
            </a:r>
            <a:r>
              <a:rPr kumimoji="0" lang="en-US" sz="2200" b="0" i="0" u="none" strike="noStrike" kern="1200" cap="none" spc="0" normalizeH="0" baseline="0" noProof="1">
                <a:ln>
                  <a:noFill/>
                </a:ln>
                <a:solidFill>
                  <a:srgbClr val="FEFFFF"/>
                </a:solidFill>
                <a:effectLst/>
                <a:uLnTx/>
                <a:uFillTx/>
                <a:latin typeface="Arial" panose="020B0604020202020204"/>
                <a:ea typeface="+mn-ea"/>
                <a:cs typeface="+mn-cs"/>
              </a:rPr>
              <a:t>together with the earthquake victims.</a:t>
            </a:r>
            <a:r>
              <a:rPr kumimoji="0" lang="tr-TR" sz="2200" b="0" i="0" u="none" strike="noStrike" kern="1200" cap="none" spc="0" normalizeH="0" baseline="0" noProof="1">
                <a:ln>
                  <a:noFill/>
                </a:ln>
                <a:solidFill>
                  <a:srgbClr val="FEFFFF"/>
                </a:solidFill>
                <a:effectLst/>
                <a:uLnTx/>
                <a:uFillTx/>
                <a:latin typeface="Arial" panose="020B0604020202020204"/>
                <a:ea typeface="+mn-ea"/>
                <a:cs typeface="+mn-cs"/>
              </a:rPr>
              <a:t> </a:t>
            </a:r>
          </a:p>
        </p:txBody>
      </p:sp>
      <p:pic>
        <p:nvPicPr>
          <p:cNvPr id="11" name="Resim 11">
            <a:extLst>
              <a:ext uri="{FF2B5EF4-FFF2-40B4-BE49-F238E27FC236}">
                <a16:creationId xmlns:a16="http://schemas.microsoft.com/office/drawing/2014/main" id="{AF23C25A-869A-EB05-6FED-57958DD54D5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327593" y="4992473"/>
            <a:ext cx="3503138" cy="1442469"/>
          </a:xfrm>
          <a:prstGeom prst="rect">
            <a:avLst/>
          </a:prstGeom>
        </p:spPr>
      </p:pic>
      <p:pic>
        <p:nvPicPr>
          <p:cNvPr id="12" name="Resim 26">
            <a:extLst>
              <a:ext uri="{FF2B5EF4-FFF2-40B4-BE49-F238E27FC236}">
                <a16:creationId xmlns:a16="http://schemas.microsoft.com/office/drawing/2014/main" id="{90DF259F-686B-73CB-7E4F-0A717D820CB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52801" y="754962"/>
            <a:ext cx="4307005" cy="2241990"/>
          </a:xfrm>
          <a:prstGeom prst="rect">
            <a:avLst/>
          </a:prstGeom>
        </p:spPr>
      </p:pic>
      <p:pic>
        <p:nvPicPr>
          <p:cNvPr id="15" name="Picture 1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352385" y="3068959"/>
            <a:ext cx="2869611" cy="3365983"/>
          </a:xfrm>
          <a:prstGeom prst="rect">
            <a:avLst/>
          </a:prstGeom>
        </p:spPr>
      </p:pic>
      <p:pic>
        <p:nvPicPr>
          <p:cNvPr id="13" name="Resim 3076">
            <a:extLst>
              <a:ext uri="{FF2B5EF4-FFF2-40B4-BE49-F238E27FC236}">
                <a16:creationId xmlns:a16="http://schemas.microsoft.com/office/drawing/2014/main" id="{ABF20C89-8C40-E12F-6DB5-9F6EB4244D5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722795" y="754962"/>
            <a:ext cx="2107936" cy="2239682"/>
          </a:xfrm>
          <a:prstGeom prst="rect">
            <a:avLst/>
          </a:prstGeom>
        </p:spPr>
      </p:pic>
      <p:pic>
        <p:nvPicPr>
          <p:cNvPr id="5" name="Picture 2" descr="MSB logo, link to start page">
            <a:extLst>
              <a:ext uri="{FF2B5EF4-FFF2-40B4-BE49-F238E27FC236}">
                <a16:creationId xmlns:a16="http://schemas.microsoft.com/office/drawing/2014/main" id="{3D1C3746-1212-D545-2789-52404A236934}"/>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10992544" y="2150267"/>
            <a:ext cx="783541" cy="738196"/>
          </a:xfrm>
          <a:prstGeom prst="rect">
            <a:avLst/>
          </a:prstGeom>
          <a:noFill/>
          <a:extLst>
            <a:ext uri="{909E8E84-426E-40dd-AFC4-6F175D3DCCD1}">
              <a14:hiddenFill xmlns="" xmlns:a14="http://schemas.microsoft.com/office/drawing/2010/main">
                <a:solidFill>
                  <a:srgbClr val="FFFFFF"/>
                </a:solidFill>
              </a14:hiddenFill>
            </a:ext>
          </a:extLst>
        </p:spPr>
      </p:pic>
      <p:sp>
        <p:nvSpPr>
          <p:cNvPr id="6" name="Metin kutusu 5">
            <a:extLst>
              <a:ext uri="{FF2B5EF4-FFF2-40B4-BE49-F238E27FC236}">
                <a16:creationId xmlns:a16="http://schemas.microsoft.com/office/drawing/2014/main" id="{AE362660-D88C-57E6-646F-0C973C76C1EA}"/>
              </a:ext>
            </a:extLst>
          </p:cNvPr>
          <p:cNvSpPr txBox="1"/>
          <p:nvPr/>
        </p:nvSpPr>
        <p:spPr>
          <a:xfrm>
            <a:off x="5416147" y="2340169"/>
            <a:ext cx="361141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err="1">
                <a:ln>
                  <a:noFill/>
                </a:ln>
                <a:solidFill>
                  <a:srgbClr val="FEFFFF"/>
                </a:solidFill>
                <a:effectLst/>
                <a:uLnTx/>
                <a:uFillTx/>
                <a:latin typeface="Arial" panose="020B0604020202020204"/>
                <a:ea typeface="+mn-ea"/>
                <a:cs typeface="+mn-cs"/>
              </a:rPr>
              <a:t>Mayor</a:t>
            </a:r>
            <a:r>
              <a:rPr kumimoji="0" lang="tr-TR" sz="1600" b="0" i="0" u="none" strike="noStrike" kern="1200" cap="none" spc="0" normalizeH="0" baseline="0" noProof="0" dirty="0">
                <a:ln>
                  <a:noFill/>
                </a:ln>
                <a:solidFill>
                  <a:srgbClr val="FEFFFF"/>
                </a:solidFill>
                <a:effectLst/>
                <a:uLnTx/>
                <a:uFillTx/>
                <a:latin typeface="Arial" panose="020B0604020202020204"/>
                <a:ea typeface="+mn-ea"/>
                <a:cs typeface="+mn-cs"/>
              </a:rPr>
              <a:t> of Mersin, </a:t>
            </a:r>
            <a:r>
              <a:rPr kumimoji="0" lang="tr-TR" sz="1600" b="0" i="0" u="none" strike="noStrike" kern="1200" cap="none" spc="0" normalizeH="0" baseline="0" noProof="0" dirty="0" err="1">
                <a:ln>
                  <a:noFill/>
                </a:ln>
                <a:solidFill>
                  <a:srgbClr val="FEFFFF"/>
                </a:solidFill>
                <a:effectLst/>
                <a:uLnTx/>
                <a:uFillTx/>
                <a:latin typeface="Arial" panose="020B0604020202020204"/>
                <a:ea typeface="+mn-ea"/>
                <a:cs typeface="+mn-cs"/>
              </a:rPr>
              <a:t>Mayor</a:t>
            </a:r>
            <a:r>
              <a:rPr kumimoji="0" lang="tr-TR" sz="1600" b="0" i="0" u="none" strike="noStrike" kern="1200" cap="none" spc="0" normalizeH="0" baseline="0" noProof="0" dirty="0">
                <a:ln>
                  <a:noFill/>
                </a:ln>
                <a:solidFill>
                  <a:srgbClr val="FEFFFF"/>
                </a:solidFill>
                <a:effectLst/>
                <a:uLnTx/>
                <a:uFillTx/>
                <a:latin typeface="Arial" panose="020B0604020202020204"/>
                <a:ea typeface="+mn-ea"/>
                <a:cs typeface="+mn-cs"/>
              </a:rPr>
              <a:t> of </a:t>
            </a:r>
            <a:r>
              <a:rPr kumimoji="0" lang="tr-TR" sz="1600" b="0" i="0" u="none" strike="noStrike" kern="1200" cap="none" spc="0" normalizeH="0" baseline="0" noProof="0" dirty="0" err="1">
                <a:ln>
                  <a:noFill/>
                </a:ln>
                <a:solidFill>
                  <a:srgbClr val="FEFFFF"/>
                </a:solidFill>
                <a:effectLst/>
                <a:uLnTx/>
                <a:uFillTx/>
                <a:latin typeface="Arial" panose="020B0604020202020204"/>
                <a:ea typeface="+mn-ea"/>
                <a:cs typeface="+mn-cs"/>
              </a:rPr>
              <a:t>Istanbul</a:t>
            </a:r>
            <a:r>
              <a:rPr kumimoji="0" lang="tr-TR" sz="1600" b="0" i="0" u="none" strike="noStrike" kern="1200" cap="none" spc="0" normalizeH="0" baseline="0" noProof="0" dirty="0">
                <a:ln>
                  <a:noFill/>
                </a:ln>
                <a:solidFill>
                  <a:srgbClr val="FEFFFF"/>
                </a:solidFill>
                <a:effectLst/>
                <a:uLnTx/>
                <a:uFillTx/>
                <a:latin typeface="Arial" panose="020B0604020202020204"/>
                <a:ea typeface="+mn-ea"/>
                <a:cs typeface="+mn-cs"/>
              </a:rPr>
              <a:t>, CHP </a:t>
            </a:r>
            <a:r>
              <a:rPr kumimoji="0" lang="tr-TR" sz="1600" b="0" i="0" u="none" strike="noStrike" kern="1200" cap="none" spc="0" normalizeH="0" baseline="0" noProof="0" dirty="0" err="1">
                <a:ln>
                  <a:noFill/>
                </a:ln>
                <a:solidFill>
                  <a:srgbClr val="FEFFFF"/>
                </a:solidFill>
                <a:effectLst/>
                <a:uLnTx/>
                <a:uFillTx/>
                <a:latin typeface="Arial" panose="020B0604020202020204"/>
                <a:ea typeface="+mn-ea"/>
                <a:cs typeface="+mn-cs"/>
              </a:rPr>
              <a:t>Leader</a:t>
            </a:r>
            <a:r>
              <a:rPr kumimoji="0" lang="tr-TR" sz="1600" b="0" i="0" u="none" strike="noStrike" kern="1200" cap="none" spc="0" normalizeH="0" baseline="0" noProof="0" dirty="0">
                <a:ln>
                  <a:noFill/>
                </a:ln>
                <a:solidFill>
                  <a:srgbClr val="FEFFFF"/>
                </a:solidFill>
                <a:effectLst/>
                <a:uLnTx/>
                <a:uFillTx/>
                <a:latin typeface="Arial" panose="020B0604020202020204"/>
                <a:ea typeface="+mn-ea"/>
                <a:cs typeface="+mn-cs"/>
              </a:rPr>
              <a:t> </a:t>
            </a:r>
            <a:r>
              <a:rPr kumimoji="0" lang="tr-TR" sz="1600" b="0" i="0" u="none" strike="noStrike" kern="1200" cap="none" spc="0" normalizeH="0" baseline="0" noProof="0" dirty="0" err="1">
                <a:ln>
                  <a:noFill/>
                </a:ln>
                <a:solidFill>
                  <a:srgbClr val="FEFFFF"/>
                </a:solidFill>
                <a:effectLst/>
                <a:uLnTx/>
                <a:uFillTx/>
                <a:latin typeface="Arial" panose="020B0604020202020204"/>
                <a:ea typeface="+mn-ea"/>
                <a:cs typeface="+mn-cs"/>
              </a:rPr>
              <a:t>Kilicdaroglu</a:t>
            </a:r>
            <a:endParaRPr kumimoji="0" lang="en-GB" sz="1600" b="0" i="0" u="none" strike="noStrike" kern="1200" cap="none" spc="0" normalizeH="0" baseline="0" noProof="0" dirty="0">
              <a:ln>
                <a:noFill/>
              </a:ln>
              <a:solidFill>
                <a:srgbClr val="FEFFFF"/>
              </a:solidFill>
              <a:effectLst/>
              <a:uLnTx/>
              <a:uFillTx/>
              <a:latin typeface="Arial" panose="020B0604020202020204"/>
              <a:ea typeface="+mn-ea"/>
              <a:cs typeface="+mn-cs"/>
            </a:endParaRPr>
          </a:p>
        </p:txBody>
      </p:sp>
      <p:sp>
        <p:nvSpPr>
          <p:cNvPr id="18" name="Metin kutusu 2">
            <a:extLst>
              <a:ext uri="{FF2B5EF4-FFF2-40B4-BE49-F238E27FC236}">
                <a16:creationId xmlns:a16="http://schemas.microsoft.com/office/drawing/2014/main" id="{E4A0063F-36E4-C24D-9E9D-54547FD7578A}"/>
              </a:ext>
            </a:extLst>
          </p:cNvPr>
          <p:cNvSpPr txBox="1"/>
          <p:nvPr/>
        </p:nvSpPr>
        <p:spPr>
          <a:xfrm>
            <a:off x="178904" y="139148"/>
            <a:ext cx="7891669"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000" b="1" i="0" u="none" strike="noStrike" kern="1200" cap="none" spc="0" normalizeH="0" baseline="0" noProof="1">
                <a:ln>
                  <a:noFill/>
                </a:ln>
                <a:solidFill>
                  <a:srgbClr val="FEFFFF"/>
                </a:solidFill>
                <a:effectLst/>
                <a:uLnTx/>
                <a:uFillTx/>
                <a:latin typeface="Arial" panose="020B0604020202020204" pitchFamily="34" charset="0"/>
                <a:ea typeface="+mn-ea"/>
                <a:cs typeface="Arial" panose="020B0604020202020204" pitchFamily="34" charset="0"/>
              </a:rPr>
              <a:t>1. RESCUE AND FIRST AID PHASE</a:t>
            </a:r>
            <a:endParaRPr kumimoji="0" lang="tr-TR" sz="3000" b="0" i="0" u="none" strike="noStrike" kern="1200" cap="none" spc="0" normalizeH="0" baseline="0" noProof="1">
              <a:ln>
                <a:noFill/>
              </a:ln>
              <a:solidFill>
                <a:srgbClr val="FEFFFF"/>
              </a:solidFill>
              <a:effectLst/>
              <a:uLnTx/>
              <a:uFillTx/>
              <a:latin typeface="Arial" panose="020B0604020202020204" pitchFamily="34" charset="0"/>
              <a:ea typeface="+mn-ea"/>
              <a:cs typeface="Arial" panose="020B0604020202020204" pitchFamily="34" charset="0"/>
            </a:endParaRPr>
          </a:p>
        </p:txBody>
      </p:sp>
      <p:pic>
        <p:nvPicPr>
          <p:cNvPr id="16" name="Resim 5">
            <a:extLst>
              <a:ext uri="{FF2B5EF4-FFF2-40B4-BE49-F238E27FC236}">
                <a16:creationId xmlns:a16="http://schemas.microsoft.com/office/drawing/2014/main" id="{BE38004F-6D6F-BF43-A979-A987E4D5C55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342477" y="3068959"/>
            <a:ext cx="3204000" cy="1851507"/>
          </a:xfrm>
          <a:prstGeom prst="rect">
            <a:avLst/>
          </a:prstGeom>
        </p:spPr>
      </p:pic>
      <p:pic>
        <p:nvPicPr>
          <p:cNvPr id="17" name="Resim 3077">
            <a:extLst>
              <a:ext uri="{FF2B5EF4-FFF2-40B4-BE49-F238E27FC236}">
                <a16:creationId xmlns:a16="http://schemas.microsoft.com/office/drawing/2014/main" id="{EF2099C8-5FD2-5542-ACB7-6A48A779C58D}"/>
              </a:ext>
            </a:extLst>
          </p:cNvPr>
          <p:cNvPicPr>
            <a:picLocks/>
          </p:cNvPicPr>
          <p:nvPr/>
        </p:nvPicPr>
        <p:blipFill rotWithShape="1">
          <a:blip r:embed="rId9" cstate="screen">
            <a:extLst>
              <a:ext uri="{28A0092B-C50C-407E-A947-70E740481C1C}">
                <a14:useLocalDpi xmlns:a14="http://schemas.microsoft.com/office/drawing/2010/main"/>
              </a:ext>
            </a:extLst>
          </a:blip>
          <a:srcRect/>
          <a:stretch/>
        </p:blipFill>
        <p:spPr>
          <a:xfrm>
            <a:off x="2482233" y="4828697"/>
            <a:ext cx="2749671" cy="1606245"/>
          </a:xfrm>
          <a:prstGeom prst="rect">
            <a:avLst/>
          </a:prstGeom>
        </p:spPr>
      </p:pic>
      <p:pic>
        <p:nvPicPr>
          <p:cNvPr id="19" name="Resim 9">
            <a:extLst>
              <a:ext uri="{FF2B5EF4-FFF2-40B4-BE49-F238E27FC236}">
                <a16:creationId xmlns:a16="http://schemas.microsoft.com/office/drawing/2014/main" id="{F8D8BC91-0E9E-484F-B554-E8B40A101506}"/>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00578" y="4828697"/>
            <a:ext cx="2276058" cy="1606245"/>
          </a:xfrm>
          <a:prstGeom prst="rect">
            <a:avLst/>
          </a:prstGeom>
        </p:spPr>
      </p:pic>
    </p:spTree>
    <p:extLst>
      <p:ext uri="{BB962C8B-B14F-4D97-AF65-F5344CB8AC3E}">
        <p14:creationId xmlns:p14="http://schemas.microsoft.com/office/powerpoint/2010/main" val="41524732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6D0E5155-7069-83E5-5897-DF8680D57E2A}"/>
              </a:ext>
            </a:extLst>
          </p:cNvPr>
          <p:cNvSpPr txBox="1"/>
          <p:nvPr/>
        </p:nvSpPr>
        <p:spPr>
          <a:xfrm>
            <a:off x="119336" y="321732"/>
            <a:ext cx="7653064"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000" b="1" i="0" u="none" strike="noStrike" kern="1200" cap="none" spc="0" normalizeH="0" baseline="0" noProof="1">
                <a:ln>
                  <a:noFill/>
                </a:ln>
                <a:solidFill>
                  <a:srgbClr val="FEFFFF"/>
                </a:solidFill>
                <a:effectLst/>
                <a:uLnTx/>
                <a:uFillTx/>
                <a:latin typeface="Arial" panose="020B0604020202020204"/>
                <a:ea typeface="+mn-ea"/>
                <a:cs typeface="+mn-cs"/>
              </a:rPr>
              <a:t> 2. COMMUNITY RECOVERY PHASE</a:t>
            </a:r>
            <a:endParaRPr kumimoji="0" lang="tr-TR" sz="3000" b="0" i="0" u="none" strike="noStrike" kern="1200" cap="none" spc="0" normalizeH="0" baseline="0" noProof="1">
              <a:ln>
                <a:noFill/>
              </a:ln>
              <a:solidFill>
                <a:srgbClr val="FEFFFF"/>
              </a:solidFill>
              <a:effectLst/>
              <a:uLnTx/>
              <a:uFillTx/>
              <a:latin typeface="Arial" panose="020B0604020202020204"/>
              <a:ea typeface="+mn-ea"/>
              <a:cs typeface="+mn-cs"/>
            </a:endParaRPr>
          </a:p>
        </p:txBody>
      </p:sp>
      <p:pic>
        <p:nvPicPr>
          <p:cNvPr id="8" name="Resim 7">
            <a:extLst>
              <a:ext uri="{FF2B5EF4-FFF2-40B4-BE49-F238E27FC236}">
                <a16:creationId xmlns:a16="http://schemas.microsoft.com/office/drawing/2014/main" id="{3E18B4B8-CDBA-EDD3-014C-5B29B48BDA7A}"/>
              </a:ext>
            </a:extLst>
          </p:cNvPr>
          <p:cNvPicPr>
            <a:picLocks noChangeAspect="1"/>
          </p:cNvPicPr>
          <p:nvPr/>
        </p:nvPicPr>
        <p:blipFill>
          <a:blip r:embed="rId3"/>
          <a:stretch>
            <a:fillRect/>
          </a:stretch>
        </p:blipFill>
        <p:spPr>
          <a:xfrm>
            <a:off x="5591944" y="907220"/>
            <a:ext cx="6240305" cy="3906395"/>
          </a:xfrm>
          <a:prstGeom prst="rect">
            <a:avLst/>
          </a:prstGeom>
        </p:spPr>
      </p:pic>
      <p:pic>
        <p:nvPicPr>
          <p:cNvPr id="10" name="Resim 9">
            <a:extLst>
              <a:ext uri="{FF2B5EF4-FFF2-40B4-BE49-F238E27FC236}">
                <a16:creationId xmlns:a16="http://schemas.microsoft.com/office/drawing/2014/main" id="{44DF6D43-B4FB-4707-77C3-B5C0C7D13CB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585042" y="4869161"/>
            <a:ext cx="6240305" cy="1336618"/>
          </a:xfrm>
          <a:prstGeom prst="rect">
            <a:avLst/>
          </a:prstGeom>
        </p:spPr>
      </p:pic>
      <p:sp>
        <p:nvSpPr>
          <p:cNvPr id="15" name="Metin kutusu 14">
            <a:extLst>
              <a:ext uri="{FF2B5EF4-FFF2-40B4-BE49-F238E27FC236}">
                <a16:creationId xmlns:a16="http://schemas.microsoft.com/office/drawing/2014/main" id="{8DFB4C96-C05D-81F3-7F68-BDD92D8064B9}"/>
              </a:ext>
            </a:extLst>
          </p:cNvPr>
          <p:cNvSpPr txBox="1"/>
          <p:nvPr/>
        </p:nvSpPr>
        <p:spPr>
          <a:xfrm>
            <a:off x="119336" y="773415"/>
            <a:ext cx="5472608" cy="5331075"/>
          </a:xfrm>
          <a:prstGeom prst="rect">
            <a:avLst/>
          </a:prstGeom>
          <a:noFill/>
        </p:spPr>
        <p:txBody>
          <a:bodyPr wrap="square">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endParaRPr kumimoji="0" lang="tr-TR" sz="2200" b="0" i="0" u="none" strike="noStrike" kern="1200" cap="none" spc="0" normalizeH="0" baseline="0" noProof="1">
              <a:ln>
                <a:noFill/>
              </a:ln>
              <a:solidFill>
                <a:srgbClr val="FE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tr-TR" sz="2200" b="0" i="0" u="none" strike="noStrike" kern="1200" cap="none" spc="0" normalizeH="0" baseline="0" noProof="1">
                <a:ln>
                  <a:noFill/>
                </a:ln>
                <a:solidFill>
                  <a:srgbClr val="FEFFFF"/>
                </a:solidFill>
                <a:effectLst/>
                <a:uLnTx/>
                <a:uFillTx/>
                <a:latin typeface="Arial" panose="020B0604020202020204"/>
                <a:ea typeface="+mn-ea"/>
                <a:cs typeface="+mn-cs"/>
              </a:rPr>
              <a:t>A large a</a:t>
            </a:r>
            <a:r>
              <a:rPr kumimoji="0" lang="en-US" sz="2200" b="0" i="0" u="none" strike="noStrike" kern="1200" cap="none" spc="0" normalizeH="0" baseline="0" noProof="1">
                <a:ln>
                  <a:noFill/>
                </a:ln>
                <a:solidFill>
                  <a:srgbClr val="FEFFFF"/>
                </a:solidFill>
                <a:effectLst/>
                <a:uLnTx/>
                <a:uFillTx/>
                <a:latin typeface="Arial" panose="020B0604020202020204"/>
                <a:ea typeface="+mn-ea"/>
                <a:cs typeface="+mn-cs"/>
              </a:rPr>
              <a:t>mount of funding has been developed through LCIF with the participation of the International Lions Community</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200" b="0" i="0" u="none" strike="noStrike" kern="1200" cap="none" spc="0" normalizeH="0" baseline="0" noProof="1">
                <a:ln>
                  <a:noFill/>
                </a:ln>
                <a:solidFill>
                  <a:srgbClr val="FEFFFF"/>
                </a:solidFill>
                <a:effectLst/>
                <a:uLnTx/>
                <a:uFillTx/>
                <a:latin typeface="Arial" panose="020B0604020202020204"/>
                <a:ea typeface="+mn-ea"/>
                <a:cs typeface="+mn-cs"/>
              </a:rPr>
              <a:t>1. CAT 22288/MD118 of </a:t>
            </a:r>
            <a:r>
              <a:rPr kumimoji="0" lang="en-US" sz="2200" b="1" i="0" u="none" strike="noStrike" kern="1200" cap="none" spc="0" normalizeH="0" baseline="0" noProof="1">
                <a:ln>
                  <a:noFill/>
                </a:ln>
                <a:solidFill>
                  <a:srgbClr val="FFC000"/>
                </a:solidFill>
                <a:effectLst/>
                <a:uLnTx/>
                <a:uFillTx/>
                <a:latin typeface="Arial" panose="020B0604020202020204"/>
                <a:ea typeface="+mn-ea"/>
                <a:cs typeface="+mn-cs"/>
              </a:rPr>
              <a:t>$200,000 </a:t>
            </a:r>
            <a:r>
              <a:rPr kumimoji="0" lang="en-US" sz="2200" b="0" i="0" u="none" strike="noStrike" kern="1200" cap="none" spc="0" normalizeH="0" baseline="0" noProof="1">
                <a:ln>
                  <a:noFill/>
                </a:ln>
                <a:solidFill>
                  <a:srgbClr val="FEFFFF"/>
                </a:solidFill>
                <a:effectLst/>
                <a:uLnTx/>
                <a:uFillTx/>
                <a:latin typeface="Arial" panose="020B0604020202020204"/>
                <a:ea typeface="+mn-ea"/>
                <a:cs typeface="+mn-cs"/>
              </a:rPr>
              <a:t>for </a:t>
            </a:r>
            <a:r>
              <a:rPr kumimoji="0" lang="en-US" sz="2200" b="1" i="0" u="none" strike="noStrike" kern="1200" cap="none" spc="0" normalizeH="0" baseline="0" noProof="1">
                <a:ln>
                  <a:noFill/>
                </a:ln>
                <a:solidFill>
                  <a:srgbClr val="FEFFFF"/>
                </a:solidFill>
                <a:effectLst/>
                <a:uLnTx/>
                <a:uFillTx/>
                <a:latin typeface="Arial" panose="020B0604020202020204"/>
                <a:ea typeface="+mn-ea"/>
                <a:cs typeface="+mn-cs"/>
              </a:rPr>
              <a:t>40 Container Houses.</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200" b="0" i="0" u="none" strike="noStrike" kern="1200" cap="none" spc="0" normalizeH="0" baseline="0" noProof="1">
                <a:ln>
                  <a:noFill/>
                </a:ln>
                <a:solidFill>
                  <a:srgbClr val="FEFFFF"/>
                </a:solidFill>
                <a:effectLst/>
                <a:uLnTx/>
                <a:uFillTx/>
                <a:latin typeface="Arial" panose="020B0604020202020204"/>
                <a:ea typeface="+mn-ea"/>
                <a:cs typeface="+mn-cs"/>
              </a:rPr>
              <a:t>2. DES 22692/MD118 </a:t>
            </a:r>
            <a:r>
              <a:rPr kumimoji="0" lang="en-US" sz="2200" b="1" i="0" u="none" strike="noStrike" kern="1200" cap="none" spc="0" normalizeH="0" baseline="0" noProof="1">
                <a:ln>
                  <a:noFill/>
                </a:ln>
                <a:solidFill>
                  <a:srgbClr val="FFC000"/>
                </a:solidFill>
                <a:effectLst/>
                <a:uLnTx/>
                <a:uFillTx/>
                <a:latin typeface="Arial" panose="020B0604020202020204"/>
                <a:ea typeface="+mn-ea"/>
                <a:cs typeface="+mn-cs"/>
              </a:rPr>
              <a:t>$360,045 </a:t>
            </a:r>
            <a:r>
              <a:rPr kumimoji="0" lang="en-US" sz="2200" b="0" i="0" u="none" strike="noStrike" kern="1200" cap="none" spc="0" normalizeH="0" baseline="0" noProof="1">
                <a:ln>
                  <a:noFill/>
                </a:ln>
                <a:solidFill>
                  <a:srgbClr val="FEFFFF"/>
                </a:solidFill>
                <a:effectLst/>
                <a:uLnTx/>
                <a:uFillTx/>
                <a:latin typeface="Arial" panose="020B0604020202020204"/>
                <a:ea typeface="+mn-ea"/>
                <a:cs typeface="+mn-cs"/>
              </a:rPr>
              <a:t>MD103 Designated Donation of MD103 France   to increase </a:t>
            </a:r>
            <a:r>
              <a:rPr kumimoji="0" lang="en-US" sz="2200" b="1" i="0" u="none" strike="noStrike" kern="1200" cap="none" spc="0" normalizeH="0" baseline="0" noProof="1">
                <a:ln>
                  <a:noFill/>
                </a:ln>
                <a:solidFill>
                  <a:srgbClr val="FEFFFF"/>
                </a:solidFill>
                <a:effectLst/>
                <a:uLnTx/>
                <a:uFillTx/>
                <a:latin typeface="Arial" panose="020B0604020202020204"/>
                <a:ea typeface="+mn-ea"/>
                <a:cs typeface="+mn-cs"/>
              </a:rPr>
              <a:t>equipped container houses </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200" b="0" i="0" u="none" strike="noStrike" kern="1200" cap="none" spc="0" normalizeH="0" baseline="0" noProof="1">
                <a:ln>
                  <a:noFill/>
                </a:ln>
                <a:solidFill>
                  <a:srgbClr val="FEFFFF"/>
                </a:solidFill>
                <a:effectLst/>
                <a:uLnTx/>
                <a:uFillTx/>
                <a:latin typeface="Arial" panose="020B0604020202020204"/>
                <a:ea typeface="+mn-ea"/>
                <a:cs typeface="+mn-cs"/>
              </a:rPr>
              <a:t>3. DES 22782/MD118 </a:t>
            </a:r>
            <a:r>
              <a:rPr kumimoji="0" lang="en-US" sz="2200" b="1" i="0" u="none" strike="noStrike" kern="1200" cap="none" spc="0" normalizeH="0" baseline="0" noProof="1">
                <a:ln>
                  <a:noFill/>
                </a:ln>
                <a:solidFill>
                  <a:srgbClr val="FFC000"/>
                </a:solidFill>
                <a:effectLst/>
                <a:uLnTx/>
                <a:uFillTx/>
                <a:latin typeface="Arial" panose="020B0604020202020204"/>
                <a:ea typeface="+mn-ea"/>
                <a:cs typeface="+mn-cs"/>
              </a:rPr>
              <a:t>$92,500 </a:t>
            </a:r>
            <a:r>
              <a:rPr kumimoji="0" lang="en-US" sz="2200" b="0" i="0" u="none" strike="noStrike" kern="1200" cap="none" spc="0" normalizeH="0" baseline="0" noProof="1">
                <a:ln>
                  <a:noFill/>
                </a:ln>
                <a:solidFill>
                  <a:srgbClr val="FEFFFF"/>
                </a:solidFill>
                <a:effectLst/>
                <a:uLnTx/>
                <a:uFillTx/>
                <a:latin typeface="Arial" panose="020B0604020202020204"/>
                <a:ea typeface="+mn-ea"/>
                <a:cs typeface="+mn-cs"/>
              </a:rPr>
              <a:t>for Basketball Fields and Playgrounds</a:t>
            </a:r>
          </a:p>
          <a:p>
            <a:pPr marL="0" marR="0" lvl="0" indent="0" algn="l" defTabSz="914400" rtl="0" eaLnBrk="1" fontAlgn="auto" latinLnBrk="0" hangingPunct="1">
              <a:lnSpc>
                <a:spcPts val="3500"/>
              </a:lnSpc>
              <a:spcBef>
                <a:spcPts val="1200"/>
              </a:spcBef>
              <a:spcAft>
                <a:spcPts val="0"/>
              </a:spcAft>
              <a:buClrTx/>
              <a:buSzTx/>
              <a:buFontTx/>
              <a:buNone/>
              <a:tabLst/>
              <a:defRPr/>
            </a:pPr>
            <a:r>
              <a:rPr kumimoji="0" lang="en-US" sz="2400" b="0" i="0" u="none" strike="noStrike" kern="1200" cap="none" spc="0" normalizeH="0" baseline="0" noProof="1">
                <a:ln>
                  <a:noFill/>
                </a:ln>
                <a:solidFill>
                  <a:srgbClr val="555659"/>
                </a:solidFill>
                <a:effectLst/>
                <a:uLnTx/>
                <a:uFillTx/>
                <a:latin typeface="Arial" panose="020B0604020202020204"/>
                <a:ea typeface="+mn-ea"/>
                <a:cs typeface="+mn-cs"/>
              </a:rPr>
              <a:t> </a:t>
            </a:r>
          </a:p>
        </p:txBody>
      </p:sp>
    </p:spTree>
    <p:extLst>
      <p:ext uri="{BB962C8B-B14F-4D97-AF65-F5344CB8AC3E}">
        <p14:creationId xmlns:p14="http://schemas.microsoft.com/office/powerpoint/2010/main" val="21974538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 17">
            <a:extLst>
              <a:ext uri="{FF2B5EF4-FFF2-40B4-BE49-F238E27FC236}">
                <a16:creationId xmlns:a16="http://schemas.microsoft.com/office/drawing/2014/main" id="{A15C5324-AF94-F0F2-6901-BCF60682B8B5}"/>
              </a:ext>
            </a:extLst>
          </p:cNvPr>
          <p:cNvGrpSpPr/>
          <p:nvPr/>
        </p:nvGrpSpPr>
        <p:grpSpPr>
          <a:xfrm>
            <a:off x="5368950" y="1073427"/>
            <a:ext cx="6523534" cy="4587822"/>
            <a:chOff x="5368950" y="836756"/>
            <a:chExt cx="6523534" cy="4824493"/>
          </a:xfrm>
        </p:grpSpPr>
        <p:pic>
          <p:nvPicPr>
            <p:cNvPr id="11" name="6CD7AE0C-BB47-4B5C-8A10-E093A416CD37" descr="PHOTO-2023-02-19-18-18-57.jpg">
              <a:extLst>
                <a:ext uri="{FF2B5EF4-FFF2-40B4-BE49-F238E27FC236}">
                  <a16:creationId xmlns:a16="http://schemas.microsoft.com/office/drawing/2014/main" id="{2D06892F-A49D-E413-50C6-CD218077AAC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368950" y="836756"/>
              <a:ext cx="6523534" cy="48244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7" name="Grup 16">
              <a:extLst>
                <a:ext uri="{FF2B5EF4-FFF2-40B4-BE49-F238E27FC236}">
                  <a16:creationId xmlns:a16="http://schemas.microsoft.com/office/drawing/2014/main" id="{853127E5-10B7-731C-7237-E2DE41E974B7}"/>
                </a:ext>
              </a:extLst>
            </p:cNvPr>
            <p:cNvGrpSpPr/>
            <p:nvPr/>
          </p:nvGrpSpPr>
          <p:grpSpPr>
            <a:xfrm>
              <a:off x="6158268" y="1875255"/>
              <a:ext cx="672297" cy="2794219"/>
              <a:chOff x="6158268" y="1875255"/>
              <a:chExt cx="672297" cy="2794219"/>
            </a:xfrm>
          </p:grpSpPr>
          <p:sp>
            <p:nvSpPr>
              <p:cNvPr id="12" name="Rectangle 8">
                <a:extLst>
                  <a:ext uri="{FF2B5EF4-FFF2-40B4-BE49-F238E27FC236}">
                    <a16:creationId xmlns:a16="http://schemas.microsoft.com/office/drawing/2014/main" id="{D876914C-1F69-3A62-B01D-6A09E0D434D1}"/>
                  </a:ext>
                </a:extLst>
              </p:cNvPr>
              <p:cNvSpPr/>
              <p:nvPr/>
            </p:nvSpPr>
            <p:spPr>
              <a:xfrm>
                <a:off x="6158268" y="4335060"/>
                <a:ext cx="488943" cy="334414"/>
              </a:xfrm>
              <a:prstGeom prst="rect">
                <a:avLst/>
              </a:prstGeom>
              <a:solidFill>
                <a:srgbClr val="F5BAC7">
                  <a:alpha val="5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5C8CB8F8-14BE-A6DA-7212-79B0C6171852}"/>
                  </a:ext>
                </a:extLst>
              </p:cNvPr>
              <p:cNvSpPr/>
              <p:nvPr/>
            </p:nvSpPr>
            <p:spPr>
              <a:xfrm>
                <a:off x="6158268" y="2202713"/>
                <a:ext cx="672297" cy="1062815"/>
              </a:xfrm>
              <a:prstGeom prst="rect">
                <a:avLst/>
              </a:prstGeom>
              <a:solidFill>
                <a:srgbClr val="FFDA5A">
                  <a:alpha val="5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6B37B787-CB73-510B-CE05-E71F808F2F17}"/>
                  </a:ext>
                </a:extLst>
              </p:cNvPr>
              <p:cNvSpPr/>
              <p:nvPr/>
            </p:nvSpPr>
            <p:spPr>
              <a:xfrm>
                <a:off x="6158268" y="1875255"/>
                <a:ext cx="488943" cy="315184"/>
              </a:xfrm>
              <a:prstGeom prst="rect">
                <a:avLst/>
              </a:prstGeom>
              <a:solidFill>
                <a:srgbClr val="F5BAC7">
                  <a:alpha val="5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grpSp>
      </p:grpSp>
      <p:sp>
        <p:nvSpPr>
          <p:cNvPr id="5" name="Metin kutusu 4">
            <a:extLst>
              <a:ext uri="{FF2B5EF4-FFF2-40B4-BE49-F238E27FC236}">
                <a16:creationId xmlns:a16="http://schemas.microsoft.com/office/drawing/2014/main" id="{3D37E07C-4B42-B79A-BD57-C587C41D5E29}"/>
              </a:ext>
            </a:extLst>
          </p:cNvPr>
          <p:cNvSpPr txBox="1"/>
          <p:nvPr/>
        </p:nvSpPr>
        <p:spPr>
          <a:xfrm>
            <a:off x="247340" y="1326223"/>
            <a:ext cx="4742104" cy="5035481"/>
          </a:xfrm>
          <a:prstGeom prst="rect">
            <a:avLst/>
          </a:prstGeom>
          <a:noFill/>
        </p:spPr>
        <p:txBody>
          <a:bodyPr wrap="square">
            <a:spAutoFit/>
          </a:bodyPr>
          <a:lstStyle/>
          <a:p>
            <a:pPr marL="0" marR="0" lvl="0" indent="0" algn="l" defTabSz="914400" rtl="0" eaLnBrk="1" fontAlgn="auto" latinLnBrk="0" hangingPunct="1">
              <a:lnSpc>
                <a:spcPts val="3200"/>
              </a:lnSpc>
              <a:spcBef>
                <a:spcPts val="1200"/>
              </a:spcBef>
              <a:spcAft>
                <a:spcPts val="0"/>
              </a:spcAft>
              <a:buClrTx/>
              <a:buSzTx/>
              <a:buFontTx/>
              <a:buNone/>
              <a:tabLst/>
              <a:defRPr/>
            </a:pPr>
            <a:r>
              <a:rPr kumimoji="0" lang="tr-TR" sz="2400" b="0" i="0" u="none" strike="noStrike" kern="1200" cap="none" spc="0" normalizeH="0" baseline="0" noProof="1">
                <a:ln>
                  <a:noFill/>
                </a:ln>
                <a:solidFill>
                  <a:srgbClr val="FEFFFF"/>
                </a:solidFill>
                <a:effectLst/>
                <a:uLnTx/>
                <a:uFillTx/>
                <a:latin typeface="Arial" panose="020B0604020202020204"/>
                <a:ea typeface="+mn-ea"/>
                <a:cs typeface="+mn-cs"/>
              </a:rPr>
              <a:t>Container Houses Village</a:t>
            </a:r>
            <a:br>
              <a:rPr kumimoji="0" lang="tr-TR" sz="2400" b="0" i="0" u="none" strike="noStrike" kern="1200" cap="none" spc="0" normalizeH="0" baseline="0" noProof="1">
                <a:ln>
                  <a:noFill/>
                </a:ln>
                <a:solidFill>
                  <a:srgbClr val="FEFFFF"/>
                </a:solidFill>
                <a:effectLst/>
                <a:uLnTx/>
                <a:uFillTx/>
                <a:latin typeface="Arial" panose="020B0604020202020204"/>
                <a:ea typeface="+mn-ea"/>
                <a:cs typeface="+mn-cs"/>
              </a:rPr>
            </a:br>
            <a:r>
              <a:rPr kumimoji="0" lang="en-US" sz="2400" b="0" i="0" u="none" strike="noStrike" kern="1200" cap="none" spc="0" normalizeH="0" baseline="0" noProof="1">
                <a:ln>
                  <a:noFill/>
                </a:ln>
                <a:solidFill>
                  <a:srgbClr val="FEFFFF"/>
                </a:solidFill>
                <a:effectLst/>
                <a:uLnTx/>
                <a:uFillTx/>
                <a:latin typeface="Arial" panose="020B0604020202020204"/>
                <a:ea typeface="+mn-ea"/>
                <a:cs typeface="+mn-cs"/>
              </a:rPr>
              <a:t>is planned to accommodate approximately 3000 people </a:t>
            </a:r>
            <a:r>
              <a:rPr kumimoji="0" lang="tr-TR" sz="2400" b="0" i="0" u="none" strike="noStrike" kern="1200" cap="none" spc="0" normalizeH="0" baseline="0" noProof="1">
                <a:ln>
                  <a:noFill/>
                </a:ln>
                <a:solidFill>
                  <a:srgbClr val="FEFFFF"/>
                </a:solidFill>
                <a:effectLst/>
                <a:uLnTx/>
                <a:uFillTx/>
                <a:latin typeface="Arial" panose="020B0604020202020204"/>
                <a:ea typeface="+mn-ea"/>
                <a:cs typeface="+mn-cs"/>
              </a:rPr>
              <a:t>is </a:t>
            </a:r>
            <a:r>
              <a:rPr kumimoji="0" lang="en-US" sz="2400" b="0" i="0" u="none" strike="noStrike" kern="1200" cap="none" spc="0" normalizeH="0" baseline="0" noProof="1">
                <a:ln>
                  <a:noFill/>
                </a:ln>
                <a:solidFill>
                  <a:srgbClr val="FEFFFF"/>
                </a:solidFill>
                <a:effectLst/>
                <a:uLnTx/>
                <a:uFillTx/>
                <a:latin typeface="Arial" panose="020B0604020202020204"/>
                <a:ea typeface="+mn-ea"/>
                <a:cs typeface="+mn-cs"/>
              </a:rPr>
              <a:t>allocated by AFAD (Disaster &amp;Emergency Management Presidency) . </a:t>
            </a:r>
            <a:endParaRPr kumimoji="0" lang="tr-TR" sz="2400" b="0" i="0" u="none" strike="noStrike" kern="1200" cap="none" spc="0" normalizeH="0" baseline="0" noProof="1">
              <a:ln>
                <a:noFill/>
              </a:ln>
              <a:solidFill>
                <a:srgbClr val="FEFFFF"/>
              </a:solidFill>
              <a:effectLst/>
              <a:uLnTx/>
              <a:uFillTx/>
              <a:latin typeface="Arial" panose="020B0604020202020204"/>
              <a:ea typeface="+mn-ea"/>
              <a:cs typeface="+mn-cs"/>
            </a:endParaRPr>
          </a:p>
          <a:p>
            <a:pPr marL="457200" marR="0" lvl="0" indent="-457200" algn="l" defTabSz="914400" rtl="0" eaLnBrk="1" fontAlgn="auto" latinLnBrk="0" hangingPunct="1">
              <a:lnSpc>
                <a:spcPts val="3200"/>
              </a:lnSpc>
              <a:spcBef>
                <a:spcPts val="1200"/>
              </a:spcBef>
              <a:spcAft>
                <a:spcPts val="0"/>
              </a:spcAft>
              <a:buClrTx/>
              <a:buSzTx/>
              <a:buFont typeface="Arial" panose="020B0604020202020204" pitchFamily="34" charset="0"/>
              <a:buChar char="•"/>
              <a:tabLst/>
              <a:defRPr/>
            </a:pPr>
            <a:r>
              <a:rPr kumimoji="0" lang="en-US" sz="2400" b="1" i="0" u="none" strike="noStrike" kern="1200" cap="none" spc="0" normalizeH="0" baseline="0" noProof="1">
                <a:ln>
                  <a:noFill/>
                </a:ln>
                <a:solidFill>
                  <a:srgbClr val="FFC000"/>
                </a:solidFill>
                <a:effectLst/>
                <a:uLnTx/>
                <a:uFillTx/>
                <a:latin typeface="Arial" panose="020B0604020202020204"/>
                <a:ea typeface="+mn-ea"/>
                <a:cs typeface="+mn-cs"/>
              </a:rPr>
              <a:t>167 Lions containers</a:t>
            </a:r>
          </a:p>
          <a:p>
            <a:pPr marL="457200" marR="0" lvl="0" indent="-457200" algn="l" defTabSz="914400" rtl="0" eaLnBrk="1" fontAlgn="auto" latinLnBrk="0" hangingPunct="1">
              <a:lnSpc>
                <a:spcPts val="3200"/>
              </a:lnSpc>
              <a:spcBef>
                <a:spcPts val="1200"/>
              </a:spcBef>
              <a:spcAft>
                <a:spcPts val="0"/>
              </a:spcAft>
              <a:buClrTx/>
              <a:buSzTx/>
              <a:buFont typeface="Arial" panose="020B0604020202020204" pitchFamily="34" charset="0"/>
              <a:buChar char="•"/>
              <a:tabLst/>
              <a:defRPr/>
            </a:pPr>
            <a:r>
              <a:rPr kumimoji="0" lang="en-US" sz="2400" b="1" i="0" u="none" strike="noStrike" kern="1200" cap="none" spc="0" normalizeH="0" baseline="0" noProof="1">
                <a:ln>
                  <a:noFill/>
                </a:ln>
                <a:solidFill>
                  <a:srgbClr val="FFC000"/>
                </a:solidFill>
                <a:effectLst/>
                <a:uLnTx/>
                <a:uFillTx/>
                <a:latin typeface="Arial" panose="020B0604020202020204"/>
                <a:ea typeface="+mn-ea"/>
                <a:cs typeface="+mn-cs"/>
              </a:rPr>
              <a:t>Sports fields</a:t>
            </a:r>
            <a:r>
              <a:rPr kumimoji="0" lang="en-US" sz="2400" b="1" i="0" u="none" strike="noStrike" kern="1200" cap="none" spc="0" normalizeH="0" baseline="0" noProof="1">
                <a:ln>
                  <a:noFill/>
                </a:ln>
                <a:solidFill>
                  <a:srgbClr val="FEFFFF"/>
                </a:solidFill>
                <a:effectLst/>
                <a:uLnTx/>
                <a:uFillTx/>
                <a:latin typeface="Arial" panose="020B0604020202020204"/>
                <a:ea typeface="+mn-ea"/>
                <a:cs typeface="+mn-cs"/>
              </a:rPr>
              <a:t> </a:t>
            </a:r>
            <a:r>
              <a:rPr kumimoji="0" lang="en-US" sz="2400" b="0" i="0" u="none" strike="noStrike" kern="1200" cap="none" spc="0" normalizeH="0" baseline="0" noProof="1">
                <a:ln>
                  <a:noFill/>
                </a:ln>
                <a:solidFill>
                  <a:srgbClr val="FEFFFF"/>
                </a:solidFill>
                <a:effectLst/>
                <a:uLnTx/>
                <a:uFillTx/>
                <a:latin typeface="Arial" panose="020B0604020202020204"/>
                <a:ea typeface="+mn-ea"/>
                <a:cs typeface="+mn-cs"/>
              </a:rPr>
              <a:t>and </a:t>
            </a:r>
            <a:r>
              <a:rPr kumimoji="0" lang="en-US" sz="2400" b="1" i="0" u="none" strike="noStrike" kern="1200" cap="none" spc="0" normalizeH="0" baseline="0" noProof="1">
                <a:ln>
                  <a:noFill/>
                </a:ln>
                <a:solidFill>
                  <a:srgbClr val="FFC000"/>
                </a:solidFill>
                <a:effectLst/>
                <a:uLnTx/>
                <a:uFillTx/>
                <a:latin typeface="Arial" panose="020B0604020202020204"/>
                <a:ea typeface="+mn-ea"/>
                <a:cs typeface="+mn-cs"/>
              </a:rPr>
              <a:t>children's playgrou</a:t>
            </a:r>
            <a:r>
              <a:rPr kumimoji="0" lang="en-US" sz="2400" b="0" i="0" u="none" strike="noStrike" kern="1200" cap="none" spc="0" normalizeH="0" baseline="0" noProof="1">
                <a:ln>
                  <a:noFill/>
                </a:ln>
                <a:solidFill>
                  <a:srgbClr val="FFC000"/>
                </a:solidFill>
                <a:effectLst/>
                <a:uLnTx/>
                <a:uFillTx/>
                <a:latin typeface="Arial" panose="020B0604020202020204"/>
                <a:ea typeface="+mn-ea"/>
                <a:cs typeface="+mn-cs"/>
              </a:rPr>
              <a:t>nds </a:t>
            </a:r>
          </a:p>
          <a:p>
            <a:pPr marL="0" marR="0" lvl="0" indent="0" algn="l" defTabSz="914400" rtl="0" eaLnBrk="1" fontAlgn="auto" latinLnBrk="0" hangingPunct="1">
              <a:lnSpc>
                <a:spcPts val="3200"/>
              </a:lnSpc>
              <a:spcBef>
                <a:spcPts val="1200"/>
              </a:spcBef>
              <a:spcAft>
                <a:spcPts val="0"/>
              </a:spcAft>
              <a:buClrTx/>
              <a:buSzTx/>
              <a:buFontTx/>
              <a:buNone/>
              <a:tabLst/>
              <a:defRPr/>
            </a:pPr>
            <a:r>
              <a:rPr kumimoji="0" lang="en-US" sz="2400" b="0" i="0" u="none" strike="noStrike" kern="1200" cap="none" spc="0" normalizeH="0" baseline="0" noProof="1">
                <a:ln>
                  <a:noFill/>
                </a:ln>
                <a:solidFill>
                  <a:srgbClr val="FEFFFF"/>
                </a:solidFill>
                <a:effectLst/>
                <a:uLnTx/>
                <a:uFillTx/>
                <a:latin typeface="Arial" panose="020B0604020202020204"/>
                <a:ea typeface="+mn-ea"/>
                <a:cs typeface="+mn-cs"/>
              </a:rPr>
              <a:t>     built with LCIF and other countries funds.</a:t>
            </a:r>
            <a:endParaRPr kumimoji="0" lang="tr-TR" sz="2400" b="0" i="0" u="none" strike="noStrike" kern="1200" cap="none" spc="0" normalizeH="0" baseline="0" noProof="1">
              <a:ln>
                <a:noFill/>
              </a:ln>
              <a:solidFill>
                <a:srgbClr val="FEFFFF"/>
              </a:solidFill>
              <a:effectLst/>
              <a:uLnTx/>
              <a:uFillTx/>
              <a:latin typeface="Arial" panose="020B0604020202020204"/>
              <a:ea typeface="+mn-ea"/>
              <a:cs typeface="+mn-cs"/>
            </a:endParaRPr>
          </a:p>
        </p:txBody>
      </p:sp>
      <p:pic>
        <p:nvPicPr>
          <p:cNvPr id="15" name="Picture 9">
            <a:extLst>
              <a:ext uri="{FF2B5EF4-FFF2-40B4-BE49-F238E27FC236}">
                <a16:creationId xmlns:a16="http://schemas.microsoft.com/office/drawing/2014/main" id="{50C99149-E645-1FD2-9DA2-2E92D6AB7EB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81245" y="5055133"/>
            <a:ext cx="3595075" cy="1132433"/>
          </a:xfrm>
          <a:prstGeom prst="rect">
            <a:avLst/>
          </a:prstGeom>
          <a:ln w="57150">
            <a:solidFill>
              <a:schemeClr val="bg1"/>
            </a:solidFill>
          </a:ln>
        </p:spPr>
      </p:pic>
      <p:pic>
        <p:nvPicPr>
          <p:cNvPr id="16" name="Picture 9">
            <a:extLst>
              <a:ext uri="{FF2B5EF4-FFF2-40B4-BE49-F238E27FC236}">
                <a16:creationId xmlns:a16="http://schemas.microsoft.com/office/drawing/2014/main" id="{3876130D-375B-2A79-4CC3-D452A2E3D56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519"/>
          <a:stretch/>
        </p:blipFill>
        <p:spPr>
          <a:xfrm>
            <a:off x="9041290" y="5058381"/>
            <a:ext cx="2851194" cy="1134000"/>
          </a:xfrm>
          <a:prstGeom prst="rect">
            <a:avLst/>
          </a:prstGeom>
          <a:ln w="57150">
            <a:solidFill>
              <a:schemeClr val="bg1"/>
            </a:solidFill>
          </a:ln>
        </p:spPr>
      </p:pic>
      <p:pic>
        <p:nvPicPr>
          <p:cNvPr id="10" name="Resim 9">
            <a:extLst>
              <a:ext uri="{FF2B5EF4-FFF2-40B4-BE49-F238E27FC236}">
                <a16:creationId xmlns:a16="http://schemas.microsoft.com/office/drawing/2014/main" id="{ADB21E72-7994-D94F-659E-53BC1B0E962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08808" y="2636912"/>
            <a:ext cx="1209188" cy="920998"/>
          </a:xfrm>
          <a:prstGeom prst="rect">
            <a:avLst/>
          </a:prstGeom>
        </p:spPr>
      </p:pic>
      <p:sp>
        <p:nvSpPr>
          <p:cNvPr id="20" name="Metin kutusu 2">
            <a:extLst>
              <a:ext uri="{FF2B5EF4-FFF2-40B4-BE49-F238E27FC236}">
                <a16:creationId xmlns:a16="http://schemas.microsoft.com/office/drawing/2014/main" id="{FE918BEA-6ECB-A245-9527-A65CA3B5BAF5}"/>
              </a:ext>
            </a:extLst>
          </p:cNvPr>
          <p:cNvSpPr txBox="1"/>
          <p:nvPr/>
        </p:nvSpPr>
        <p:spPr>
          <a:xfrm>
            <a:off x="247339" y="238539"/>
            <a:ext cx="7346158"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000" b="1" i="0" u="none" strike="noStrike" kern="1200" cap="none" spc="0" normalizeH="0" baseline="0" noProof="1">
                <a:ln>
                  <a:noFill/>
                </a:ln>
                <a:solidFill>
                  <a:srgbClr val="FEFFFF"/>
                </a:solidFill>
                <a:effectLst/>
                <a:uLnTx/>
                <a:uFillTx/>
                <a:latin typeface="Arial" panose="020B0604020202020204"/>
                <a:ea typeface="+mn-ea"/>
                <a:cs typeface="+mn-cs"/>
              </a:rPr>
              <a:t>2. COMMUNITY RECOVERY PHASE</a:t>
            </a:r>
            <a:endParaRPr kumimoji="0" lang="tr-TR" sz="3000" b="0" i="0" u="none" strike="noStrike" kern="1200" cap="none" spc="0" normalizeH="0" baseline="0" noProof="1">
              <a:ln>
                <a:noFill/>
              </a:ln>
              <a:solidFill>
                <a:srgbClr val="FE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841189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 5">
            <a:extLst>
              <a:ext uri="{FF2B5EF4-FFF2-40B4-BE49-F238E27FC236}">
                <a16:creationId xmlns:a16="http://schemas.microsoft.com/office/drawing/2014/main" id="{AF8A3652-7414-9EF0-36D7-D353EB342964}"/>
              </a:ext>
            </a:extLst>
          </p:cNvPr>
          <p:cNvGrpSpPr/>
          <p:nvPr/>
        </p:nvGrpSpPr>
        <p:grpSpPr>
          <a:xfrm>
            <a:off x="263352" y="774432"/>
            <a:ext cx="11569920" cy="5428748"/>
            <a:chOff x="263352" y="774432"/>
            <a:chExt cx="11569920" cy="5428748"/>
          </a:xfrm>
        </p:grpSpPr>
        <p:pic>
          <p:nvPicPr>
            <p:cNvPr id="4" name="Resim 3">
              <a:extLst>
                <a:ext uri="{FF2B5EF4-FFF2-40B4-BE49-F238E27FC236}">
                  <a16:creationId xmlns:a16="http://schemas.microsoft.com/office/drawing/2014/main" id="{25A82E71-7D7A-8BC8-4CA3-C8393C69BBE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67285" y="4201008"/>
              <a:ext cx="2306147" cy="1992445"/>
            </a:xfrm>
            <a:prstGeom prst="rect">
              <a:avLst/>
            </a:prstGeom>
          </p:spPr>
        </p:pic>
        <p:sp>
          <p:nvSpPr>
            <p:cNvPr id="5" name="Metin kutusu 4">
              <a:extLst>
                <a:ext uri="{FF2B5EF4-FFF2-40B4-BE49-F238E27FC236}">
                  <a16:creationId xmlns:a16="http://schemas.microsoft.com/office/drawing/2014/main" id="{3D37E07C-4B42-B79A-BD57-C587C41D5E29}"/>
                </a:ext>
              </a:extLst>
            </p:cNvPr>
            <p:cNvSpPr txBox="1"/>
            <p:nvPr/>
          </p:nvSpPr>
          <p:spPr>
            <a:xfrm>
              <a:off x="263352" y="1340768"/>
              <a:ext cx="4968552" cy="4589846"/>
            </a:xfrm>
            <a:prstGeom prst="rect">
              <a:avLst/>
            </a:prstGeom>
            <a:noFill/>
          </p:spPr>
          <p:txBody>
            <a:bodyPr wrap="square">
              <a:spAutoFit/>
            </a:bodyPr>
            <a:lstStyle/>
            <a:p>
              <a:pPr marL="0" marR="0" lvl="0" indent="0" algn="l" defTabSz="914400" rtl="0" eaLnBrk="1" fontAlgn="auto" latinLnBrk="0" hangingPunct="1">
                <a:lnSpc>
                  <a:spcPts val="3100"/>
                </a:lnSpc>
                <a:spcBef>
                  <a:spcPts val="1200"/>
                </a:spcBef>
                <a:spcAft>
                  <a:spcPts val="0"/>
                </a:spcAft>
                <a:buClrTx/>
                <a:buSzTx/>
                <a:buFontTx/>
                <a:buNone/>
                <a:tabLst/>
                <a:defRPr/>
              </a:pPr>
              <a:r>
                <a:rPr kumimoji="0" lang="en-US" sz="2400" b="0" i="0" u="none" strike="noStrike" kern="1200" cap="none" spc="0" normalizeH="0" baseline="0" noProof="1">
                  <a:ln>
                    <a:noFill/>
                  </a:ln>
                  <a:solidFill>
                    <a:srgbClr val="FEFFFF"/>
                  </a:solidFill>
                  <a:effectLst/>
                  <a:uLnTx/>
                  <a:uFillTx/>
                  <a:latin typeface="Arial" panose="020B0604020202020204"/>
                  <a:ea typeface="+mn-ea"/>
                  <a:cs typeface="+mn-cs"/>
                </a:rPr>
                <a:t>Some of the containers donated by </a:t>
              </a:r>
              <a:r>
                <a:rPr kumimoji="0" lang="tr-TR" sz="2400" b="0" i="0" u="none" strike="noStrike" kern="1200" cap="none" spc="0" normalizeH="0" baseline="0" noProof="1">
                  <a:ln>
                    <a:noFill/>
                  </a:ln>
                  <a:solidFill>
                    <a:srgbClr val="FEFFFF"/>
                  </a:solidFill>
                  <a:effectLst/>
                  <a:uLnTx/>
                  <a:uFillTx/>
                  <a:latin typeface="Arial" panose="020B0604020202020204"/>
                  <a:ea typeface="+mn-ea"/>
                  <a:cs typeface="+mn-cs"/>
                </a:rPr>
                <a:t>Turkish </a:t>
              </a:r>
              <a:r>
                <a:rPr kumimoji="0" lang="en-US" sz="2400" b="0" i="0" u="none" strike="noStrike" kern="1200" cap="none" spc="0" normalizeH="0" baseline="0" noProof="1">
                  <a:ln>
                    <a:noFill/>
                  </a:ln>
                  <a:solidFill>
                    <a:srgbClr val="FEFFFF"/>
                  </a:solidFill>
                  <a:effectLst/>
                  <a:uLnTx/>
                  <a:uFillTx/>
                  <a:latin typeface="Arial" panose="020B0604020202020204"/>
                  <a:ea typeface="+mn-ea"/>
                  <a:cs typeface="+mn-cs"/>
                </a:rPr>
                <a:t>Lions and Leos, used for </a:t>
              </a:r>
              <a:r>
                <a:rPr kumimoji="0" lang="tr-TR" sz="2400" b="0" i="0" u="none" strike="noStrike" kern="1200" cap="none" spc="0" normalizeH="0" baseline="0" noProof="1">
                  <a:ln>
                    <a:noFill/>
                  </a:ln>
                  <a:solidFill>
                    <a:srgbClr val="FEFFFF"/>
                  </a:solidFill>
                  <a:effectLst/>
                  <a:uLnTx/>
                  <a:uFillTx/>
                  <a:latin typeface="Arial" panose="020B0604020202020204"/>
                  <a:ea typeface="+mn-ea"/>
                  <a:cs typeface="+mn-cs"/>
                </a:rPr>
                <a:t>office</a:t>
              </a:r>
              <a:r>
                <a:rPr kumimoji="0" lang="en-US" sz="2400" b="0" i="0" u="none" strike="noStrike" kern="1200" cap="none" spc="0" normalizeH="0" baseline="0" noProof="1">
                  <a:ln>
                    <a:noFill/>
                  </a:ln>
                  <a:solidFill>
                    <a:srgbClr val="FEFFFF"/>
                  </a:solidFill>
                  <a:effectLst/>
                  <a:uLnTx/>
                  <a:uFillTx/>
                  <a:latin typeface="Arial" panose="020B0604020202020204"/>
                  <a:ea typeface="+mn-ea"/>
                  <a:cs typeface="+mn-cs"/>
                </a:rPr>
                <a:t> units, and the rest used for </a:t>
              </a:r>
              <a:r>
                <a:rPr kumimoji="0" lang="tr-TR" sz="2400" b="0" i="0" u="none" strike="noStrike" kern="1200" cap="none" spc="0" normalizeH="0" baseline="0" noProof="1">
                  <a:ln>
                    <a:noFill/>
                  </a:ln>
                  <a:solidFill>
                    <a:srgbClr val="FEFFFF"/>
                  </a:solidFill>
                  <a:effectLst/>
                  <a:uLnTx/>
                  <a:uFillTx/>
                  <a:latin typeface="Arial" panose="020B0604020202020204"/>
                  <a:ea typeface="+mn-ea"/>
                  <a:cs typeface="+mn-cs"/>
                </a:rPr>
                <a:t>living</a:t>
              </a:r>
              <a:r>
                <a:rPr kumimoji="0" lang="en-US" sz="2400" b="0" i="0" u="none" strike="noStrike" kern="1200" cap="none" spc="0" normalizeH="0" baseline="0" noProof="1">
                  <a:ln>
                    <a:noFill/>
                  </a:ln>
                  <a:solidFill>
                    <a:srgbClr val="FEFFFF"/>
                  </a:solidFill>
                  <a:effectLst/>
                  <a:uLnTx/>
                  <a:uFillTx/>
                  <a:latin typeface="Arial" panose="020B0604020202020204"/>
                  <a:ea typeface="+mn-ea"/>
                  <a:cs typeface="+mn-cs"/>
                </a:rPr>
                <a:t>.</a:t>
              </a:r>
              <a:r>
                <a:rPr kumimoji="0" lang="tr-TR" sz="2400" b="0" i="0" u="none" strike="noStrike" kern="1200" cap="none" spc="0" normalizeH="0" baseline="0" noProof="1">
                  <a:ln>
                    <a:noFill/>
                  </a:ln>
                  <a:solidFill>
                    <a:srgbClr val="FEFFFF"/>
                  </a:solidFill>
                  <a:effectLst/>
                  <a:uLnTx/>
                  <a:uFillTx/>
                  <a:latin typeface="Arial" panose="020B0604020202020204"/>
                  <a:ea typeface="+mn-ea"/>
                  <a:cs typeface="+mn-cs"/>
                </a:rPr>
                <a:t> </a:t>
              </a:r>
            </a:p>
            <a:p>
              <a:pPr marL="0" marR="0" lvl="0" indent="0" algn="l" defTabSz="914400" rtl="0" eaLnBrk="1" fontAlgn="auto" latinLnBrk="0" hangingPunct="1">
                <a:lnSpc>
                  <a:spcPts val="3100"/>
                </a:lnSpc>
                <a:spcBef>
                  <a:spcPts val="1200"/>
                </a:spcBef>
                <a:spcAft>
                  <a:spcPts val="0"/>
                </a:spcAft>
                <a:buClrTx/>
                <a:buSzTx/>
                <a:buFontTx/>
                <a:buNone/>
                <a:tabLst/>
                <a:defRPr/>
              </a:pPr>
              <a:r>
                <a:rPr kumimoji="0" lang="en-US" sz="2400" b="0" i="0" u="none" strike="noStrike" kern="1200" cap="none" spc="0" normalizeH="0" baseline="0" noProof="1">
                  <a:ln>
                    <a:noFill/>
                  </a:ln>
                  <a:solidFill>
                    <a:srgbClr val="FEFFFF"/>
                  </a:solidFill>
                  <a:effectLst/>
                  <a:uLnTx/>
                  <a:uFillTx/>
                  <a:latin typeface="Arial" panose="020B0604020202020204"/>
                  <a:ea typeface="+mn-ea"/>
                  <a:cs typeface="+mn-cs"/>
                </a:rPr>
                <a:t>During the establishment of the container city, </a:t>
              </a:r>
              <a:r>
                <a:rPr kumimoji="0" lang="tr-TR" sz="2400" b="1" i="0" u="none" strike="noStrike" kern="1200" cap="none" spc="0" normalizeH="0" baseline="0" noProof="1">
                  <a:ln>
                    <a:noFill/>
                  </a:ln>
                  <a:solidFill>
                    <a:srgbClr val="FEFFFF"/>
                  </a:solidFill>
                  <a:effectLst/>
                  <a:uLnTx/>
                  <a:uFillTx/>
                  <a:latin typeface="Arial" panose="020B0604020202020204"/>
                  <a:ea typeface="+mn-ea"/>
                  <a:cs typeface="+mn-cs"/>
                </a:rPr>
                <a:t>IP</a:t>
              </a:r>
              <a:r>
                <a:rPr kumimoji="0" lang="en-US" sz="2400" b="1" i="0" u="none" strike="noStrike" kern="1200" cap="none" spc="0" normalizeH="0" baseline="0" noProof="1">
                  <a:ln>
                    <a:noFill/>
                  </a:ln>
                  <a:solidFill>
                    <a:srgbClr val="FEFFFF"/>
                  </a:solidFill>
                  <a:effectLst/>
                  <a:uLnTx/>
                  <a:uFillTx/>
                  <a:latin typeface="Arial" panose="020B0604020202020204"/>
                  <a:ea typeface="+mn-ea"/>
                  <a:cs typeface="+mn-cs"/>
                </a:rPr>
                <a:t> Brian Sheehan </a:t>
              </a:r>
              <a:r>
                <a:rPr kumimoji="0" lang="en-US" sz="2400" b="0" i="0" u="none" strike="noStrike" kern="1200" cap="none" spc="0" normalizeH="0" baseline="0" noProof="1">
                  <a:ln>
                    <a:noFill/>
                  </a:ln>
                  <a:solidFill>
                    <a:srgbClr val="FEFFFF"/>
                  </a:solidFill>
                  <a:effectLst/>
                  <a:uLnTx/>
                  <a:uFillTx/>
                  <a:latin typeface="Arial" panose="020B0604020202020204"/>
                  <a:ea typeface="+mn-ea"/>
                  <a:cs typeface="+mn-cs"/>
                </a:rPr>
                <a:t>and his </a:t>
              </a:r>
              <a:r>
                <a:rPr kumimoji="0" lang="tr-TR" sz="2400" b="0" i="0" u="none" strike="noStrike" kern="1200" cap="none" spc="0" normalizeH="0" baseline="0" noProof="1">
                  <a:ln>
                    <a:noFill/>
                  </a:ln>
                  <a:solidFill>
                    <a:srgbClr val="FEFFFF"/>
                  </a:solidFill>
                  <a:effectLst/>
                  <a:uLnTx/>
                  <a:uFillTx/>
                  <a:latin typeface="Arial" panose="020B0604020202020204"/>
                  <a:ea typeface="+mn-ea"/>
                  <a:cs typeface="+mn-cs"/>
                </a:rPr>
                <a:t>w</a:t>
              </a:r>
              <a:r>
                <a:rPr kumimoji="0" lang="en-US" sz="2400" b="0" i="0" u="none" strike="noStrike" kern="1200" cap="none" spc="0" normalizeH="0" baseline="0" noProof="1">
                  <a:ln>
                    <a:noFill/>
                  </a:ln>
                  <a:solidFill>
                    <a:srgbClr val="FEFFFF"/>
                  </a:solidFill>
                  <a:effectLst/>
                  <a:uLnTx/>
                  <a:uFillTx/>
                  <a:latin typeface="Arial" panose="020B0604020202020204"/>
                  <a:ea typeface="+mn-ea"/>
                  <a:cs typeface="+mn-cs"/>
                </a:rPr>
                <a:t>ife </a:t>
              </a:r>
              <a:r>
                <a:rPr kumimoji="0" lang="en-US" sz="2400" b="1" i="0" u="none" strike="noStrike" kern="1200" cap="none" spc="0" normalizeH="0" baseline="0" noProof="1">
                  <a:ln>
                    <a:noFill/>
                  </a:ln>
                  <a:solidFill>
                    <a:srgbClr val="FEFFFF"/>
                  </a:solidFill>
                  <a:effectLst/>
                  <a:uLnTx/>
                  <a:uFillTx/>
                  <a:latin typeface="Arial" panose="020B0604020202020204"/>
                  <a:ea typeface="+mn-ea"/>
                  <a:cs typeface="+mn-cs"/>
                </a:rPr>
                <a:t>Lori, </a:t>
              </a:r>
              <a:r>
                <a:rPr kumimoji="0" lang="en-US" sz="2400" b="0" i="0" u="none" strike="noStrike" kern="1200" cap="none" spc="0" normalizeH="0" baseline="0" noProof="1">
                  <a:ln>
                    <a:noFill/>
                  </a:ln>
                  <a:solidFill>
                    <a:srgbClr val="FEFFFF"/>
                  </a:solidFill>
                  <a:effectLst/>
                  <a:uLnTx/>
                  <a:uFillTx/>
                  <a:latin typeface="Arial" panose="020B0604020202020204"/>
                  <a:ea typeface="+mn-ea"/>
                  <a:cs typeface="+mn-cs"/>
                </a:rPr>
                <a:t>members of the MD118 Earthquake Relief Committee and local Lions visited the village and s</a:t>
              </a:r>
              <a:r>
                <a:rPr kumimoji="0" lang="tr-TR" sz="2400" b="0" i="0" u="none" strike="noStrike" kern="1200" cap="none" spc="0" normalizeH="0" baseline="0" noProof="1">
                  <a:ln>
                    <a:noFill/>
                  </a:ln>
                  <a:solidFill>
                    <a:srgbClr val="FEFFFF"/>
                  </a:solidFill>
                  <a:effectLst/>
                  <a:uLnTx/>
                  <a:uFillTx/>
                  <a:latin typeface="Arial" panose="020B0604020202020204"/>
                  <a:ea typeface="+mn-ea"/>
                  <a:cs typeface="+mn-cs"/>
                </a:rPr>
                <a:t>upervise</a:t>
              </a:r>
              <a:r>
                <a:rPr kumimoji="0" lang="en-US" sz="2400" b="0" i="0" u="none" strike="noStrike" kern="1200" cap="none" spc="0" normalizeH="0" baseline="0" noProof="1">
                  <a:ln>
                    <a:noFill/>
                  </a:ln>
                  <a:solidFill>
                    <a:srgbClr val="FEFFFF"/>
                  </a:solidFill>
                  <a:effectLst/>
                  <a:uLnTx/>
                  <a:uFillTx/>
                  <a:latin typeface="Arial" panose="020B0604020202020204"/>
                  <a:ea typeface="+mn-ea"/>
                  <a:cs typeface="+mn-cs"/>
                </a:rPr>
                <a:t> the work</a:t>
              </a:r>
              <a:r>
                <a:rPr kumimoji="0" lang="tr-TR" sz="2400" b="0" i="0" u="none" strike="noStrike" kern="1200" cap="none" spc="0" normalizeH="0" baseline="0" noProof="1">
                  <a:ln>
                    <a:noFill/>
                  </a:ln>
                  <a:solidFill>
                    <a:srgbClr val="FEFFFF"/>
                  </a:solidFill>
                  <a:effectLst/>
                  <a:uLnTx/>
                  <a:uFillTx/>
                  <a:latin typeface="Arial" panose="020B0604020202020204"/>
                  <a:ea typeface="+mn-ea"/>
                  <a:cs typeface="+mn-cs"/>
                </a:rPr>
                <a:t>s</a:t>
              </a:r>
              <a:r>
                <a:rPr kumimoji="0" lang="en-US" sz="2400" b="0" i="0" u="none" strike="noStrike" kern="1200" cap="none" spc="0" normalizeH="0" baseline="0" noProof="1">
                  <a:ln>
                    <a:noFill/>
                  </a:ln>
                  <a:solidFill>
                    <a:srgbClr val="FEFFFF"/>
                  </a:solidFill>
                  <a:effectLst/>
                  <a:uLnTx/>
                  <a:uFillTx/>
                  <a:latin typeface="Arial" panose="020B0604020202020204"/>
                  <a:ea typeface="+mn-ea"/>
                  <a:cs typeface="+mn-cs"/>
                </a:rPr>
                <a:t>.</a:t>
              </a:r>
              <a:endParaRPr kumimoji="0" lang="tr-TR" sz="2400" b="0" i="0" u="none" strike="noStrike" kern="1200" cap="none" spc="0" normalizeH="0" baseline="0" noProof="1">
                <a:ln>
                  <a:noFill/>
                </a:ln>
                <a:solidFill>
                  <a:srgbClr val="FEFFFF"/>
                </a:solidFill>
                <a:effectLst/>
                <a:uLnTx/>
                <a:uFillTx/>
                <a:latin typeface="Arial" panose="020B0604020202020204"/>
                <a:ea typeface="+mn-ea"/>
                <a:cs typeface="+mn-cs"/>
              </a:endParaRPr>
            </a:p>
          </p:txBody>
        </p:sp>
        <p:pic>
          <p:nvPicPr>
            <p:cNvPr id="7" name="Resim 6">
              <a:extLst>
                <a:ext uri="{FF2B5EF4-FFF2-40B4-BE49-F238E27FC236}">
                  <a16:creationId xmlns:a16="http://schemas.microsoft.com/office/drawing/2014/main" id="{A43B9177-5DFB-5ED3-E2C5-D8802FD1231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67286" y="774432"/>
              <a:ext cx="4134831" cy="1453892"/>
            </a:xfrm>
            <a:prstGeom prst="rect">
              <a:avLst/>
            </a:prstGeom>
          </p:spPr>
        </p:pic>
        <p:pic>
          <p:nvPicPr>
            <p:cNvPr id="8" name="Resim 7">
              <a:extLst>
                <a:ext uri="{FF2B5EF4-FFF2-40B4-BE49-F238E27FC236}">
                  <a16:creationId xmlns:a16="http://schemas.microsoft.com/office/drawing/2014/main" id="{920EEEC7-F766-191A-4A50-4742853062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60203" y="775856"/>
              <a:ext cx="2267077" cy="1452468"/>
            </a:xfrm>
            <a:prstGeom prst="rect">
              <a:avLst/>
            </a:prstGeom>
          </p:spPr>
        </p:pic>
        <p:pic>
          <p:nvPicPr>
            <p:cNvPr id="18" name="Picture 11">
              <a:extLst>
                <a:ext uri="{FF2B5EF4-FFF2-40B4-BE49-F238E27FC236}">
                  <a16:creationId xmlns:a16="http://schemas.microsoft.com/office/drawing/2014/main" id="{813DC4CB-8174-EA61-B26B-D5B631956CA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369432" y="2296330"/>
              <a:ext cx="2304000" cy="1829961"/>
            </a:xfrm>
            <a:prstGeom prst="rect">
              <a:avLst/>
            </a:prstGeom>
          </p:spPr>
        </p:pic>
        <p:pic>
          <p:nvPicPr>
            <p:cNvPr id="19" name="Picture 15">
              <a:extLst>
                <a:ext uri="{FF2B5EF4-FFF2-40B4-BE49-F238E27FC236}">
                  <a16:creationId xmlns:a16="http://schemas.microsoft.com/office/drawing/2014/main" id="{C074F442-4A8F-A8D8-D1FC-6C2CE876C0D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739672" y="2296328"/>
              <a:ext cx="4093600" cy="2284800"/>
            </a:xfrm>
            <a:prstGeom prst="rect">
              <a:avLst/>
            </a:prstGeom>
          </p:spPr>
        </p:pic>
        <p:pic>
          <p:nvPicPr>
            <p:cNvPr id="20" name="Picture 14">
              <a:extLst>
                <a:ext uri="{FF2B5EF4-FFF2-40B4-BE49-F238E27FC236}">
                  <a16:creationId xmlns:a16="http://schemas.microsoft.com/office/drawing/2014/main" id="{D35E5399-FE7D-2334-E865-ECC8EF62584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1"/>
            <a:stretch/>
          </p:blipFill>
          <p:spPr>
            <a:xfrm>
              <a:off x="8832303" y="4651390"/>
              <a:ext cx="2985423" cy="1551790"/>
            </a:xfrm>
            <a:prstGeom prst="rect">
              <a:avLst/>
            </a:prstGeom>
          </p:spPr>
        </p:pic>
        <p:pic>
          <p:nvPicPr>
            <p:cNvPr id="27" name="Resim 26">
              <a:extLst>
                <a:ext uri="{FF2B5EF4-FFF2-40B4-BE49-F238E27FC236}">
                  <a16:creationId xmlns:a16="http://schemas.microsoft.com/office/drawing/2014/main" id="{5182CC9D-6784-06EE-F6EA-120926D409F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737298" y="4649133"/>
              <a:ext cx="1031140" cy="1544320"/>
            </a:xfrm>
            <a:prstGeom prst="rect">
              <a:avLst/>
            </a:prstGeom>
          </p:spPr>
        </p:pic>
      </p:grpSp>
      <p:sp>
        <p:nvSpPr>
          <p:cNvPr id="12" name="Metin kutusu 2">
            <a:extLst>
              <a:ext uri="{FF2B5EF4-FFF2-40B4-BE49-F238E27FC236}">
                <a16:creationId xmlns:a16="http://schemas.microsoft.com/office/drawing/2014/main" id="{A5A4976F-5B60-7840-A013-6FB222E752D4}"/>
              </a:ext>
            </a:extLst>
          </p:cNvPr>
          <p:cNvSpPr txBox="1"/>
          <p:nvPr/>
        </p:nvSpPr>
        <p:spPr>
          <a:xfrm>
            <a:off x="1" y="238539"/>
            <a:ext cx="7593496"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000" b="1" i="0" u="none" strike="noStrike" kern="1200" cap="none" spc="0" normalizeH="0" baseline="0" noProof="1">
                <a:ln>
                  <a:noFill/>
                </a:ln>
                <a:solidFill>
                  <a:srgbClr val="FEFFFF"/>
                </a:solidFill>
                <a:effectLst/>
                <a:uLnTx/>
                <a:uFillTx/>
                <a:latin typeface="Arial" panose="020B0604020202020204"/>
                <a:ea typeface="+mn-ea"/>
                <a:cs typeface="+mn-cs"/>
              </a:rPr>
              <a:t>  2. COMMUNITY RECOVERY PHASE</a:t>
            </a:r>
            <a:endParaRPr kumimoji="0" lang="tr-TR" sz="3000" b="0" i="0" u="none" strike="noStrike" kern="1200" cap="none" spc="0" normalizeH="0" baseline="0" noProof="1">
              <a:ln>
                <a:noFill/>
              </a:ln>
              <a:solidFill>
                <a:srgbClr val="FE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1375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 5">
            <a:extLst>
              <a:ext uri="{FF2B5EF4-FFF2-40B4-BE49-F238E27FC236}">
                <a16:creationId xmlns:a16="http://schemas.microsoft.com/office/drawing/2014/main" id="{AF8A3652-7414-9EF0-36D7-D353EB342964}"/>
              </a:ext>
            </a:extLst>
          </p:cNvPr>
          <p:cNvGrpSpPr/>
          <p:nvPr/>
        </p:nvGrpSpPr>
        <p:grpSpPr>
          <a:xfrm>
            <a:off x="190053" y="774432"/>
            <a:ext cx="11643219" cy="5428748"/>
            <a:chOff x="190053" y="774432"/>
            <a:chExt cx="11643219" cy="5428748"/>
          </a:xfrm>
        </p:grpSpPr>
        <p:pic>
          <p:nvPicPr>
            <p:cNvPr id="4" name="Resim 3">
              <a:extLst>
                <a:ext uri="{FF2B5EF4-FFF2-40B4-BE49-F238E27FC236}">
                  <a16:creationId xmlns:a16="http://schemas.microsoft.com/office/drawing/2014/main" id="{25A82E71-7D7A-8BC8-4CA3-C8393C69BBE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67285" y="4201008"/>
              <a:ext cx="2306147" cy="1992445"/>
            </a:xfrm>
            <a:prstGeom prst="rect">
              <a:avLst/>
            </a:prstGeom>
          </p:spPr>
        </p:pic>
        <p:sp>
          <p:nvSpPr>
            <p:cNvPr id="5" name="Metin kutusu 4">
              <a:extLst>
                <a:ext uri="{FF2B5EF4-FFF2-40B4-BE49-F238E27FC236}">
                  <a16:creationId xmlns:a16="http://schemas.microsoft.com/office/drawing/2014/main" id="{3D37E07C-4B42-B79A-BD57-C587C41D5E29}"/>
                </a:ext>
              </a:extLst>
            </p:cNvPr>
            <p:cNvSpPr txBox="1"/>
            <p:nvPr/>
          </p:nvSpPr>
          <p:spPr>
            <a:xfrm>
              <a:off x="190053" y="904756"/>
              <a:ext cx="5041851" cy="887422"/>
            </a:xfrm>
            <a:prstGeom prst="rect">
              <a:avLst/>
            </a:prstGeom>
            <a:noFill/>
          </p:spPr>
          <p:txBody>
            <a:bodyPr wrap="square">
              <a:spAutoFit/>
            </a:bodyPr>
            <a:lstStyle/>
            <a:p>
              <a:pPr marL="0" marR="0" lvl="0" indent="0" algn="l" defTabSz="914400" rtl="0" eaLnBrk="1" fontAlgn="auto" latinLnBrk="0" hangingPunct="1">
                <a:lnSpc>
                  <a:spcPts val="3100"/>
                </a:lnSpc>
                <a:spcBef>
                  <a:spcPts val="1200"/>
                </a:spcBef>
                <a:spcAft>
                  <a:spcPts val="0"/>
                </a:spcAft>
                <a:buClrTx/>
                <a:buSzTx/>
                <a:buFontTx/>
                <a:buNone/>
                <a:tabLst/>
                <a:defRPr/>
              </a:pPr>
              <a:r>
                <a:rPr kumimoji="0" lang="tr-TR" sz="2800" b="1" i="0" u="none" strike="noStrike" kern="1200" cap="none" spc="0" normalizeH="0" baseline="0" noProof="1">
                  <a:ln>
                    <a:noFill/>
                  </a:ln>
                  <a:solidFill>
                    <a:srgbClr val="FEFFFF"/>
                  </a:solidFill>
                  <a:effectLst/>
                  <a:uLnTx/>
                  <a:uFillTx/>
                  <a:latin typeface="Arial" panose="020B0604020202020204"/>
                  <a:ea typeface="+mn-ea"/>
                  <a:cs typeface="+mn-cs"/>
                </a:rPr>
                <a:t>IP</a:t>
              </a:r>
              <a:r>
                <a:rPr kumimoji="0" lang="en-US" sz="2800" b="1" i="0" u="none" strike="noStrike" kern="1200" cap="none" spc="0" normalizeH="0" baseline="0" noProof="1">
                  <a:ln>
                    <a:noFill/>
                  </a:ln>
                  <a:solidFill>
                    <a:srgbClr val="FEFFFF"/>
                  </a:solidFill>
                  <a:effectLst/>
                  <a:uLnTx/>
                  <a:uFillTx/>
                  <a:latin typeface="Arial" panose="020B0604020202020204"/>
                  <a:ea typeface="+mn-ea"/>
                  <a:cs typeface="+mn-cs"/>
                </a:rPr>
                <a:t> Brian Sheehan </a:t>
              </a:r>
              <a:r>
                <a:rPr kumimoji="0" lang="en-US" sz="2800" b="0" i="0" u="none" strike="noStrike" kern="1200" cap="none" spc="0" normalizeH="0" baseline="0" noProof="1">
                  <a:ln>
                    <a:noFill/>
                  </a:ln>
                  <a:solidFill>
                    <a:srgbClr val="FEFFFF"/>
                  </a:solidFill>
                  <a:effectLst/>
                  <a:uLnTx/>
                  <a:uFillTx/>
                  <a:latin typeface="Arial" panose="020B0604020202020204"/>
                  <a:ea typeface="+mn-ea"/>
                  <a:cs typeface="+mn-cs"/>
                </a:rPr>
                <a:t>and </a:t>
              </a:r>
              <a:r>
                <a:rPr kumimoji="0" lang="en-US" sz="2800" b="1" i="0" u="none" strike="noStrike" kern="1200" cap="none" spc="0" normalizeH="0" baseline="0" noProof="1">
                  <a:ln>
                    <a:noFill/>
                  </a:ln>
                  <a:solidFill>
                    <a:srgbClr val="FEFFFF"/>
                  </a:solidFill>
                  <a:effectLst/>
                  <a:uLnTx/>
                  <a:uFillTx/>
                  <a:latin typeface="Arial" panose="020B0604020202020204"/>
                  <a:ea typeface="+mn-ea"/>
                  <a:cs typeface="+mn-cs"/>
                </a:rPr>
                <a:t>Lori,  </a:t>
              </a:r>
              <a:r>
                <a:rPr kumimoji="0" lang="en-US" sz="2800" b="0" i="0" u="none" strike="noStrike" kern="1200" cap="none" spc="0" normalizeH="0" baseline="0" noProof="1">
                  <a:ln>
                    <a:noFill/>
                  </a:ln>
                  <a:solidFill>
                    <a:srgbClr val="FEFFFF"/>
                  </a:solidFill>
                  <a:effectLst/>
                  <a:uLnTx/>
                  <a:uFillTx/>
                  <a:latin typeface="Arial" panose="020B0604020202020204"/>
                  <a:ea typeface="+mn-ea"/>
                  <a:cs typeface="+mn-cs"/>
                </a:rPr>
                <a:t>in Earthquake Region</a:t>
              </a:r>
              <a:endParaRPr kumimoji="0" lang="tr-TR" sz="2800" b="0" i="0" u="none" strike="noStrike" kern="1200" cap="none" spc="0" normalizeH="0" baseline="0" noProof="1">
                <a:ln>
                  <a:noFill/>
                </a:ln>
                <a:solidFill>
                  <a:srgbClr val="FEFFFF"/>
                </a:solidFill>
                <a:effectLst/>
                <a:uLnTx/>
                <a:uFillTx/>
                <a:latin typeface="Arial" panose="020B0604020202020204"/>
                <a:ea typeface="+mn-ea"/>
                <a:cs typeface="+mn-cs"/>
              </a:endParaRPr>
            </a:p>
          </p:txBody>
        </p:sp>
        <p:pic>
          <p:nvPicPr>
            <p:cNvPr id="7" name="Resim 6">
              <a:extLst>
                <a:ext uri="{FF2B5EF4-FFF2-40B4-BE49-F238E27FC236}">
                  <a16:creationId xmlns:a16="http://schemas.microsoft.com/office/drawing/2014/main" id="{A43B9177-5DFB-5ED3-E2C5-D8802FD1231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67286" y="774432"/>
              <a:ext cx="4134831" cy="1453892"/>
            </a:xfrm>
            <a:prstGeom prst="rect">
              <a:avLst/>
            </a:prstGeom>
          </p:spPr>
        </p:pic>
        <p:pic>
          <p:nvPicPr>
            <p:cNvPr id="8" name="Resim 7">
              <a:extLst>
                <a:ext uri="{FF2B5EF4-FFF2-40B4-BE49-F238E27FC236}">
                  <a16:creationId xmlns:a16="http://schemas.microsoft.com/office/drawing/2014/main" id="{920EEEC7-F766-191A-4A50-4742853062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60203" y="775856"/>
              <a:ext cx="2267077" cy="1452468"/>
            </a:xfrm>
            <a:prstGeom prst="rect">
              <a:avLst/>
            </a:prstGeom>
          </p:spPr>
        </p:pic>
        <p:pic>
          <p:nvPicPr>
            <p:cNvPr id="18" name="Picture 11">
              <a:extLst>
                <a:ext uri="{FF2B5EF4-FFF2-40B4-BE49-F238E27FC236}">
                  <a16:creationId xmlns:a16="http://schemas.microsoft.com/office/drawing/2014/main" id="{813DC4CB-8174-EA61-B26B-D5B631956CA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369432" y="2296330"/>
              <a:ext cx="2304000" cy="1829961"/>
            </a:xfrm>
            <a:prstGeom prst="rect">
              <a:avLst/>
            </a:prstGeom>
          </p:spPr>
        </p:pic>
        <p:pic>
          <p:nvPicPr>
            <p:cNvPr id="19" name="Picture 15">
              <a:extLst>
                <a:ext uri="{FF2B5EF4-FFF2-40B4-BE49-F238E27FC236}">
                  <a16:creationId xmlns:a16="http://schemas.microsoft.com/office/drawing/2014/main" id="{C074F442-4A8F-A8D8-D1FC-6C2CE876C0D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739672" y="2296328"/>
              <a:ext cx="4093600" cy="2284800"/>
            </a:xfrm>
            <a:prstGeom prst="rect">
              <a:avLst/>
            </a:prstGeom>
          </p:spPr>
        </p:pic>
        <p:pic>
          <p:nvPicPr>
            <p:cNvPr id="20" name="Picture 14">
              <a:extLst>
                <a:ext uri="{FF2B5EF4-FFF2-40B4-BE49-F238E27FC236}">
                  <a16:creationId xmlns:a16="http://schemas.microsoft.com/office/drawing/2014/main" id="{D35E5399-FE7D-2334-E865-ECC8EF62584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1"/>
            <a:stretch/>
          </p:blipFill>
          <p:spPr>
            <a:xfrm>
              <a:off x="8832303" y="4651390"/>
              <a:ext cx="2985423" cy="1551790"/>
            </a:xfrm>
            <a:prstGeom prst="rect">
              <a:avLst/>
            </a:prstGeom>
          </p:spPr>
        </p:pic>
        <p:pic>
          <p:nvPicPr>
            <p:cNvPr id="27" name="Resim 26">
              <a:extLst>
                <a:ext uri="{FF2B5EF4-FFF2-40B4-BE49-F238E27FC236}">
                  <a16:creationId xmlns:a16="http://schemas.microsoft.com/office/drawing/2014/main" id="{5182CC9D-6784-06EE-F6EA-120926D409F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737298" y="4649133"/>
              <a:ext cx="1031140" cy="1544320"/>
            </a:xfrm>
            <a:prstGeom prst="rect">
              <a:avLst/>
            </a:prstGeom>
          </p:spPr>
        </p:pic>
      </p:grpSp>
      <p:pic>
        <p:nvPicPr>
          <p:cNvPr id="12" name="Picture 11">
            <a:extLst>
              <a:ext uri="{FF2B5EF4-FFF2-40B4-BE49-F238E27FC236}">
                <a16:creationId xmlns:a16="http://schemas.microsoft.com/office/drawing/2014/main" id="{E507A9BD-ABDB-704C-82CB-8BC3662F670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90054" y="2228189"/>
            <a:ext cx="2399912" cy="1898101"/>
          </a:xfrm>
          <a:prstGeom prst="rect">
            <a:avLst/>
          </a:prstGeom>
        </p:spPr>
      </p:pic>
      <p:pic>
        <p:nvPicPr>
          <p:cNvPr id="14" name="Picture 13">
            <a:extLst>
              <a:ext uri="{FF2B5EF4-FFF2-40B4-BE49-F238E27FC236}">
                <a16:creationId xmlns:a16="http://schemas.microsoft.com/office/drawing/2014/main" id="{18F04296-3782-0A47-A6BB-C1862F29315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689883" y="2228189"/>
            <a:ext cx="2619317" cy="1898101"/>
          </a:xfrm>
          <a:prstGeom prst="rect">
            <a:avLst/>
          </a:prstGeom>
        </p:spPr>
      </p:pic>
      <p:pic>
        <p:nvPicPr>
          <p:cNvPr id="16" name="Picture 15">
            <a:extLst>
              <a:ext uri="{FF2B5EF4-FFF2-40B4-BE49-F238E27FC236}">
                <a16:creationId xmlns:a16="http://schemas.microsoft.com/office/drawing/2014/main" id="{CF622246-2217-0049-8A9D-6603157EDB2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705100" y="4201008"/>
            <a:ext cx="2619317" cy="1992445"/>
          </a:xfrm>
          <a:prstGeom prst="rect">
            <a:avLst/>
          </a:prstGeom>
        </p:spPr>
      </p:pic>
      <p:pic>
        <p:nvPicPr>
          <p:cNvPr id="22" name="Picture 21">
            <a:extLst>
              <a:ext uri="{FF2B5EF4-FFF2-40B4-BE49-F238E27FC236}">
                <a16:creationId xmlns:a16="http://schemas.microsoft.com/office/drawing/2014/main" id="{06E15ED4-3E66-5144-A671-0EE21C837F76}"/>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90053" y="4170367"/>
            <a:ext cx="2403711" cy="1992446"/>
          </a:xfrm>
          <a:prstGeom prst="rect">
            <a:avLst/>
          </a:prstGeom>
        </p:spPr>
      </p:pic>
      <p:sp>
        <p:nvSpPr>
          <p:cNvPr id="21" name="Metin kutusu 2">
            <a:extLst>
              <a:ext uri="{FF2B5EF4-FFF2-40B4-BE49-F238E27FC236}">
                <a16:creationId xmlns:a16="http://schemas.microsoft.com/office/drawing/2014/main" id="{B7B6E2E6-9AB6-A24C-A1A9-0EB2D5E2E4CA}"/>
              </a:ext>
            </a:extLst>
          </p:cNvPr>
          <p:cNvSpPr txBox="1"/>
          <p:nvPr/>
        </p:nvSpPr>
        <p:spPr>
          <a:xfrm>
            <a:off x="1" y="238539"/>
            <a:ext cx="7593496"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000" b="1" i="0" u="none" strike="noStrike" kern="1200" cap="none" spc="0" normalizeH="0" baseline="0" noProof="1">
                <a:ln>
                  <a:noFill/>
                </a:ln>
                <a:solidFill>
                  <a:srgbClr val="FEFFFF"/>
                </a:solidFill>
                <a:effectLst/>
                <a:uLnTx/>
                <a:uFillTx/>
                <a:latin typeface="Swis721 Blk BT" panose="020B0904030502020204" pitchFamily="34" charset="0"/>
                <a:ea typeface="+mn-ea"/>
                <a:cs typeface="+mn-cs"/>
              </a:rPr>
              <a:t> </a:t>
            </a:r>
            <a:r>
              <a:rPr kumimoji="0" lang="tr-TR" sz="3000" b="1" i="0" u="none" strike="noStrike" kern="1200" cap="none" spc="0" normalizeH="0" baseline="0" noProof="1">
                <a:ln>
                  <a:noFill/>
                </a:ln>
                <a:solidFill>
                  <a:srgbClr val="FEFFFF"/>
                </a:solidFill>
                <a:effectLst/>
                <a:uLnTx/>
                <a:uFillTx/>
                <a:latin typeface="Arial" panose="020B0604020202020204"/>
                <a:ea typeface="+mn-ea"/>
                <a:cs typeface="+mn-cs"/>
              </a:rPr>
              <a:t>2. COMMUNITY RECOVERY PHASE  </a:t>
            </a:r>
            <a:endParaRPr kumimoji="0" lang="tr-TR" sz="3000" b="0" i="0" u="none" strike="noStrike" kern="1200" cap="none" spc="0" normalizeH="0" baseline="0" noProof="1">
              <a:ln>
                <a:noFill/>
              </a:ln>
              <a:solidFill>
                <a:srgbClr val="FE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382045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3D37E07C-4B42-B79A-BD57-C587C41D5E29}"/>
              </a:ext>
            </a:extLst>
          </p:cNvPr>
          <p:cNvSpPr txBox="1"/>
          <p:nvPr/>
        </p:nvSpPr>
        <p:spPr>
          <a:xfrm>
            <a:off x="358922" y="914400"/>
            <a:ext cx="4872982" cy="4596258"/>
          </a:xfrm>
          <a:prstGeom prst="rect">
            <a:avLst/>
          </a:prstGeom>
          <a:noFill/>
        </p:spPr>
        <p:txBody>
          <a:bodyPr wrap="square">
            <a:spAutoFit/>
          </a:bodyPr>
          <a:lstStyle/>
          <a:p>
            <a:pPr marL="0" marR="0" lvl="0" indent="0" algn="l" defTabSz="914400" rtl="0" eaLnBrk="1" fontAlgn="auto" latinLnBrk="0" hangingPunct="1">
              <a:lnSpc>
                <a:spcPts val="3300"/>
              </a:lnSpc>
              <a:spcBef>
                <a:spcPts val="1200"/>
              </a:spcBef>
              <a:spcAft>
                <a:spcPts val="0"/>
              </a:spcAft>
              <a:buClrTx/>
              <a:buSzTx/>
              <a:buFontTx/>
              <a:buNone/>
              <a:tabLst/>
              <a:defRPr/>
            </a:pPr>
            <a:endParaRPr kumimoji="0" lang="en-US" sz="2800" b="0" i="0" u="none" strike="noStrike" kern="1200" cap="none" spc="0" normalizeH="0" baseline="0" noProof="1">
              <a:ln>
                <a:noFill/>
              </a:ln>
              <a:solidFill>
                <a:srgbClr val="555659"/>
              </a:solidFill>
              <a:effectLst/>
              <a:uLnTx/>
              <a:uFillTx/>
              <a:latin typeface="Arial" panose="020B0604020202020204"/>
              <a:ea typeface="+mn-ea"/>
              <a:cs typeface="+mn-cs"/>
            </a:endParaRPr>
          </a:p>
          <a:p>
            <a:pPr marL="0" marR="0" lvl="0" indent="0" algn="l" defTabSz="914400" rtl="0" eaLnBrk="1" fontAlgn="auto" latinLnBrk="0" hangingPunct="1">
              <a:lnSpc>
                <a:spcPts val="3300"/>
              </a:lnSpc>
              <a:spcBef>
                <a:spcPts val="1200"/>
              </a:spcBef>
              <a:spcAft>
                <a:spcPts val="0"/>
              </a:spcAft>
              <a:buClrTx/>
              <a:buSzTx/>
              <a:buFontTx/>
              <a:buNone/>
              <a:tabLst/>
              <a:defRPr/>
            </a:pPr>
            <a:r>
              <a:rPr kumimoji="0" lang="en-US" sz="2400" b="0" i="0" u="none" strike="noStrike" kern="1200" cap="none" spc="0" normalizeH="0" baseline="0" noProof="1">
                <a:ln>
                  <a:noFill/>
                </a:ln>
                <a:solidFill>
                  <a:srgbClr val="FEFFFF"/>
                </a:solidFill>
                <a:effectLst/>
                <a:uLnTx/>
                <a:uFillTx/>
                <a:latin typeface="Arial" panose="020B0604020202020204"/>
                <a:ea typeface="+mn-ea"/>
                <a:cs typeface="+mn-cs"/>
              </a:rPr>
              <a:t>With </a:t>
            </a:r>
            <a:r>
              <a:rPr kumimoji="0" lang="tr-TR" sz="2400" b="1" i="0" u="none" strike="noStrike" kern="1200" cap="none" spc="0" normalizeH="0" baseline="0" noProof="1">
                <a:ln>
                  <a:noFill/>
                </a:ln>
                <a:solidFill>
                  <a:srgbClr val="FFC000"/>
                </a:solidFill>
                <a:effectLst/>
                <a:uLnTx/>
                <a:uFillTx/>
                <a:latin typeface="Arial" panose="020B0604020202020204"/>
                <a:ea typeface="+mn-ea"/>
                <a:cs typeface="+mn-cs"/>
              </a:rPr>
              <a:t>92,500 USD </a:t>
            </a:r>
            <a:r>
              <a:rPr kumimoji="0" lang="tr-TR" sz="2400" b="0" i="0" u="none" strike="noStrike" kern="1200" cap="none" spc="0" normalizeH="0" baseline="0" noProof="1">
                <a:ln>
                  <a:noFill/>
                </a:ln>
                <a:solidFill>
                  <a:srgbClr val="FEFFFF"/>
                </a:solidFill>
                <a:effectLst/>
                <a:uLnTx/>
                <a:uFillTx/>
                <a:latin typeface="Arial" panose="020B0604020202020204"/>
                <a:ea typeface="+mn-ea"/>
                <a:cs typeface="+mn-cs"/>
              </a:rPr>
              <a:t>of LCIF</a:t>
            </a:r>
            <a:r>
              <a:rPr kumimoji="0" lang="en-US" sz="2400" b="0" i="0" u="none" strike="noStrike" kern="1200" cap="none" spc="0" normalizeH="0" baseline="0" noProof="1">
                <a:ln>
                  <a:noFill/>
                </a:ln>
                <a:solidFill>
                  <a:srgbClr val="FEFFFF"/>
                </a:solidFill>
                <a:effectLst/>
                <a:uLnTx/>
                <a:uFillTx/>
                <a:latin typeface="Arial" panose="020B0604020202020204"/>
                <a:ea typeface="+mn-ea"/>
                <a:cs typeface="+mn-cs"/>
              </a:rPr>
              <a:t>,          we built </a:t>
            </a:r>
            <a:r>
              <a:rPr kumimoji="0" lang="en-US" sz="2400" b="1" i="0" u="none" strike="noStrike" kern="1200" cap="none" spc="0" normalizeH="0" baseline="0" noProof="1">
                <a:ln>
                  <a:noFill/>
                </a:ln>
                <a:solidFill>
                  <a:srgbClr val="FFC000"/>
                </a:solidFill>
                <a:effectLst/>
                <a:uLnTx/>
                <a:uFillTx/>
                <a:latin typeface="Arial" panose="020B0604020202020204"/>
                <a:ea typeface="+mn-ea"/>
                <a:cs typeface="+mn-cs"/>
              </a:rPr>
              <a:t>basketball </a:t>
            </a:r>
            <a:r>
              <a:rPr kumimoji="0" lang="tr-TR" sz="2400" b="1" i="0" u="none" strike="noStrike" kern="1200" cap="none" spc="0" normalizeH="0" baseline="0" noProof="1">
                <a:ln>
                  <a:noFill/>
                </a:ln>
                <a:solidFill>
                  <a:srgbClr val="FFC000"/>
                </a:solidFill>
                <a:effectLst/>
                <a:uLnTx/>
                <a:uFillTx/>
                <a:latin typeface="Arial" panose="020B0604020202020204"/>
                <a:ea typeface="+mn-ea"/>
                <a:cs typeface="+mn-cs"/>
              </a:rPr>
              <a:t>fields</a:t>
            </a:r>
            <a:r>
              <a:rPr kumimoji="0" lang="en-US" sz="2400" b="1" i="0" u="none" strike="noStrike" kern="1200" cap="none" spc="0" normalizeH="0" baseline="0" noProof="1">
                <a:ln>
                  <a:noFill/>
                </a:ln>
                <a:solidFill>
                  <a:srgbClr val="FFC000"/>
                </a:solidFill>
                <a:effectLst/>
                <a:uLnTx/>
                <a:uFillTx/>
                <a:latin typeface="Arial" panose="020B0604020202020204"/>
                <a:ea typeface="+mn-ea"/>
                <a:cs typeface="+mn-cs"/>
              </a:rPr>
              <a:t>, indoor and outdoor playgrounds &amp; kindergartens.</a:t>
            </a:r>
            <a:r>
              <a:rPr kumimoji="0" lang="tr-TR" sz="2400" b="1" i="0" u="none" strike="noStrike" kern="1200" cap="none" spc="0" normalizeH="0" baseline="0" noProof="1">
                <a:ln>
                  <a:noFill/>
                </a:ln>
                <a:solidFill>
                  <a:srgbClr val="FFC000"/>
                </a:solidFill>
                <a:effectLst/>
                <a:uLnTx/>
                <a:uFillTx/>
                <a:latin typeface="Arial" panose="020B0604020202020204"/>
                <a:ea typeface="+mn-ea"/>
                <a:cs typeface="+mn-cs"/>
              </a:rPr>
              <a:t> </a:t>
            </a:r>
          </a:p>
          <a:p>
            <a:pPr marL="0" marR="0" lvl="0" indent="0" algn="l" defTabSz="914400" rtl="0" eaLnBrk="1" fontAlgn="auto" latinLnBrk="0" hangingPunct="1">
              <a:lnSpc>
                <a:spcPts val="3300"/>
              </a:lnSpc>
              <a:spcBef>
                <a:spcPts val="1200"/>
              </a:spcBef>
              <a:spcAft>
                <a:spcPts val="0"/>
              </a:spcAft>
              <a:buClrTx/>
              <a:buSzTx/>
              <a:buFontTx/>
              <a:buNone/>
              <a:tabLst/>
              <a:defRPr/>
            </a:pPr>
            <a:r>
              <a:rPr kumimoji="0" lang="en-US" sz="2400" b="0" i="0" u="none" strike="noStrike" kern="1200" cap="none" spc="0" normalizeH="0" baseline="0" noProof="1">
                <a:ln>
                  <a:noFill/>
                </a:ln>
                <a:solidFill>
                  <a:srgbClr val="FEFFFF"/>
                </a:solidFill>
                <a:effectLst/>
                <a:uLnTx/>
                <a:uFillTx/>
                <a:latin typeface="Arial" panose="020B0604020202020204"/>
                <a:ea typeface="+mn-ea"/>
                <a:cs typeface="+mn-cs"/>
              </a:rPr>
              <a:t>Especially indoor children's playgrounds and nursery containers were made by a very special company are donated by Turkish Lions (D.118-K).</a:t>
            </a:r>
            <a:endParaRPr kumimoji="0" lang="tr-TR" sz="2400" b="0" i="0" u="none" strike="noStrike" kern="1200" cap="none" spc="0" normalizeH="0" baseline="0" noProof="1">
              <a:ln>
                <a:noFill/>
              </a:ln>
              <a:solidFill>
                <a:srgbClr val="FEFFFF"/>
              </a:solidFill>
              <a:effectLst/>
              <a:uLnTx/>
              <a:uFillTx/>
              <a:latin typeface="Arial" panose="020B0604020202020204"/>
              <a:ea typeface="+mn-ea"/>
              <a:cs typeface="+mn-cs"/>
            </a:endParaRPr>
          </a:p>
        </p:txBody>
      </p:sp>
      <p:pic>
        <p:nvPicPr>
          <p:cNvPr id="11" name="Picture 4">
            <a:extLst>
              <a:ext uri="{FF2B5EF4-FFF2-40B4-BE49-F238E27FC236}">
                <a16:creationId xmlns:a16="http://schemas.microsoft.com/office/drawing/2014/main" id="{C7BF2194-4E8B-E4F6-3A46-0C6CC63012B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81193" y="775856"/>
            <a:ext cx="3380478" cy="1860082"/>
          </a:xfrm>
          <a:prstGeom prst="rect">
            <a:avLst/>
          </a:prstGeom>
          <a:ln w="76200">
            <a:noFill/>
          </a:ln>
        </p:spPr>
      </p:pic>
      <p:pic>
        <p:nvPicPr>
          <p:cNvPr id="15" name="Picture 15">
            <a:extLst>
              <a:ext uri="{FF2B5EF4-FFF2-40B4-BE49-F238E27FC236}">
                <a16:creationId xmlns:a16="http://schemas.microsoft.com/office/drawing/2014/main" id="{552FE09A-3D52-34EB-C277-AB6F26FCEFD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830205" y="2717375"/>
            <a:ext cx="3002873" cy="1350944"/>
          </a:xfrm>
          <a:prstGeom prst="rect">
            <a:avLst/>
          </a:prstGeom>
          <a:ln w="57150">
            <a:noFill/>
          </a:ln>
        </p:spPr>
      </p:pic>
      <p:pic>
        <p:nvPicPr>
          <p:cNvPr id="17" name="Resim 16">
            <a:extLst>
              <a:ext uri="{FF2B5EF4-FFF2-40B4-BE49-F238E27FC236}">
                <a16:creationId xmlns:a16="http://schemas.microsoft.com/office/drawing/2014/main" id="{775503C8-CFB7-8CAB-6983-D47D19E1F8B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59389" y="4147358"/>
            <a:ext cx="1539000" cy="2052000"/>
          </a:xfrm>
          <a:prstGeom prst="rect">
            <a:avLst/>
          </a:prstGeom>
        </p:spPr>
      </p:pic>
      <p:pic>
        <p:nvPicPr>
          <p:cNvPr id="19" name="Resim 18">
            <a:extLst>
              <a:ext uri="{FF2B5EF4-FFF2-40B4-BE49-F238E27FC236}">
                <a16:creationId xmlns:a16="http://schemas.microsoft.com/office/drawing/2014/main" id="{69EAF45A-5545-8419-74AB-D7072D6C770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488488" y="4147358"/>
            <a:ext cx="1341035" cy="2052000"/>
          </a:xfrm>
          <a:prstGeom prst="rect">
            <a:avLst/>
          </a:prstGeom>
        </p:spPr>
      </p:pic>
      <p:pic>
        <p:nvPicPr>
          <p:cNvPr id="4" name="Resim 3">
            <a:extLst>
              <a:ext uri="{FF2B5EF4-FFF2-40B4-BE49-F238E27FC236}">
                <a16:creationId xmlns:a16="http://schemas.microsoft.com/office/drawing/2014/main" id="{9EF1039D-E781-5F16-A119-0D5040495FC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373819" y="4548807"/>
            <a:ext cx="3402601" cy="1650551"/>
          </a:xfrm>
          <a:prstGeom prst="rect">
            <a:avLst/>
          </a:prstGeom>
        </p:spPr>
      </p:pic>
      <p:pic>
        <p:nvPicPr>
          <p:cNvPr id="6" name="Resim 5">
            <a:extLst>
              <a:ext uri="{FF2B5EF4-FFF2-40B4-BE49-F238E27FC236}">
                <a16:creationId xmlns:a16="http://schemas.microsoft.com/office/drawing/2014/main" id="{4AFD15D9-437E-3720-75A1-721F17B829E6}"/>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381193" y="2717374"/>
            <a:ext cx="3378369" cy="1771355"/>
          </a:xfrm>
          <a:prstGeom prst="rect">
            <a:avLst/>
          </a:prstGeom>
        </p:spPr>
      </p:pic>
      <p:pic>
        <p:nvPicPr>
          <p:cNvPr id="7" name="Resim 6">
            <a:extLst>
              <a:ext uri="{FF2B5EF4-FFF2-40B4-BE49-F238E27FC236}">
                <a16:creationId xmlns:a16="http://schemas.microsoft.com/office/drawing/2014/main" id="{686FD1F1-E009-4002-8E46-5F3C88045FF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8832303" y="783540"/>
            <a:ext cx="2997219" cy="1864650"/>
          </a:xfrm>
          <a:prstGeom prst="rect">
            <a:avLst/>
          </a:prstGeom>
        </p:spPr>
      </p:pic>
      <p:sp>
        <p:nvSpPr>
          <p:cNvPr id="12" name="Metin kutusu 2">
            <a:extLst>
              <a:ext uri="{FF2B5EF4-FFF2-40B4-BE49-F238E27FC236}">
                <a16:creationId xmlns:a16="http://schemas.microsoft.com/office/drawing/2014/main" id="{489DF6B7-CD07-A442-BAB6-876E06B6729A}"/>
              </a:ext>
            </a:extLst>
          </p:cNvPr>
          <p:cNvSpPr txBox="1"/>
          <p:nvPr/>
        </p:nvSpPr>
        <p:spPr>
          <a:xfrm>
            <a:off x="1" y="238539"/>
            <a:ext cx="7593496"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000" b="1" i="0" u="none" strike="noStrike" kern="1200" cap="none" spc="0" normalizeH="0" baseline="0" noProof="1">
                <a:ln>
                  <a:noFill/>
                </a:ln>
                <a:solidFill>
                  <a:srgbClr val="FEFFFF"/>
                </a:solidFill>
                <a:effectLst/>
                <a:uLnTx/>
                <a:uFillTx/>
                <a:latin typeface="Swis721 Blk BT" panose="020B0904030502020204" pitchFamily="34" charset="0"/>
                <a:ea typeface="+mn-ea"/>
                <a:cs typeface="+mn-cs"/>
              </a:rPr>
              <a:t> </a:t>
            </a:r>
            <a:r>
              <a:rPr kumimoji="0" lang="tr-TR" sz="3000" b="1" i="0" u="none" strike="noStrike" kern="1200" cap="none" spc="0" normalizeH="0" baseline="0" noProof="1">
                <a:ln>
                  <a:noFill/>
                </a:ln>
                <a:solidFill>
                  <a:srgbClr val="FEFFFF"/>
                </a:solidFill>
                <a:effectLst/>
                <a:uLnTx/>
                <a:uFillTx/>
                <a:latin typeface="Arial" panose="020B0604020202020204"/>
                <a:ea typeface="+mn-ea"/>
                <a:cs typeface="+mn-cs"/>
              </a:rPr>
              <a:t>2. COMMUNITY RECOVERY PHASE</a:t>
            </a:r>
            <a:endParaRPr kumimoji="0" lang="tr-TR" sz="3000" b="0" i="0" u="none" strike="noStrike" kern="1200" cap="none" spc="0" normalizeH="0" baseline="0" noProof="1">
              <a:ln>
                <a:noFill/>
              </a:ln>
              <a:solidFill>
                <a:srgbClr val="FE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250459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Resim 34">
            <a:extLst>
              <a:ext uri="{FF2B5EF4-FFF2-40B4-BE49-F238E27FC236}">
                <a16:creationId xmlns:a16="http://schemas.microsoft.com/office/drawing/2014/main" id="{F20E5950-30F4-DFE0-4DB6-9155E498A1C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49046" y="2898863"/>
            <a:ext cx="4556004" cy="1736858"/>
          </a:xfrm>
          <a:prstGeom prst="rect">
            <a:avLst/>
          </a:prstGeom>
        </p:spPr>
      </p:pic>
      <p:sp>
        <p:nvSpPr>
          <p:cNvPr id="5" name="Metin kutusu 4">
            <a:extLst>
              <a:ext uri="{FF2B5EF4-FFF2-40B4-BE49-F238E27FC236}">
                <a16:creationId xmlns:a16="http://schemas.microsoft.com/office/drawing/2014/main" id="{3D37E07C-4B42-B79A-BD57-C587C41D5E29}"/>
              </a:ext>
            </a:extLst>
          </p:cNvPr>
          <p:cNvSpPr txBox="1"/>
          <p:nvPr/>
        </p:nvSpPr>
        <p:spPr>
          <a:xfrm>
            <a:off x="191344" y="773415"/>
            <a:ext cx="5157702" cy="4881593"/>
          </a:xfrm>
          <a:prstGeom prst="rect">
            <a:avLst/>
          </a:prstGeom>
          <a:noFill/>
        </p:spPr>
        <p:txBody>
          <a:bodyPr wrap="square">
            <a:spAutoFit/>
          </a:bodyPr>
          <a:lstStyle/>
          <a:p>
            <a:pPr marL="0" marR="0" lvl="0" indent="0" algn="l" defTabSz="914400" rtl="0" eaLnBrk="1" fontAlgn="auto" latinLnBrk="0" hangingPunct="1">
              <a:lnSpc>
                <a:spcPts val="3200"/>
              </a:lnSpc>
              <a:spcBef>
                <a:spcPts val="1200"/>
              </a:spcBef>
              <a:spcAft>
                <a:spcPts val="0"/>
              </a:spcAft>
              <a:buClrTx/>
              <a:buSzTx/>
              <a:buFontTx/>
              <a:buNone/>
              <a:tabLst/>
              <a:defRPr/>
            </a:pPr>
            <a:endParaRPr kumimoji="0" lang="tr-TR" sz="2800" b="0" i="0" u="none" strike="noStrike" kern="1200" cap="none" spc="0" normalizeH="0" baseline="0" noProof="1">
              <a:ln>
                <a:noFill/>
              </a:ln>
              <a:solidFill>
                <a:srgbClr val="555659"/>
              </a:solidFill>
              <a:effectLst/>
              <a:uLnTx/>
              <a:uFillTx/>
              <a:latin typeface="Arial" panose="020B0604020202020204"/>
              <a:ea typeface="+mn-ea"/>
              <a:cs typeface="+mn-cs"/>
            </a:endParaRPr>
          </a:p>
          <a:p>
            <a:pPr marL="0" marR="0" lvl="0" indent="0" algn="l" defTabSz="914400" rtl="0" eaLnBrk="1" fontAlgn="auto" latinLnBrk="0" hangingPunct="1">
              <a:lnSpc>
                <a:spcPts val="3200"/>
              </a:lnSpc>
              <a:spcBef>
                <a:spcPts val="1200"/>
              </a:spcBef>
              <a:spcAft>
                <a:spcPts val="0"/>
              </a:spcAft>
              <a:buClrTx/>
              <a:buSzTx/>
              <a:buFontTx/>
              <a:buNone/>
              <a:tabLst/>
              <a:defRPr/>
            </a:pPr>
            <a:r>
              <a:rPr kumimoji="0" lang="tr-TR" sz="2400" b="0" i="0" u="none" strike="noStrike" kern="1200" cap="none" spc="0" normalizeH="0" baseline="0" noProof="1">
                <a:ln>
                  <a:noFill/>
                </a:ln>
                <a:solidFill>
                  <a:srgbClr val="FEFFFF"/>
                </a:solidFill>
                <a:effectLst/>
                <a:uLnTx/>
                <a:uFillTx/>
                <a:latin typeface="Arial" panose="020B0604020202020204"/>
                <a:ea typeface="+mn-ea"/>
                <a:cs typeface="+mn-cs"/>
              </a:rPr>
              <a:t>T</a:t>
            </a:r>
            <a:r>
              <a:rPr kumimoji="0" lang="en-US" sz="2400" b="0" i="0" u="none" strike="noStrike" kern="1200" cap="none" spc="0" normalizeH="0" baseline="0" noProof="1">
                <a:ln>
                  <a:noFill/>
                </a:ln>
                <a:solidFill>
                  <a:srgbClr val="FEFFFF"/>
                </a:solidFill>
                <a:effectLst/>
                <a:uLnTx/>
                <a:uFillTx/>
                <a:latin typeface="Arial" panose="020B0604020202020204"/>
                <a:ea typeface="+mn-ea"/>
                <a:cs typeface="+mn-cs"/>
              </a:rPr>
              <a:t>he </a:t>
            </a:r>
            <a:r>
              <a:rPr kumimoji="0" lang="tr-TR" sz="2400" b="0" i="0" u="none" strike="noStrike" kern="1200" cap="none" spc="0" normalizeH="0" baseline="0" noProof="1">
                <a:ln>
                  <a:noFill/>
                </a:ln>
                <a:solidFill>
                  <a:srgbClr val="FEFFFF"/>
                </a:solidFill>
                <a:effectLst/>
                <a:uLnTx/>
                <a:uFillTx/>
                <a:latin typeface="Arial" panose="020B0604020202020204"/>
                <a:ea typeface="+mn-ea"/>
                <a:cs typeface="+mn-cs"/>
              </a:rPr>
              <a:t>streets in the </a:t>
            </a:r>
            <a:r>
              <a:rPr kumimoji="0" lang="en-US" sz="2400" b="0" i="0" u="none" strike="noStrike" kern="1200" cap="none" spc="0" normalizeH="0" baseline="0" noProof="1">
                <a:ln>
                  <a:noFill/>
                </a:ln>
                <a:solidFill>
                  <a:srgbClr val="FEFFFF"/>
                </a:solidFill>
                <a:effectLst/>
                <a:uLnTx/>
                <a:uFillTx/>
                <a:latin typeface="Arial" panose="020B0604020202020204"/>
                <a:ea typeface="+mn-ea"/>
                <a:cs typeface="+mn-cs"/>
              </a:rPr>
              <a:t>village </a:t>
            </a:r>
            <a:r>
              <a:rPr kumimoji="0" lang="tr-TR" sz="2400" b="0" i="0" u="none" strike="noStrike" kern="1200" cap="none" spc="0" normalizeH="0" baseline="0" noProof="1">
                <a:ln>
                  <a:noFill/>
                </a:ln>
                <a:solidFill>
                  <a:srgbClr val="FEFFFF"/>
                </a:solidFill>
                <a:effectLst/>
                <a:uLnTx/>
                <a:uFillTx/>
                <a:latin typeface="Arial" panose="020B0604020202020204"/>
                <a:ea typeface="+mn-ea"/>
                <a:cs typeface="+mn-cs"/>
              </a:rPr>
              <a:t>have been named as </a:t>
            </a:r>
            <a:r>
              <a:rPr kumimoji="0" lang="tr-TR" sz="2400" b="1" i="0" u="none" strike="noStrike" kern="1200" cap="none" spc="0" normalizeH="0" baseline="0" noProof="1">
                <a:ln>
                  <a:noFill/>
                </a:ln>
                <a:solidFill>
                  <a:srgbClr val="FFC000"/>
                </a:solidFill>
                <a:effectLst/>
                <a:uLnTx/>
                <a:uFillTx/>
                <a:latin typeface="Arial" panose="020B0604020202020204"/>
                <a:ea typeface="+mn-ea"/>
                <a:cs typeface="+mn-cs"/>
              </a:rPr>
              <a:t>France, Italy,</a:t>
            </a:r>
            <a:r>
              <a:rPr kumimoji="0" lang="tr-TR" sz="2400" b="0" i="0" u="none" strike="noStrike" kern="1200" cap="none" spc="0" normalizeH="0" baseline="0" noProof="1">
                <a:ln>
                  <a:noFill/>
                </a:ln>
                <a:solidFill>
                  <a:srgbClr val="FFC000"/>
                </a:solidFill>
                <a:effectLst/>
                <a:uLnTx/>
                <a:uFillTx/>
                <a:latin typeface="Arial" panose="020B0604020202020204"/>
                <a:ea typeface="+mn-ea"/>
                <a:cs typeface="+mn-cs"/>
              </a:rPr>
              <a:t> </a:t>
            </a:r>
            <a:r>
              <a:rPr kumimoji="0" lang="en-US" sz="2400" b="1" i="0" u="none" strike="noStrike" kern="1200" cap="none" spc="0" normalizeH="0" baseline="0" noProof="1">
                <a:ln>
                  <a:noFill/>
                </a:ln>
                <a:solidFill>
                  <a:srgbClr val="FFC000"/>
                </a:solidFill>
                <a:effectLst/>
                <a:uLnTx/>
                <a:uFillTx/>
                <a:latin typeface="Arial" panose="020B0604020202020204"/>
                <a:ea typeface="+mn-ea"/>
                <a:cs typeface="+mn-cs"/>
              </a:rPr>
              <a:t>Swed</a:t>
            </a:r>
            <a:r>
              <a:rPr kumimoji="0" lang="tr-TR" sz="2400" b="1" i="0" u="none" strike="noStrike" kern="1200" cap="none" spc="0" normalizeH="0" baseline="0" noProof="1">
                <a:ln>
                  <a:noFill/>
                </a:ln>
                <a:solidFill>
                  <a:srgbClr val="FFC000"/>
                </a:solidFill>
                <a:effectLst/>
                <a:uLnTx/>
                <a:uFillTx/>
                <a:latin typeface="Arial" panose="020B0604020202020204"/>
                <a:ea typeface="+mn-ea"/>
                <a:cs typeface="+mn-cs"/>
              </a:rPr>
              <a:t>en</a:t>
            </a:r>
            <a:r>
              <a:rPr kumimoji="0" lang="en-US" sz="2400" b="1" i="0" u="none" strike="noStrike" kern="1200" cap="none" spc="0" normalizeH="0" baseline="0" noProof="1">
                <a:ln>
                  <a:noFill/>
                </a:ln>
                <a:solidFill>
                  <a:srgbClr val="FFC000"/>
                </a:solidFill>
                <a:effectLst/>
                <a:uLnTx/>
                <a:uFillTx/>
                <a:latin typeface="Arial" panose="020B0604020202020204"/>
                <a:ea typeface="+mn-ea"/>
                <a:cs typeface="+mn-cs"/>
              </a:rPr>
              <a:t>, German</a:t>
            </a:r>
            <a:r>
              <a:rPr kumimoji="0" lang="tr-TR" sz="2400" b="1" i="0" u="none" strike="noStrike" kern="1200" cap="none" spc="0" normalizeH="0" baseline="0" noProof="1">
                <a:ln>
                  <a:noFill/>
                </a:ln>
                <a:solidFill>
                  <a:srgbClr val="FFC000"/>
                </a:solidFill>
                <a:effectLst/>
                <a:uLnTx/>
                <a:uFillTx/>
                <a:latin typeface="Arial" panose="020B0604020202020204"/>
                <a:ea typeface="+mn-ea"/>
                <a:cs typeface="+mn-cs"/>
              </a:rPr>
              <a:t>y</a:t>
            </a:r>
            <a:r>
              <a:rPr kumimoji="0" lang="en-US" sz="2400" b="1" i="0" u="none" strike="noStrike" kern="1200" cap="none" spc="0" normalizeH="0" baseline="0" noProof="1">
                <a:ln>
                  <a:noFill/>
                </a:ln>
                <a:solidFill>
                  <a:srgbClr val="FFC000"/>
                </a:solidFill>
                <a:effectLst/>
                <a:uLnTx/>
                <a:uFillTx/>
                <a:latin typeface="Arial" panose="020B0604020202020204"/>
                <a:ea typeface="+mn-ea"/>
                <a:cs typeface="+mn-cs"/>
              </a:rPr>
              <a:t>, </a:t>
            </a:r>
            <a:r>
              <a:rPr kumimoji="0" lang="tr-TR" sz="2400" b="1" i="0" u="none" strike="noStrike" kern="1200" cap="none" spc="0" normalizeH="0" baseline="0" noProof="1">
                <a:ln>
                  <a:noFill/>
                </a:ln>
                <a:solidFill>
                  <a:srgbClr val="FFC000"/>
                </a:solidFill>
                <a:effectLst/>
                <a:uLnTx/>
                <a:uFillTx/>
                <a:latin typeface="Arial" panose="020B0604020202020204"/>
                <a:ea typeface="+mn-ea"/>
                <a:cs typeface="+mn-cs"/>
              </a:rPr>
              <a:t>Türkiye</a:t>
            </a:r>
            <a:r>
              <a:rPr kumimoji="0" lang="en-US" sz="2400" b="1" i="0" u="none" strike="noStrike" kern="1200" cap="none" spc="0" normalizeH="0" baseline="0" noProof="1">
                <a:ln>
                  <a:noFill/>
                </a:ln>
                <a:solidFill>
                  <a:srgbClr val="FFC000"/>
                </a:solidFill>
                <a:effectLst/>
                <a:uLnTx/>
                <a:uFillTx/>
                <a:latin typeface="Arial" panose="020B0604020202020204"/>
                <a:ea typeface="+mn-ea"/>
                <a:cs typeface="+mn-cs"/>
              </a:rPr>
              <a:t>…</a:t>
            </a:r>
            <a:r>
              <a:rPr kumimoji="0" lang="tr-TR" sz="2400" b="0" i="0" u="none" strike="noStrike" kern="1200" cap="none" spc="0" normalizeH="0" baseline="0" noProof="1">
                <a:ln>
                  <a:noFill/>
                </a:ln>
                <a:solidFill>
                  <a:srgbClr val="FFC000"/>
                </a:solidFill>
                <a:effectLst/>
                <a:uLnTx/>
                <a:uFillTx/>
                <a:latin typeface="Arial" panose="020B0604020202020204"/>
                <a:ea typeface="+mn-ea"/>
                <a:cs typeface="+mn-cs"/>
              </a:rPr>
              <a:t> </a:t>
            </a:r>
          </a:p>
          <a:p>
            <a:pPr marL="0" marR="0" lvl="0" indent="0" algn="l" defTabSz="914400" rtl="0" eaLnBrk="1" fontAlgn="auto" latinLnBrk="0" hangingPunct="1">
              <a:lnSpc>
                <a:spcPts val="3200"/>
              </a:lnSpc>
              <a:spcBef>
                <a:spcPts val="1200"/>
              </a:spcBef>
              <a:spcAft>
                <a:spcPts val="0"/>
              </a:spcAft>
              <a:buClrTx/>
              <a:buSzTx/>
              <a:buFontTx/>
              <a:buNone/>
              <a:tabLst/>
              <a:defRPr/>
            </a:pPr>
            <a:r>
              <a:rPr kumimoji="0" lang="tr-TR" sz="2400" b="0" i="0" u="none" strike="noStrike" kern="1200" cap="none" spc="0" normalizeH="0" baseline="0" noProof="1">
                <a:ln>
                  <a:noFill/>
                </a:ln>
                <a:solidFill>
                  <a:srgbClr val="FEFFFF"/>
                </a:solidFill>
                <a:effectLst/>
                <a:uLnTx/>
                <a:uFillTx/>
                <a:latin typeface="Arial" panose="020B0604020202020204"/>
                <a:ea typeface="+mn-ea"/>
                <a:cs typeface="+mn-cs"/>
              </a:rPr>
              <a:t>T</a:t>
            </a:r>
            <a:r>
              <a:rPr kumimoji="0" lang="en-US" sz="2400" b="0" i="0" u="none" strike="noStrike" kern="1200" cap="none" spc="0" normalizeH="0" baseline="0" noProof="1">
                <a:ln>
                  <a:noFill/>
                </a:ln>
                <a:solidFill>
                  <a:srgbClr val="FEFFFF"/>
                </a:solidFill>
                <a:effectLst/>
                <a:uLnTx/>
                <a:uFillTx/>
                <a:latin typeface="Arial" panose="020B0604020202020204"/>
                <a:ea typeface="+mn-ea"/>
                <a:cs typeface="+mn-cs"/>
              </a:rPr>
              <a:t>he plaque of that </a:t>
            </a:r>
            <a:r>
              <a:rPr kumimoji="0" lang="en-US" sz="2400" b="1" i="0" u="none" strike="noStrike" kern="1200" cap="none" spc="0" normalizeH="0" baseline="0" noProof="1">
                <a:ln>
                  <a:noFill/>
                </a:ln>
                <a:solidFill>
                  <a:srgbClr val="FEFFFF"/>
                </a:solidFill>
                <a:effectLst/>
                <a:uLnTx/>
                <a:uFillTx/>
                <a:latin typeface="Arial" panose="020B0604020202020204"/>
                <a:ea typeface="+mn-ea"/>
                <a:cs typeface="+mn-cs"/>
              </a:rPr>
              <a:t>countr</a:t>
            </a:r>
            <a:r>
              <a:rPr kumimoji="0" lang="tr-TR" sz="2400" b="1" i="0" u="none" strike="noStrike" kern="1200" cap="none" spc="0" normalizeH="0" baseline="0" noProof="1">
                <a:ln>
                  <a:noFill/>
                </a:ln>
                <a:solidFill>
                  <a:srgbClr val="FEFFFF"/>
                </a:solidFill>
                <a:effectLst/>
                <a:uLnTx/>
                <a:uFillTx/>
                <a:latin typeface="Arial" panose="020B0604020202020204"/>
                <a:ea typeface="+mn-ea"/>
                <a:cs typeface="+mn-cs"/>
              </a:rPr>
              <a:t>ies,</a:t>
            </a:r>
            <a:r>
              <a:rPr kumimoji="0" lang="tr-TR" sz="2400" b="0" i="0" u="none" strike="noStrike" kern="1200" cap="none" spc="0" normalizeH="0" baseline="0" noProof="1">
                <a:ln>
                  <a:noFill/>
                </a:ln>
                <a:solidFill>
                  <a:srgbClr val="FEFFFF"/>
                </a:solidFill>
                <a:effectLst/>
                <a:uLnTx/>
                <a:uFillTx/>
                <a:latin typeface="Arial" panose="020B0604020202020204"/>
                <a:ea typeface="+mn-ea"/>
                <a:cs typeface="+mn-cs"/>
              </a:rPr>
              <a:t> </a:t>
            </a:r>
            <a:r>
              <a:rPr kumimoji="0" lang="tr-TR" sz="2400" b="1" i="0" u="none" strike="noStrike" kern="1200" cap="none" spc="0" normalizeH="0" baseline="0" noProof="1">
                <a:ln>
                  <a:noFill/>
                </a:ln>
                <a:solidFill>
                  <a:srgbClr val="FEFFFF"/>
                </a:solidFill>
                <a:effectLst/>
                <a:uLnTx/>
                <a:uFillTx/>
                <a:latin typeface="Arial" panose="020B0604020202020204"/>
                <a:ea typeface="+mn-ea"/>
                <a:cs typeface="+mn-cs"/>
              </a:rPr>
              <a:t>LCIF</a:t>
            </a:r>
            <a:r>
              <a:rPr kumimoji="0" lang="en-US" sz="2400" b="0" i="0" u="none" strike="noStrike" kern="1200" cap="none" spc="0" normalizeH="0" baseline="0" noProof="1">
                <a:ln>
                  <a:noFill/>
                </a:ln>
                <a:solidFill>
                  <a:srgbClr val="FEFFFF"/>
                </a:solidFill>
                <a:effectLst/>
                <a:uLnTx/>
                <a:uFillTx/>
                <a:latin typeface="Arial" panose="020B0604020202020204"/>
                <a:ea typeface="+mn-ea"/>
                <a:cs typeface="+mn-cs"/>
              </a:rPr>
              <a:t> and the </a:t>
            </a:r>
            <a:r>
              <a:rPr kumimoji="0" lang="en-US" sz="2400" b="1" i="0" u="none" strike="noStrike" kern="1200" cap="none" spc="0" normalizeH="0" baseline="0" noProof="1">
                <a:ln>
                  <a:noFill/>
                </a:ln>
                <a:solidFill>
                  <a:srgbClr val="FEFFFF"/>
                </a:solidFill>
                <a:effectLst/>
                <a:uLnTx/>
                <a:uFillTx/>
                <a:latin typeface="Arial" panose="020B0604020202020204"/>
                <a:ea typeface="+mn-ea"/>
                <a:cs typeface="+mn-cs"/>
              </a:rPr>
              <a:t>Lions logos </a:t>
            </a:r>
            <a:r>
              <a:rPr kumimoji="0" lang="en-US" sz="2400" b="0" i="0" u="none" strike="noStrike" kern="1200" cap="none" spc="0" normalizeH="0" baseline="0" noProof="1">
                <a:ln>
                  <a:noFill/>
                </a:ln>
                <a:solidFill>
                  <a:srgbClr val="FEFFFF"/>
                </a:solidFill>
                <a:effectLst/>
                <a:uLnTx/>
                <a:uFillTx/>
                <a:latin typeface="Arial" panose="020B0604020202020204"/>
                <a:ea typeface="+mn-ea"/>
                <a:cs typeface="+mn-cs"/>
              </a:rPr>
              <a:t>were hung on all containers.</a:t>
            </a:r>
            <a:r>
              <a:rPr kumimoji="0" lang="tr-TR" sz="2400" b="0" i="0" u="none" strike="noStrike" kern="1200" cap="none" spc="0" normalizeH="0" baseline="0" noProof="1">
                <a:ln>
                  <a:noFill/>
                </a:ln>
                <a:solidFill>
                  <a:srgbClr val="FEFFFF"/>
                </a:solidFill>
                <a:effectLst/>
                <a:uLnTx/>
                <a:uFillTx/>
                <a:latin typeface="Arial" panose="020B0604020202020204"/>
                <a:ea typeface="+mn-ea"/>
                <a:cs typeface="+mn-cs"/>
              </a:rPr>
              <a:t> The</a:t>
            </a:r>
            <a:r>
              <a:rPr kumimoji="0" lang="en-US" sz="2400" b="0" i="0" u="none" strike="noStrike" kern="1200" cap="none" spc="0" normalizeH="0" baseline="0" noProof="1">
                <a:ln>
                  <a:noFill/>
                </a:ln>
                <a:solidFill>
                  <a:srgbClr val="FEFFFF"/>
                </a:solidFill>
                <a:effectLst/>
                <a:uLnTx/>
                <a:uFillTx/>
                <a:latin typeface="Arial" panose="020B0604020202020204"/>
                <a:ea typeface="+mn-ea"/>
                <a:cs typeface="+mn-cs"/>
              </a:rPr>
              <a:t> </a:t>
            </a:r>
            <a:r>
              <a:rPr kumimoji="0" lang="tr-TR" sz="2400" b="0" i="0" u="none" strike="noStrike" kern="1200" cap="none" spc="0" normalizeH="0" baseline="0" noProof="1">
                <a:ln>
                  <a:noFill/>
                </a:ln>
                <a:solidFill>
                  <a:srgbClr val="FEFFFF"/>
                </a:solidFill>
                <a:effectLst/>
                <a:uLnTx/>
                <a:uFillTx/>
                <a:latin typeface="Arial" panose="020B0604020202020204"/>
                <a:ea typeface="+mn-ea"/>
                <a:cs typeface="+mn-cs"/>
              </a:rPr>
              <a:t>mission</a:t>
            </a:r>
            <a:r>
              <a:rPr kumimoji="0" lang="en-US" sz="2400" b="0" i="0" u="none" strike="noStrike" kern="1200" cap="none" spc="0" normalizeH="0" baseline="0" noProof="1">
                <a:ln>
                  <a:noFill/>
                </a:ln>
                <a:solidFill>
                  <a:srgbClr val="FEFFFF"/>
                </a:solidFill>
                <a:effectLst/>
                <a:uLnTx/>
                <a:uFillTx/>
                <a:latin typeface="Arial" panose="020B0604020202020204"/>
                <a:ea typeface="+mn-ea"/>
                <a:cs typeface="+mn-cs"/>
              </a:rPr>
              <a:t> </a:t>
            </a:r>
            <a:r>
              <a:rPr kumimoji="0" lang="tr-TR" sz="2400" b="0" i="0" u="none" strike="noStrike" kern="1200" cap="none" spc="0" normalizeH="0" baseline="0" noProof="1">
                <a:ln>
                  <a:noFill/>
                </a:ln>
                <a:solidFill>
                  <a:srgbClr val="FEFFFF"/>
                </a:solidFill>
                <a:effectLst/>
                <a:uLnTx/>
                <a:uFillTx/>
                <a:latin typeface="Arial" panose="020B0604020202020204"/>
                <a:ea typeface="+mn-ea"/>
                <a:cs typeface="+mn-cs"/>
              </a:rPr>
              <a:t>of Lions </a:t>
            </a:r>
            <a:r>
              <a:rPr kumimoji="0" lang="en-US" sz="2400" b="0" i="0" u="none" strike="noStrike" kern="1200" cap="none" spc="0" normalizeH="0" baseline="0" noProof="1">
                <a:ln>
                  <a:noFill/>
                </a:ln>
                <a:solidFill>
                  <a:srgbClr val="FEFFFF"/>
                </a:solidFill>
                <a:effectLst/>
                <a:uLnTx/>
                <a:uFillTx/>
                <a:latin typeface="Arial" panose="020B0604020202020204"/>
                <a:ea typeface="+mn-ea"/>
                <a:cs typeface="+mn-cs"/>
              </a:rPr>
              <a:t>in </a:t>
            </a:r>
            <a:r>
              <a:rPr kumimoji="0" lang="tr-TR" sz="2400" b="0" i="0" u="none" strike="noStrike" kern="1200" cap="none" spc="0" normalizeH="0" baseline="0" noProof="1">
                <a:ln>
                  <a:noFill/>
                </a:ln>
                <a:solidFill>
                  <a:srgbClr val="FEFFFF"/>
                </a:solidFill>
                <a:effectLst/>
                <a:uLnTx/>
                <a:uFillTx/>
                <a:latin typeface="Arial" panose="020B0604020202020204"/>
                <a:ea typeface="+mn-ea"/>
                <a:cs typeface="+mn-cs"/>
              </a:rPr>
              <a:t>the v</a:t>
            </a:r>
            <a:r>
              <a:rPr kumimoji="0" lang="en-US" sz="2400" b="0" i="0" u="none" strike="noStrike" kern="1200" cap="none" spc="0" normalizeH="0" baseline="0" noProof="1">
                <a:ln>
                  <a:noFill/>
                </a:ln>
                <a:solidFill>
                  <a:srgbClr val="FEFFFF"/>
                </a:solidFill>
                <a:effectLst/>
                <a:uLnTx/>
                <a:uFillTx/>
                <a:latin typeface="Arial" panose="020B0604020202020204"/>
                <a:ea typeface="+mn-ea"/>
                <a:cs typeface="+mn-cs"/>
              </a:rPr>
              <a:t>illage has been completed and handed over to </a:t>
            </a:r>
            <a:r>
              <a:rPr kumimoji="0" lang="en-US" sz="2400" b="1" i="0" u="none" strike="noStrike" kern="1200" cap="none" spc="0" normalizeH="0" baseline="0" noProof="1">
                <a:ln>
                  <a:noFill/>
                </a:ln>
                <a:solidFill>
                  <a:srgbClr val="FEFFFF"/>
                </a:solidFill>
                <a:effectLst/>
                <a:uLnTx/>
                <a:uFillTx/>
                <a:latin typeface="Arial" panose="020B0604020202020204"/>
                <a:ea typeface="+mn-ea"/>
                <a:cs typeface="+mn-cs"/>
              </a:rPr>
              <a:t>AFAD </a:t>
            </a:r>
            <a:r>
              <a:rPr kumimoji="0" lang="en-US" sz="2400" b="0" i="0" u="none" strike="noStrike" kern="1200" cap="none" spc="0" normalizeH="0" baseline="0" noProof="1">
                <a:ln>
                  <a:noFill/>
                </a:ln>
                <a:solidFill>
                  <a:srgbClr val="FEFFFF"/>
                </a:solidFill>
                <a:effectLst/>
                <a:uLnTx/>
                <a:uFillTx/>
                <a:latin typeface="Arial" panose="020B0604020202020204"/>
                <a:ea typeface="+mn-ea"/>
                <a:cs typeface="+mn-cs"/>
              </a:rPr>
              <a:t>(Disaster &amp;Emergency Management Presidency) for </a:t>
            </a:r>
            <a:r>
              <a:rPr kumimoji="0" lang="tr-TR" sz="2400" b="0" i="0" u="none" strike="noStrike" kern="1200" cap="none" spc="0" normalizeH="0" baseline="0" noProof="1">
                <a:ln>
                  <a:noFill/>
                </a:ln>
                <a:solidFill>
                  <a:srgbClr val="FEFFFF"/>
                </a:solidFill>
                <a:effectLst/>
                <a:uLnTx/>
                <a:uFillTx/>
                <a:latin typeface="Arial" panose="020B0604020202020204"/>
                <a:ea typeface="+mn-ea"/>
                <a:cs typeface="+mn-cs"/>
              </a:rPr>
              <a:t>the</a:t>
            </a:r>
            <a:r>
              <a:rPr kumimoji="0" lang="en-US" sz="2400" b="0" i="0" u="none" strike="noStrike" kern="1200" cap="none" spc="0" normalizeH="0" baseline="0" noProof="1">
                <a:ln>
                  <a:noFill/>
                </a:ln>
                <a:solidFill>
                  <a:srgbClr val="FEFFFF"/>
                </a:solidFill>
                <a:effectLst/>
                <a:uLnTx/>
                <a:uFillTx/>
                <a:latin typeface="Arial" panose="020B0604020202020204"/>
                <a:ea typeface="+mn-ea"/>
                <a:cs typeface="+mn-cs"/>
              </a:rPr>
              <a:t> operation.</a:t>
            </a:r>
            <a:endParaRPr kumimoji="0" lang="tr-TR" sz="2400" b="0" i="0" u="none" strike="noStrike" kern="1200" cap="none" spc="0" normalizeH="0" baseline="0" noProof="1">
              <a:ln>
                <a:noFill/>
              </a:ln>
              <a:solidFill>
                <a:srgbClr val="FEFFFF"/>
              </a:solidFill>
              <a:effectLst/>
              <a:uLnTx/>
              <a:uFillTx/>
              <a:latin typeface="Arial" panose="020B0604020202020204"/>
              <a:ea typeface="+mn-ea"/>
              <a:cs typeface="+mn-cs"/>
            </a:endParaRPr>
          </a:p>
        </p:txBody>
      </p:sp>
      <p:pic>
        <p:nvPicPr>
          <p:cNvPr id="17" name="Resim 16">
            <a:extLst>
              <a:ext uri="{FF2B5EF4-FFF2-40B4-BE49-F238E27FC236}">
                <a16:creationId xmlns:a16="http://schemas.microsoft.com/office/drawing/2014/main" id="{8850AE42-95E0-9732-1B09-5AF7C3FF729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752979" y="4701202"/>
            <a:ext cx="3080941" cy="1517480"/>
          </a:xfrm>
          <a:prstGeom prst="rect">
            <a:avLst/>
          </a:prstGeom>
        </p:spPr>
      </p:pic>
      <p:pic>
        <p:nvPicPr>
          <p:cNvPr id="18" name="Resim 17">
            <a:extLst>
              <a:ext uri="{FF2B5EF4-FFF2-40B4-BE49-F238E27FC236}">
                <a16:creationId xmlns:a16="http://schemas.microsoft.com/office/drawing/2014/main" id="{6AC60CF5-46EC-7C62-36C3-B99ACF25BD9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352319" y="4709154"/>
            <a:ext cx="3330349" cy="1510524"/>
          </a:xfrm>
          <a:prstGeom prst="rect">
            <a:avLst/>
          </a:prstGeom>
        </p:spPr>
      </p:pic>
      <p:pic>
        <p:nvPicPr>
          <p:cNvPr id="20" name="Resim 19">
            <a:extLst>
              <a:ext uri="{FF2B5EF4-FFF2-40B4-BE49-F238E27FC236}">
                <a16:creationId xmlns:a16="http://schemas.microsoft.com/office/drawing/2014/main" id="{903AB098-608D-F3AF-BDDB-FE32D8C07ED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982656" y="2905537"/>
            <a:ext cx="1839232" cy="1730183"/>
          </a:xfrm>
          <a:prstGeom prst="rect">
            <a:avLst/>
          </a:prstGeom>
        </p:spPr>
      </p:pic>
      <p:pic>
        <p:nvPicPr>
          <p:cNvPr id="41" name="Resim 40">
            <a:extLst>
              <a:ext uri="{FF2B5EF4-FFF2-40B4-BE49-F238E27FC236}">
                <a16:creationId xmlns:a16="http://schemas.microsoft.com/office/drawing/2014/main" id="{044C5751-7041-FC97-5B22-41D1FF614AE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349046" y="774958"/>
            <a:ext cx="2693983" cy="2050473"/>
          </a:xfrm>
          <a:prstGeom prst="rect">
            <a:avLst/>
          </a:prstGeom>
        </p:spPr>
      </p:pic>
      <p:pic>
        <p:nvPicPr>
          <p:cNvPr id="7" name="Resim 6">
            <a:extLst>
              <a:ext uri="{FF2B5EF4-FFF2-40B4-BE49-F238E27FC236}">
                <a16:creationId xmlns:a16="http://schemas.microsoft.com/office/drawing/2014/main" id="{D7043C46-03D2-9D0D-2D0A-CAEE57C1DEE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112223" y="773415"/>
            <a:ext cx="3709665" cy="2055188"/>
          </a:xfrm>
          <a:prstGeom prst="rect">
            <a:avLst/>
          </a:prstGeom>
        </p:spPr>
      </p:pic>
      <p:sp>
        <p:nvSpPr>
          <p:cNvPr id="15" name="Metin kutusu 2">
            <a:extLst>
              <a:ext uri="{FF2B5EF4-FFF2-40B4-BE49-F238E27FC236}">
                <a16:creationId xmlns:a16="http://schemas.microsoft.com/office/drawing/2014/main" id="{8E9D6D10-90F1-B74D-BDAD-4A2EBDF259F9}"/>
              </a:ext>
            </a:extLst>
          </p:cNvPr>
          <p:cNvSpPr txBox="1"/>
          <p:nvPr/>
        </p:nvSpPr>
        <p:spPr>
          <a:xfrm>
            <a:off x="370112" y="190183"/>
            <a:ext cx="710411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1">
                <a:ln>
                  <a:noFill/>
                </a:ln>
                <a:solidFill>
                  <a:srgbClr val="FEFFFF"/>
                </a:solidFill>
                <a:effectLst/>
                <a:uLnTx/>
                <a:uFillTx/>
                <a:latin typeface="Arial" panose="020B0604020202020204"/>
                <a:ea typeface="+mn-ea"/>
                <a:cs typeface="+mn-cs"/>
              </a:rPr>
              <a:t>2. COMMUNITY RECOVERY PHASE</a:t>
            </a:r>
            <a:endParaRPr kumimoji="0" lang="tr-TR" sz="3200" b="0" i="0" u="none" strike="noStrike" kern="1200" cap="none" spc="0" normalizeH="0" baseline="0" noProof="1">
              <a:ln>
                <a:noFill/>
              </a:ln>
              <a:solidFill>
                <a:srgbClr val="FE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004524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C05838-3653-2B41-99DA-3E8AA81533FB}"/>
              </a:ext>
            </a:extLst>
          </p:cNvPr>
          <p:cNvPicPr>
            <a:picLocks noChangeAspect="1"/>
          </p:cNvPicPr>
          <p:nvPr/>
        </p:nvPicPr>
        <p:blipFill>
          <a:blip r:embed="rId3"/>
          <a:stretch>
            <a:fillRect/>
          </a:stretch>
        </p:blipFill>
        <p:spPr>
          <a:xfrm>
            <a:off x="218660" y="854766"/>
            <a:ext cx="8189844" cy="5793880"/>
          </a:xfrm>
          <a:prstGeom prst="rect">
            <a:avLst/>
          </a:prstGeom>
        </p:spPr>
      </p:pic>
      <p:sp>
        <p:nvSpPr>
          <p:cNvPr id="5" name="Rectangle 4">
            <a:extLst>
              <a:ext uri="{FF2B5EF4-FFF2-40B4-BE49-F238E27FC236}">
                <a16:creationId xmlns:a16="http://schemas.microsoft.com/office/drawing/2014/main" id="{5FF2A26A-97DA-044B-B2AC-BFAA27B09BE3}"/>
              </a:ext>
            </a:extLst>
          </p:cNvPr>
          <p:cNvSpPr/>
          <p:nvPr/>
        </p:nvSpPr>
        <p:spPr>
          <a:xfrm>
            <a:off x="8647043" y="854767"/>
            <a:ext cx="3326296" cy="3849259"/>
          </a:xfrm>
          <a:prstGeom prst="rect">
            <a:avLst/>
          </a:prstGeom>
        </p:spPr>
        <p:txBody>
          <a:bodyPr wrap="square">
            <a:spAutoFit/>
          </a:bodyPr>
          <a:lstStyle/>
          <a:p>
            <a:pPr marL="0" marR="0" lvl="0" indent="0" algn="l" defTabSz="914400" rtl="0" eaLnBrk="1" fontAlgn="auto" latinLnBrk="0" hangingPunct="1">
              <a:lnSpc>
                <a:spcPts val="3400"/>
              </a:lnSpc>
              <a:spcBef>
                <a:spcPts val="1200"/>
              </a:spcBef>
              <a:spcAft>
                <a:spcPts val="0"/>
              </a:spcAft>
              <a:buClrTx/>
              <a:buSzTx/>
              <a:buFontTx/>
              <a:buNone/>
              <a:tabLst/>
              <a:defRPr/>
            </a:pPr>
            <a:r>
              <a:rPr kumimoji="0" lang="tr-TR" sz="2400" b="1" i="0" u="none" strike="noStrike" kern="1200" cap="none" spc="0" normalizeH="0" baseline="0" noProof="1">
                <a:ln>
                  <a:noFill/>
                </a:ln>
                <a:solidFill>
                  <a:srgbClr val="FEFFFF"/>
                </a:solidFill>
                <a:effectLst/>
                <a:uLnTx/>
                <a:uFillTx/>
                <a:latin typeface="Arial" panose="020B0604020202020204"/>
                <a:ea typeface="+mn-ea"/>
                <a:cs typeface="+mn-cs"/>
              </a:rPr>
              <a:t>Internal Migration…</a:t>
            </a:r>
          </a:p>
          <a:p>
            <a:pPr marL="0" marR="0" lvl="0" indent="0" algn="l" defTabSz="914400" rtl="0" eaLnBrk="1" fontAlgn="auto" latinLnBrk="0" hangingPunct="1">
              <a:lnSpc>
                <a:spcPts val="3400"/>
              </a:lnSpc>
              <a:spcBef>
                <a:spcPts val="1200"/>
              </a:spcBef>
              <a:spcAft>
                <a:spcPts val="0"/>
              </a:spcAft>
              <a:buClrTx/>
              <a:buSzTx/>
              <a:buFontTx/>
              <a:buNone/>
              <a:tabLst/>
              <a:defRPr/>
            </a:pPr>
            <a:r>
              <a:rPr kumimoji="0" lang="en-US" sz="2400" b="0" i="0" u="none" strike="noStrike" kern="1200" cap="none" spc="0" normalizeH="0" baseline="0" noProof="1">
                <a:ln>
                  <a:noFill/>
                </a:ln>
                <a:solidFill>
                  <a:srgbClr val="FEFFFF"/>
                </a:solidFill>
                <a:effectLst/>
                <a:uLnTx/>
                <a:uFillTx/>
                <a:latin typeface="Arial" panose="020B0604020202020204"/>
                <a:ea typeface="+mn-ea"/>
                <a:cs typeface="+mn-cs"/>
              </a:rPr>
              <a:t>More than 2 million people left the earthquake region</a:t>
            </a:r>
          </a:p>
          <a:p>
            <a:pPr marL="0" marR="0" lvl="0" indent="0" algn="l" defTabSz="914400" rtl="0" eaLnBrk="1" fontAlgn="auto" latinLnBrk="0" hangingPunct="1">
              <a:lnSpc>
                <a:spcPts val="3400"/>
              </a:lnSpc>
              <a:spcBef>
                <a:spcPts val="1200"/>
              </a:spcBef>
              <a:spcAft>
                <a:spcPts val="0"/>
              </a:spcAft>
              <a:buClrTx/>
              <a:buSzTx/>
              <a:buFontTx/>
              <a:buNone/>
              <a:tabLst/>
              <a:defRPr/>
            </a:pPr>
            <a:r>
              <a:rPr kumimoji="0" lang="en-US" sz="2400" b="0" i="0" u="none" strike="noStrike" kern="1200" cap="none" spc="0" normalizeH="0" baseline="0" noProof="1">
                <a:ln>
                  <a:noFill/>
                </a:ln>
                <a:solidFill>
                  <a:srgbClr val="FEFFFF"/>
                </a:solidFill>
                <a:effectLst/>
                <a:uLnTx/>
                <a:uFillTx/>
                <a:latin typeface="Arial" panose="020B0604020202020204"/>
                <a:ea typeface="+mn-ea"/>
                <a:cs typeface="+mn-cs"/>
              </a:rPr>
              <a:t> For this reason, 50 containers were sent to neighbor city of Mersin.</a:t>
            </a:r>
            <a:r>
              <a:rPr kumimoji="0" lang="tr-TR" sz="2400" b="0" i="0" u="none" strike="noStrike" kern="1200" cap="none" spc="0" normalizeH="0" baseline="0" noProof="1">
                <a:ln>
                  <a:noFill/>
                </a:ln>
                <a:solidFill>
                  <a:srgbClr val="FEFFFF"/>
                </a:solidFill>
                <a:effectLst/>
                <a:uLnTx/>
                <a:uFillTx/>
                <a:latin typeface="Arial" panose="020B0604020202020204"/>
                <a:ea typeface="+mn-ea"/>
                <a:cs typeface="+mn-cs"/>
              </a:rPr>
              <a:t>    </a:t>
            </a:r>
          </a:p>
        </p:txBody>
      </p:sp>
      <p:sp>
        <p:nvSpPr>
          <p:cNvPr id="6" name="Rectangle 5">
            <a:extLst>
              <a:ext uri="{FF2B5EF4-FFF2-40B4-BE49-F238E27FC236}">
                <a16:creationId xmlns:a16="http://schemas.microsoft.com/office/drawing/2014/main" id="{F64FAC3B-A165-9B4C-A826-22D7AE4356F0}"/>
              </a:ext>
            </a:extLst>
          </p:cNvPr>
          <p:cNvSpPr/>
          <p:nvPr/>
        </p:nvSpPr>
        <p:spPr>
          <a:xfrm>
            <a:off x="218660" y="209354"/>
            <a:ext cx="7626185"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000" b="1" i="0" u="none" strike="noStrike" kern="1200" cap="none" spc="0" normalizeH="0" baseline="0" noProof="1">
                <a:ln>
                  <a:noFill/>
                </a:ln>
                <a:solidFill>
                  <a:srgbClr val="FEFFFF"/>
                </a:solidFill>
                <a:effectLst/>
                <a:uLnTx/>
                <a:uFillTx/>
                <a:latin typeface="Arial" panose="020B0604020202020204"/>
                <a:ea typeface="+mn-ea"/>
                <a:cs typeface="+mn-cs"/>
              </a:rPr>
              <a:t>CONTAINER INVENTORY LIST</a:t>
            </a:r>
            <a:endParaRPr kumimoji="0" lang="tr-TR" sz="3000" b="0" i="0" u="none" strike="noStrike" kern="1200" cap="none" spc="0" normalizeH="0" baseline="0" noProof="1">
              <a:ln>
                <a:noFill/>
              </a:ln>
              <a:solidFill>
                <a:srgbClr val="FE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03469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10">
            <a:extLst>
              <a:ext uri="{FF2B5EF4-FFF2-40B4-BE49-F238E27FC236}">
                <a16:creationId xmlns:a16="http://schemas.microsoft.com/office/drawing/2014/main" id="{095057DA-8506-CD49-8155-6F7777ABEB66}"/>
              </a:ext>
            </a:extLst>
          </p:cNvPr>
          <p:cNvPicPr>
            <a:picLocks noGrp="1" noChangeAspect="1"/>
          </p:cNvPicPr>
          <p:nvPr>
            <p:ph sz="quarter" idx="14"/>
          </p:nvPr>
        </p:nvPicPr>
        <p:blipFill rotWithShape="1">
          <a:blip r:embed="rId2" cstate="screen">
            <a:extLst>
              <a:ext uri="{28A0092B-C50C-407E-A947-70E740481C1C}">
                <a14:useLocalDpi xmlns:a14="http://schemas.microsoft.com/office/drawing/2010/main"/>
              </a:ext>
            </a:extLst>
          </a:blip>
          <a:srcRect/>
          <a:stretch/>
        </p:blipFill>
        <p:spPr>
          <a:xfrm>
            <a:off x="410819" y="2744254"/>
            <a:ext cx="11418955" cy="3479346"/>
          </a:xfrm>
          <a:prstGeom prst="rect">
            <a:avLst/>
          </a:prstGeom>
        </p:spPr>
      </p:pic>
      <p:sp>
        <p:nvSpPr>
          <p:cNvPr id="5" name="Rectangle 4">
            <a:extLst>
              <a:ext uri="{FF2B5EF4-FFF2-40B4-BE49-F238E27FC236}">
                <a16:creationId xmlns:a16="http://schemas.microsoft.com/office/drawing/2014/main" id="{96440688-1F61-B647-A39D-2E4D1CD5B407}"/>
              </a:ext>
            </a:extLst>
          </p:cNvPr>
          <p:cNvSpPr/>
          <p:nvPr/>
        </p:nvSpPr>
        <p:spPr>
          <a:xfrm>
            <a:off x="362225" y="1252330"/>
            <a:ext cx="11418955"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1">
                <a:ln>
                  <a:noFill/>
                </a:ln>
                <a:solidFill>
                  <a:srgbClr val="FEFFFF"/>
                </a:solidFill>
                <a:effectLst/>
                <a:uLnTx/>
                <a:uFillTx/>
                <a:latin typeface="Arial" panose="020B0604020202020204"/>
                <a:ea typeface="+mn-ea"/>
                <a:cs typeface="+mn-cs"/>
              </a:rPr>
              <a:t>M</a:t>
            </a:r>
            <a:r>
              <a:rPr kumimoji="0" lang="en-US" sz="2400" b="0" i="0" u="none" strike="noStrike" kern="1200" cap="none" spc="0" normalizeH="0" baseline="0" noProof="1">
                <a:ln>
                  <a:noFill/>
                </a:ln>
                <a:solidFill>
                  <a:srgbClr val="FEFFFF"/>
                </a:solidFill>
                <a:effectLst/>
                <a:uLnTx/>
                <a:uFillTx/>
                <a:latin typeface="Arial" panose="020B0604020202020204"/>
                <a:ea typeface="+mn-ea"/>
                <a:cs typeface="+mn-cs"/>
              </a:rPr>
              <a:t>igration to neighboring provinces that were not damaged after the earthquake. </a:t>
            </a:r>
            <a:r>
              <a:rPr kumimoji="0" lang="en-US" sz="2400" b="1" i="0" u="none" strike="noStrike" kern="1200" cap="none" spc="0" normalizeH="0" baseline="0" noProof="1">
                <a:ln>
                  <a:noFill/>
                </a:ln>
                <a:solidFill>
                  <a:srgbClr val="FEFFFF"/>
                </a:solidFill>
                <a:effectLst/>
                <a:uLnTx/>
                <a:uFillTx/>
                <a:latin typeface="Arial" panose="020B0604020202020204"/>
                <a:ea typeface="+mn-ea"/>
                <a:cs typeface="+mn-cs"/>
              </a:rPr>
              <a:t>Mersin, Diyarbakır</a:t>
            </a:r>
            <a:r>
              <a:rPr kumimoji="0" lang="en-US" sz="2400" b="0" i="0" u="none" strike="noStrike" kern="1200" cap="none" spc="0" normalizeH="0" baseline="0" noProof="1">
                <a:ln>
                  <a:noFill/>
                </a:ln>
                <a:solidFill>
                  <a:srgbClr val="FEFFFF"/>
                </a:solidFill>
                <a:effectLst/>
                <a:uLnTx/>
                <a:uFillTx/>
                <a:latin typeface="Arial" panose="020B0604020202020204"/>
                <a:ea typeface="+mn-ea"/>
                <a:cs typeface="+mn-cs"/>
              </a:rPr>
              <a:t> and </a:t>
            </a:r>
            <a:r>
              <a:rPr kumimoji="0" lang="en-US" sz="2400" b="1" i="0" u="none" strike="noStrike" kern="1200" cap="none" spc="0" normalizeH="0" baseline="0" noProof="1">
                <a:ln>
                  <a:noFill/>
                </a:ln>
                <a:solidFill>
                  <a:srgbClr val="FEFFFF"/>
                </a:solidFill>
                <a:effectLst/>
                <a:uLnTx/>
                <a:uFillTx/>
                <a:latin typeface="Arial" panose="020B0604020202020204"/>
                <a:ea typeface="+mn-ea"/>
                <a:cs typeface="+mn-cs"/>
              </a:rPr>
              <a:t>Antalya</a:t>
            </a:r>
            <a:r>
              <a:rPr kumimoji="0" lang="en-US" sz="2400" b="0" i="0" u="none" strike="noStrike" kern="1200" cap="none" spc="0" normalizeH="0" baseline="0" noProof="1">
                <a:ln>
                  <a:noFill/>
                </a:ln>
                <a:solidFill>
                  <a:srgbClr val="FEFFFF"/>
                </a:solidFill>
                <a:effectLst/>
                <a:uLnTx/>
                <a:uFillTx/>
                <a:latin typeface="Arial" panose="020B0604020202020204"/>
                <a:ea typeface="+mn-ea"/>
                <a:cs typeface="+mn-cs"/>
              </a:rPr>
              <a:t> are important neighbor </a:t>
            </a:r>
            <a:r>
              <a:rPr kumimoji="0" lang="tr-TR" sz="2400" b="0" i="0" u="none" strike="noStrike" kern="1200" cap="none" spc="0" normalizeH="0" baseline="0" noProof="1">
                <a:ln>
                  <a:noFill/>
                </a:ln>
                <a:solidFill>
                  <a:srgbClr val="FEFFFF"/>
                </a:solidFill>
                <a:effectLst/>
                <a:uLnTx/>
                <a:uFillTx/>
                <a:latin typeface="Arial" panose="020B0604020202020204"/>
                <a:ea typeface="+mn-ea"/>
                <a:cs typeface="+mn-cs"/>
              </a:rPr>
              <a:t>cities.    </a:t>
            </a:r>
            <a:r>
              <a:rPr kumimoji="0" lang="en-US" sz="2400" b="1" i="0" u="none" strike="noStrike" kern="1200" cap="none" spc="0" normalizeH="0" baseline="0" noProof="1">
                <a:ln>
                  <a:noFill/>
                </a:ln>
                <a:solidFill>
                  <a:srgbClr val="FEFFFF"/>
                </a:solidFill>
                <a:effectLst/>
                <a:uLnTx/>
                <a:uFillTx/>
                <a:latin typeface="Arial" panose="020B0604020202020204"/>
                <a:ea typeface="+mn-ea"/>
                <a:cs typeface="+mn-cs"/>
              </a:rPr>
              <a:t>Mersin</a:t>
            </a:r>
            <a:r>
              <a:rPr kumimoji="0" lang="en-US" sz="2400" b="0" i="0" u="none" strike="noStrike" kern="1200" cap="none" spc="0" normalizeH="0" baseline="0" noProof="1">
                <a:ln>
                  <a:noFill/>
                </a:ln>
                <a:solidFill>
                  <a:srgbClr val="FEFFFF"/>
                </a:solidFill>
                <a:effectLst/>
                <a:uLnTx/>
                <a:uFillTx/>
                <a:latin typeface="Arial" panose="020B0604020202020204"/>
                <a:ea typeface="+mn-ea"/>
                <a:cs typeface="+mn-cs"/>
              </a:rPr>
              <a:t> became the most preferred city with providing employment opportunities</a:t>
            </a:r>
            <a:endParaRPr kumimoji="0" lang="en-US" sz="2400" b="0" i="0" u="none" strike="noStrike" kern="1200" cap="none" spc="0" normalizeH="0" baseline="0" noProof="0" dirty="0">
              <a:ln>
                <a:noFill/>
              </a:ln>
              <a:solidFill>
                <a:srgbClr val="FEFFFF"/>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669B4566-031E-8C46-B528-E6517F609751}"/>
              </a:ext>
            </a:extLst>
          </p:cNvPr>
          <p:cNvSpPr/>
          <p:nvPr/>
        </p:nvSpPr>
        <p:spPr>
          <a:xfrm>
            <a:off x="4790661" y="4675494"/>
            <a:ext cx="6778487"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1">
              <a:ln>
                <a:noFill/>
              </a:ln>
              <a:solidFill>
                <a:srgbClr val="FE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1">
                <a:ln>
                  <a:noFill/>
                </a:ln>
                <a:solidFill>
                  <a:srgbClr val="FEFFFF"/>
                </a:solidFill>
                <a:effectLst/>
                <a:uLnTx/>
                <a:uFillTx/>
                <a:latin typeface="Arial" panose="020B0604020202020204"/>
                <a:ea typeface="+mn-ea"/>
                <a:cs typeface="+mn-cs"/>
              </a:rPr>
              <a:t>According to the </a:t>
            </a:r>
            <a:r>
              <a:rPr kumimoji="0" lang="tr-TR" sz="2000" b="0" i="0" u="none" strike="noStrike" kern="1200" cap="none" spc="0" normalizeH="0" baseline="0" noProof="1">
                <a:ln>
                  <a:noFill/>
                </a:ln>
                <a:solidFill>
                  <a:srgbClr val="FEFFFF"/>
                </a:solidFill>
                <a:effectLst/>
                <a:uLnTx/>
                <a:uFillTx/>
                <a:latin typeface="Arial" panose="020B0604020202020204"/>
                <a:ea typeface="+mn-ea"/>
                <a:cs typeface="+mn-cs"/>
              </a:rPr>
              <a:t>official </a:t>
            </a:r>
            <a:r>
              <a:rPr kumimoji="0" lang="en-US" sz="2000" b="0" i="0" u="none" strike="noStrike" kern="1200" cap="none" spc="0" normalizeH="0" baseline="0" noProof="1">
                <a:ln>
                  <a:noFill/>
                </a:ln>
                <a:solidFill>
                  <a:srgbClr val="FEFFFF"/>
                </a:solidFill>
                <a:effectLst/>
                <a:uLnTx/>
                <a:uFillTx/>
                <a:latin typeface="Arial" panose="020B0604020202020204"/>
                <a:ea typeface="+mn-ea"/>
                <a:cs typeface="+mn-cs"/>
              </a:rPr>
              <a:t>statements, MERSİN city has received more than </a:t>
            </a:r>
            <a:r>
              <a:rPr kumimoji="0" lang="en-US" sz="2000" b="1" i="0" u="none" strike="noStrike" kern="1200" cap="none" spc="0" normalizeH="0" baseline="0" noProof="1">
                <a:ln>
                  <a:noFill/>
                </a:ln>
                <a:solidFill>
                  <a:srgbClr val="FEFFFF"/>
                </a:solidFill>
                <a:effectLst/>
                <a:uLnTx/>
                <a:uFillTx/>
                <a:latin typeface="Arial" panose="020B0604020202020204"/>
                <a:ea typeface="+mn-ea"/>
                <a:cs typeface="+mn-cs"/>
              </a:rPr>
              <a:t>250</a:t>
            </a:r>
            <a:r>
              <a:rPr kumimoji="0" lang="tr-TR" sz="2000" b="1" i="0" u="none" strike="noStrike" kern="1200" cap="none" spc="0" normalizeH="0" baseline="0" noProof="1">
                <a:ln>
                  <a:noFill/>
                </a:ln>
                <a:solidFill>
                  <a:srgbClr val="FEFFFF"/>
                </a:solidFill>
                <a:effectLst/>
                <a:uLnTx/>
                <a:uFillTx/>
                <a:latin typeface="Arial" panose="020B0604020202020204"/>
                <a:ea typeface="+mn-ea"/>
                <a:cs typeface="+mn-cs"/>
              </a:rPr>
              <a:t>,000</a:t>
            </a:r>
            <a:r>
              <a:rPr kumimoji="0" lang="en-US" sz="2000" b="1" i="0" u="none" strike="noStrike" kern="1200" cap="none" spc="0" normalizeH="0" baseline="0" noProof="1">
                <a:ln>
                  <a:noFill/>
                </a:ln>
                <a:solidFill>
                  <a:srgbClr val="FEFFFF"/>
                </a:solidFill>
                <a:effectLst/>
                <a:uLnTx/>
                <a:uFillTx/>
                <a:latin typeface="Arial" panose="020B0604020202020204"/>
                <a:ea typeface="+mn-ea"/>
                <a:cs typeface="+mn-cs"/>
              </a:rPr>
              <a:t> </a:t>
            </a:r>
            <a:r>
              <a:rPr kumimoji="0" lang="en-US" sz="2000" b="0" i="0" u="none" strike="noStrike" kern="1200" cap="none" spc="0" normalizeH="0" baseline="0" noProof="1">
                <a:ln>
                  <a:noFill/>
                </a:ln>
                <a:solidFill>
                  <a:srgbClr val="FEFFFF"/>
                </a:solidFill>
                <a:effectLst/>
                <a:uLnTx/>
                <a:uFillTx/>
                <a:latin typeface="Arial" panose="020B0604020202020204"/>
                <a:ea typeface="+mn-ea"/>
                <a:cs typeface="+mn-cs"/>
              </a:rPr>
              <a:t>survivors.</a:t>
            </a:r>
            <a:r>
              <a:rPr kumimoji="0" lang="en-US" sz="2000" b="1" i="0" u="none" strike="noStrike" kern="1200" cap="none" spc="0" normalizeH="0" baseline="0" noProof="1">
                <a:ln>
                  <a:noFill/>
                </a:ln>
                <a:solidFill>
                  <a:srgbClr val="FEFFFF"/>
                </a:solidFill>
                <a:effectLst/>
                <a:uLnTx/>
                <a:uFillTx/>
                <a:latin typeface="Arial" panose="020B0604020202020204"/>
                <a:ea typeface="+mn-ea"/>
                <a:cs typeface="+mn-cs"/>
              </a:rPr>
              <a:t> </a:t>
            </a:r>
            <a:r>
              <a:rPr kumimoji="0" lang="en-US" sz="2000" b="0" i="0" u="none" strike="noStrike" kern="1200" cap="none" spc="0" normalizeH="0" baseline="0" noProof="1">
                <a:ln>
                  <a:noFill/>
                </a:ln>
                <a:solidFill>
                  <a:srgbClr val="FEFFFF"/>
                </a:solidFill>
                <a:effectLst/>
                <a:uLnTx/>
                <a:uFillTx/>
                <a:latin typeface="Arial" panose="020B0604020202020204"/>
                <a:ea typeface="+mn-ea"/>
                <a:cs typeface="+mn-cs"/>
              </a:rPr>
              <a:t>New migration is </a:t>
            </a:r>
            <a:r>
              <a:rPr kumimoji="0" lang="tr-TR" sz="2000" b="0" i="0" u="none" strike="noStrike" kern="1200" cap="none" spc="0" normalizeH="0" baseline="0" noProof="1">
                <a:ln>
                  <a:noFill/>
                </a:ln>
                <a:solidFill>
                  <a:srgbClr val="FEFFFF"/>
                </a:solidFill>
                <a:effectLst/>
                <a:uLnTx/>
                <a:uFillTx/>
                <a:latin typeface="Arial" panose="020B0604020202020204"/>
                <a:ea typeface="+mn-ea"/>
                <a:cs typeface="+mn-cs"/>
              </a:rPr>
              <a:t>created</a:t>
            </a:r>
            <a:r>
              <a:rPr kumimoji="0" lang="en-US" sz="2000" b="0" i="0" u="none" strike="noStrike" kern="1200" cap="none" spc="0" normalizeH="0" baseline="0" noProof="1">
                <a:ln>
                  <a:noFill/>
                </a:ln>
                <a:solidFill>
                  <a:srgbClr val="FEFFFF"/>
                </a:solidFill>
                <a:effectLst/>
                <a:uLnTx/>
                <a:uFillTx/>
                <a:latin typeface="Arial" panose="020B0604020202020204"/>
                <a:ea typeface="+mn-ea"/>
                <a:cs typeface="+mn-cs"/>
              </a:rPr>
              <a:t> social &amp; economic problems in the city’s social life.</a:t>
            </a:r>
            <a:endParaRPr kumimoji="0" lang="en-GB" sz="2000" b="0" i="0" u="none" strike="noStrike" kern="1200" cap="none" spc="0" normalizeH="0" baseline="0" noProof="0" dirty="0">
              <a:ln>
                <a:noFill/>
              </a:ln>
              <a:solidFill>
                <a:srgbClr val="FEFFFF"/>
              </a:solidFill>
              <a:effectLst/>
              <a:uLnTx/>
              <a:uFillTx/>
              <a:latin typeface="Arial" panose="020B0604020202020204"/>
              <a:ea typeface="+mn-ea"/>
              <a:cs typeface="+mn-cs"/>
            </a:endParaRPr>
          </a:p>
        </p:txBody>
      </p:sp>
      <p:sp>
        <p:nvSpPr>
          <p:cNvPr id="7" name="Metin kutusu 3">
            <a:extLst>
              <a:ext uri="{FF2B5EF4-FFF2-40B4-BE49-F238E27FC236}">
                <a16:creationId xmlns:a16="http://schemas.microsoft.com/office/drawing/2014/main" id="{2E395F7A-EE5A-824E-B146-8329A94ABF2F}"/>
              </a:ext>
            </a:extLst>
          </p:cNvPr>
          <p:cNvSpPr txBox="1">
            <a:spLocks noGrp="1"/>
          </p:cNvSpPr>
          <p:nvPr>
            <p:ph type="title"/>
          </p:nvPr>
        </p:nvSpPr>
        <p:spPr>
          <a:xfrm>
            <a:off x="362225" y="351069"/>
            <a:ext cx="8701635" cy="507831"/>
          </a:xfrm>
          <a:prstGeom prst="rect">
            <a:avLst/>
          </a:prstGeom>
          <a:noFill/>
        </p:spPr>
        <p:txBody>
          <a:bodyPr wrap="square">
            <a:spAutoFit/>
          </a:bodyPr>
          <a:lstStyle/>
          <a:p>
            <a:r>
              <a:rPr lang="tr-TR" sz="3000" b="1" noProof="1"/>
              <a:t>INTERNAL MIGRATION IN TÜRKİYE</a:t>
            </a:r>
            <a:endParaRPr lang="tr-TR" sz="3000" noProof="1"/>
          </a:p>
        </p:txBody>
      </p:sp>
    </p:spTree>
    <p:extLst>
      <p:ext uri="{BB962C8B-B14F-4D97-AF65-F5344CB8AC3E}">
        <p14:creationId xmlns:p14="http://schemas.microsoft.com/office/powerpoint/2010/main" val="4048936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2B46AC4A-42A6-5B47-8C43-BC412F28C95D}"/>
              </a:ext>
            </a:extLst>
          </p:cNvPr>
          <p:cNvSpPr txBox="1"/>
          <p:nvPr/>
        </p:nvSpPr>
        <p:spPr>
          <a:xfrm>
            <a:off x="238539" y="206545"/>
            <a:ext cx="9529869"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000" b="1" i="0" u="none" strike="noStrike" kern="1200" cap="none" spc="0" normalizeH="0" baseline="0" noProof="1">
                <a:ln>
                  <a:noFill/>
                </a:ln>
                <a:solidFill>
                  <a:srgbClr val="FEFFFF"/>
                </a:solidFill>
                <a:effectLst/>
                <a:uLnTx/>
                <a:uFillTx/>
                <a:latin typeface="Arial" panose="020B0604020202020204"/>
                <a:ea typeface="+mn-ea"/>
                <a:cs typeface="+mn-cs"/>
              </a:rPr>
              <a:t>3. DISASTER RECONSTRUCTION PHASE </a:t>
            </a:r>
            <a:endParaRPr kumimoji="0" lang="tr-TR" sz="3000" b="0" i="0" u="none" strike="noStrike" kern="1200" cap="none" spc="0" normalizeH="0" baseline="0" noProof="1">
              <a:ln>
                <a:noFill/>
              </a:ln>
              <a:solidFill>
                <a:srgbClr val="FEFFFF"/>
              </a:solidFill>
              <a:effectLst/>
              <a:uLnTx/>
              <a:uFillTx/>
              <a:latin typeface="Arial" panose="020B0604020202020204"/>
              <a:ea typeface="+mn-ea"/>
              <a:cs typeface="+mn-cs"/>
            </a:endParaRPr>
          </a:p>
        </p:txBody>
      </p:sp>
      <p:sp>
        <p:nvSpPr>
          <p:cNvPr id="4" name="Fußzeilenplatzhalter 4">
            <a:extLst>
              <a:ext uri="{FF2B5EF4-FFF2-40B4-BE49-F238E27FC236}">
                <a16:creationId xmlns:a16="http://schemas.microsoft.com/office/drawing/2014/main" id="{5BF9B39C-2F1B-DA42-B432-6F049B95E729}"/>
              </a:ext>
            </a:extLst>
          </p:cNvPr>
          <p:cNvSpPr txBox="1">
            <a:spLocks/>
          </p:cNvSpPr>
          <p:nvPr/>
        </p:nvSpPr>
        <p:spPr>
          <a:xfrm>
            <a:off x="0" y="2348880"/>
            <a:ext cx="12191999" cy="1512168"/>
          </a:xfrm>
          <a:prstGeom prst="rect">
            <a:avLst/>
          </a:prstGeom>
        </p:spPr>
        <p:txBody>
          <a:bodyPr vert="horz" lIns="0" tIns="45720" rIns="91440" bIns="45720" rtlCol="0" anchor="ctr"/>
          <a:lstStyle>
            <a:defPPr>
              <a:defRPr lang="de-DE"/>
            </a:defPPr>
            <a:lvl1pPr marL="0" algn="l" defTabSz="914400" rtl="0" eaLnBrk="1" latinLnBrk="0" hangingPunct="1">
              <a:defRPr sz="1000" kern="1200">
                <a:solidFill>
                  <a:schemeClr val="accent3">
                    <a:lumMod val="7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800" b="0"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Arial Black" panose="020B0A04020102020204" pitchFamily="34" charset="0"/>
                <a:ea typeface="+mn-ea"/>
                <a:cs typeface="+mn-cs"/>
              </a:rPr>
              <a:t>Permanent</a:t>
            </a:r>
            <a:r>
              <a:rPr kumimoji="0" lang="tr-TR" sz="48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 Black" panose="020B0A04020102020204" pitchFamily="34" charset="0"/>
                <a:ea typeface="+mn-ea"/>
                <a:cs typeface="+mn-cs"/>
              </a:rPr>
              <a:t> Project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48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 Black" panose="020B0A04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800" b="0" i="0" u="none" strike="noStrike" kern="1200" cap="none" spc="0" normalizeH="0" baseline="0" noProof="0" dirty="0">
                <a:ln>
                  <a:noFill/>
                </a:ln>
                <a:solidFill>
                  <a:srgbClr val="FEFFFF"/>
                </a:solidFill>
                <a:effectLst>
                  <a:outerShdw blurRad="38100" dist="38100" dir="2700000" algn="tl">
                    <a:srgbClr val="000000">
                      <a:alpha val="43137"/>
                    </a:srgbClr>
                  </a:outerShdw>
                </a:effectLst>
                <a:uLnTx/>
                <a:uFillTx/>
                <a:latin typeface="Arial Black" panose="020B0A04020102020204" pitchFamily="34" charset="0"/>
                <a:ea typeface="+mn-ea"/>
                <a:cs typeface="+mn-cs"/>
              </a:rPr>
              <a:t>LIONS SOCIAL CENTERS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a:ln>
                  <a:noFill/>
                </a:ln>
                <a:solidFill>
                  <a:srgbClr val="FEFFFF"/>
                </a:solidFill>
                <a:effectLst>
                  <a:outerShdw blurRad="38100" dist="38100" dir="2700000" algn="tl">
                    <a:srgbClr val="000000">
                      <a:alpha val="43137"/>
                    </a:srgbClr>
                  </a:outerShdw>
                </a:effectLst>
                <a:uLnTx/>
                <a:uFillTx/>
                <a:latin typeface="Arial Black" panose="020B0A04020102020204" pitchFamily="34" charset="0"/>
                <a:ea typeface="+mn-ea"/>
                <a:cs typeface="+mn-cs"/>
              </a:rPr>
              <a:t>FOR EARTHQUAKE SURVİVORS</a:t>
            </a:r>
            <a:endParaRPr kumimoji="0" lang="de-DE" sz="4400" b="0" i="0" u="none" strike="noStrike" kern="1200" cap="none" spc="0" normalizeH="0" baseline="0" noProof="0" dirty="0">
              <a:ln>
                <a:noFill/>
              </a:ln>
              <a:solidFill>
                <a:srgbClr val="FEFFFF"/>
              </a:solidFill>
              <a:effectLst>
                <a:outerShdw blurRad="38100" dist="38100" dir="2700000" algn="tl">
                  <a:srgbClr val="000000">
                    <a:alpha val="43137"/>
                  </a:srgbClr>
                </a:outerShdw>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35608824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CDF7A004-5527-3206-02D2-C3EBE0A03823}"/>
              </a:ext>
            </a:extLst>
          </p:cNvPr>
          <p:cNvSpPr txBox="1"/>
          <p:nvPr/>
        </p:nvSpPr>
        <p:spPr>
          <a:xfrm>
            <a:off x="178904" y="836712"/>
            <a:ext cx="11628783" cy="5290807"/>
          </a:xfrm>
          <a:prstGeom prst="rect">
            <a:avLst/>
          </a:prstGeom>
          <a:noFill/>
        </p:spPr>
        <p:txBody>
          <a:bodyPr wrap="square">
            <a:spAutoFit/>
          </a:bodyPr>
          <a:lstStyle/>
          <a:p>
            <a:pPr marL="457200" marR="0" lvl="0" indent="-457200" algn="l" defTabSz="914400" rtl="0" eaLnBrk="1" fontAlgn="auto" latinLnBrk="0" hangingPunct="1">
              <a:lnSpc>
                <a:spcPts val="3600"/>
              </a:lnSpc>
              <a:spcBef>
                <a:spcPts val="1200"/>
              </a:spcBef>
              <a:spcAft>
                <a:spcPts val="0"/>
              </a:spcAft>
              <a:buClrTx/>
              <a:buSzTx/>
              <a:buFont typeface="Wingdings" panose="05000000000000000000" pitchFamily="2" charset="2"/>
              <a:buChar char="§"/>
              <a:tabLst/>
              <a:defRPr/>
            </a:pPr>
            <a:r>
              <a:rPr kumimoji="0" lang="tr-TR" sz="2800" b="1" i="0" u="none" strike="noStrike" kern="1200" cap="none" spc="0" normalizeH="0" baseline="0" noProof="0" dirty="0" err="1">
                <a:ln>
                  <a:noFill/>
                </a:ln>
                <a:solidFill>
                  <a:prstClr val="white"/>
                </a:solidFill>
                <a:effectLst/>
                <a:uLnTx/>
                <a:uFillTx/>
                <a:latin typeface="Arial" panose="020B0604020202020204"/>
                <a:ea typeface="+mn-ea"/>
                <a:cs typeface="+mn-cs"/>
              </a:rPr>
              <a:t>Affected</a:t>
            </a:r>
            <a:r>
              <a:rPr kumimoji="0" lang="tr-TR" sz="2800" b="1"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en-US" sz="2800" b="1" i="0" u="none" strike="noStrike" kern="1200" cap="none" spc="0" normalizeH="0" baseline="0" noProof="0" dirty="0">
                <a:ln>
                  <a:noFill/>
                </a:ln>
                <a:solidFill>
                  <a:prstClr val="white"/>
                </a:solidFill>
                <a:effectLst/>
                <a:uLnTx/>
                <a:uFillTx/>
                <a:latin typeface="Arial" panose="020B0604020202020204"/>
                <a:ea typeface="+mn-ea"/>
                <a:cs typeface="+mn-cs"/>
              </a:rPr>
              <a:t>area is about </a:t>
            </a:r>
            <a:r>
              <a:rPr kumimoji="0" lang="en-US" sz="2800" b="1" i="0" u="none" strike="noStrike" kern="1200" cap="none" spc="0" normalizeH="0" baseline="0" noProof="0" dirty="0">
                <a:ln w="9525">
                  <a:solidFill>
                    <a:srgbClr val="FEFFFF"/>
                  </a:solidFill>
                </a:ln>
                <a:solidFill>
                  <a:srgbClr val="FF0000"/>
                </a:solidFill>
                <a:effectLst/>
                <a:uLnTx/>
                <a:uFillTx/>
                <a:latin typeface="Arial" panose="020B0604020202020204"/>
                <a:ea typeface="+mn-ea"/>
                <a:cs typeface="+mn-cs"/>
              </a:rPr>
              <a:t>350,000 km</a:t>
            </a:r>
            <a:r>
              <a:rPr kumimoji="0" lang="en-US" sz="2800" b="1" i="0" u="none" strike="noStrike" kern="1200" cap="none" spc="0" normalizeH="0" baseline="30000" noProof="0" dirty="0">
                <a:ln w="9525">
                  <a:solidFill>
                    <a:srgbClr val="FEFFFF"/>
                  </a:solidFill>
                </a:ln>
                <a:solidFill>
                  <a:srgbClr val="FF0000"/>
                </a:solidFill>
                <a:effectLst/>
                <a:uLnTx/>
                <a:uFillTx/>
                <a:latin typeface="Arial" panose="020B0604020202020204"/>
                <a:ea typeface="+mn-ea"/>
                <a:cs typeface="+mn-cs"/>
              </a:rPr>
              <a:t>2</a:t>
            </a:r>
            <a:r>
              <a:rPr kumimoji="0" lang="en-US" sz="2800" b="1" i="0" u="none" strike="noStrike" kern="1200" cap="none" spc="0" normalizeH="0" baseline="0" noProof="0" dirty="0">
                <a:ln w="9525">
                  <a:solidFill>
                    <a:srgbClr val="FEFFFF"/>
                  </a:solidFill>
                </a:ln>
                <a:solidFill>
                  <a:srgbClr val="FF0000"/>
                </a:solidFill>
                <a:effectLst/>
                <a:uLnTx/>
                <a:uFillTx/>
                <a:latin typeface="Arial" panose="020B0604020202020204"/>
                <a:ea typeface="+mn-ea"/>
                <a:cs typeface="+mn-cs"/>
              </a:rPr>
              <a:t> </a:t>
            </a:r>
            <a:r>
              <a:rPr kumimoji="0" lang="en-US" sz="2800" b="1" i="0" u="none" strike="noStrike" kern="1200" cap="none" spc="0" normalizeH="0" baseline="0" noProof="0" dirty="0">
                <a:ln>
                  <a:noFill/>
                </a:ln>
                <a:solidFill>
                  <a:prstClr val="white"/>
                </a:solidFill>
                <a:effectLst/>
                <a:uLnTx/>
                <a:uFillTx/>
                <a:latin typeface="Arial" panose="020B0604020202020204"/>
                <a:ea typeface="+mn-ea"/>
                <a:cs typeface="+mn-cs"/>
              </a:rPr>
              <a:t>(140,000 sq mi), </a:t>
            </a:r>
            <a:r>
              <a:rPr kumimoji="0" lang="tr-TR" sz="2800" b="1" i="0" u="none" strike="noStrike" kern="1200" cap="none" spc="0" normalizeH="0" baseline="0" noProof="0" dirty="0" err="1">
                <a:ln>
                  <a:noFill/>
                </a:ln>
                <a:solidFill>
                  <a:prstClr val="white"/>
                </a:solidFill>
                <a:effectLst/>
                <a:uLnTx/>
                <a:uFillTx/>
                <a:latin typeface="Arial" panose="020B0604020202020204"/>
                <a:ea typeface="+mn-ea"/>
                <a:cs typeface="+mn-cs"/>
              </a:rPr>
              <a:t>and</a:t>
            </a:r>
            <a:r>
              <a:rPr kumimoji="0" lang="tr-TR" sz="2800" b="1"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en-US" sz="2800" b="1" i="0" u="none" strike="noStrike" kern="1200" cap="none" spc="0" normalizeH="0" baseline="0" noProof="0" dirty="0">
                <a:ln w="9525">
                  <a:solidFill>
                    <a:srgbClr val="FEFFFF"/>
                  </a:solidFill>
                </a:ln>
                <a:solidFill>
                  <a:srgbClr val="FF0000"/>
                </a:solidFill>
                <a:effectLst/>
                <a:uLnTx/>
                <a:uFillTx/>
                <a:latin typeface="Arial" panose="020B0604020202020204"/>
                <a:ea typeface="+mn-ea"/>
                <a:cs typeface="+mn-cs"/>
              </a:rPr>
              <a:t>15 </a:t>
            </a:r>
            <a:r>
              <a:rPr kumimoji="0" lang="tr-TR" sz="2800" b="1" i="0" u="none" strike="noStrike" kern="1200" cap="none" spc="0" normalizeH="0" baseline="0" noProof="0" dirty="0">
                <a:ln w="9525">
                  <a:solidFill>
                    <a:srgbClr val="FEFFFF"/>
                  </a:solidFill>
                </a:ln>
                <a:solidFill>
                  <a:srgbClr val="FF0000"/>
                </a:solidFill>
                <a:effectLst/>
                <a:uLnTx/>
                <a:uFillTx/>
                <a:latin typeface="Arial" panose="020B0604020202020204"/>
                <a:ea typeface="+mn-ea"/>
                <a:cs typeface="+mn-cs"/>
              </a:rPr>
              <a:t>m</a:t>
            </a:r>
            <a:r>
              <a:rPr kumimoji="0" lang="en-US" sz="2800" b="1" i="0" u="none" strike="noStrike" kern="1200" cap="none" spc="0" normalizeH="0" baseline="0" noProof="0" dirty="0" err="1">
                <a:ln w="9525">
                  <a:solidFill>
                    <a:srgbClr val="FEFFFF"/>
                  </a:solidFill>
                </a:ln>
                <a:solidFill>
                  <a:srgbClr val="FF0000"/>
                </a:solidFill>
                <a:effectLst/>
                <a:uLnTx/>
                <a:uFillTx/>
                <a:latin typeface="Arial" panose="020B0604020202020204"/>
                <a:ea typeface="+mn-ea"/>
                <a:cs typeface="+mn-cs"/>
              </a:rPr>
              <a:t>illion</a:t>
            </a:r>
            <a:r>
              <a:rPr kumimoji="0" lang="en-US" sz="2800" b="1" i="0" u="none" strike="noStrike" kern="1200" cap="none" spc="0" normalizeH="0" baseline="0" noProof="0" dirty="0">
                <a:ln w="9525">
                  <a:solidFill>
                    <a:srgbClr val="FEFFFF"/>
                  </a:solidFill>
                </a:ln>
                <a:solidFill>
                  <a:srgbClr val="FF0000"/>
                </a:solidFill>
                <a:effectLst/>
                <a:uLnTx/>
                <a:uFillTx/>
                <a:latin typeface="Arial" panose="020B0604020202020204"/>
                <a:ea typeface="+mn-ea"/>
                <a:cs typeface="+mn-cs"/>
              </a:rPr>
              <a:t> </a:t>
            </a:r>
            <a:r>
              <a:rPr kumimoji="0" lang="tr-TR" sz="2800" b="1" i="0" u="none" strike="noStrike" kern="1200" cap="none" spc="0" normalizeH="0" baseline="0" noProof="0" dirty="0">
                <a:ln w="9525">
                  <a:solidFill>
                    <a:srgbClr val="FEFFFF"/>
                  </a:solidFill>
                </a:ln>
                <a:solidFill>
                  <a:srgbClr val="FF0000"/>
                </a:solidFill>
                <a:effectLst/>
                <a:uLnTx/>
                <a:uFillTx/>
                <a:latin typeface="Arial" panose="020B0604020202020204"/>
                <a:ea typeface="+mn-ea"/>
                <a:cs typeface="+mn-cs"/>
              </a:rPr>
              <a:t>people a</a:t>
            </a:r>
            <a:r>
              <a:rPr kumimoji="0" lang="en-US" sz="2800" b="1" i="0" u="none" strike="noStrike" kern="1200" cap="none" spc="0" normalizeH="0" baseline="0" noProof="0" dirty="0" err="1">
                <a:ln w="9525">
                  <a:solidFill>
                    <a:srgbClr val="FEFFFF"/>
                  </a:solidFill>
                </a:ln>
                <a:solidFill>
                  <a:srgbClr val="FF0000"/>
                </a:solidFill>
                <a:effectLst/>
                <a:uLnTx/>
                <a:uFillTx/>
                <a:latin typeface="Arial" panose="020B0604020202020204"/>
                <a:ea typeface="+mn-ea"/>
                <a:cs typeface="+mn-cs"/>
              </a:rPr>
              <a:t>ffected</a:t>
            </a:r>
            <a:r>
              <a:rPr kumimoji="0" lang="en-US" sz="2800" b="1" i="0" u="none" strike="noStrike" kern="1200" cap="none" spc="0" normalizeH="0" baseline="0" noProof="0" dirty="0">
                <a:ln>
                  <a:noFill/>
                </a:ln>
                <a:solidFill>
                  <a:prstClr val="white"/>
                </a:solidFill>
                <a:effectLst/>
                <a:uLnTx/>
                <a:uFillTx/>
                <a:latin typeface="Arial" panose="020B0604020202020204"/>
                <a:ea typeface="+mn-ea"/>
                <a:cs typeface="+mn-cs"/>
              </a:rPr>
              <a:t>…</a:t>
            </a:r>
          </a:p>
          <a:p>
            <a:pPr marL="457200" marR="0" lvl="0" indent="-457200" algn="l" defTabSz="914400" rtl="0" eaLnBrk="1" fontAlgn="auto" latinLnBrk="0" hangingPunct="1">
              <a:lnSpc>
                <a:spcPts val="3600"/>
              </a:lnSpc>
              <a:spcBef>
                <a:spcPts val="1200"/>
              </a:spcBef>
              <a:spcAft>
                <a:spcPts val="0"/>
              </a:spcAft>
              <a:buClrTx/>
              <a:buSzTx/>
              <a:buFont typeface="Wingdings" panose="05000000000000000000" pitchFamily="2" charset="2"/>
              <a:buChar char="§"/>
              <a:tabLst/>
              <a:defRPr/>
            </a:pPr>
            <a:r>
              <a:rPr kumimoji="0" lang="tr-TR" sz="2800" b="1" i="0" u="none" strike="noStrike" kern="1200" cap="none" spc="0" normalizeH="0" baseline="0" noProof="0" dirty="0">
                <a:ln>
                  <a:noFill/>
                </a:ln>
                <a:solidFill>
                  <a:prstClr val="white"/>
                </a:solidFill>
                <a:effectLst/>
                <a:uLnTx/>
                <a:uFillTx/>
                <a:latin typeface="Arial" panose="020B0604020202020204"/>
                <a:ea typeface="+mn-ea"/>
                <a:cs typeface="+mn-cs"/>
              </a:rPr>
              <a:t>A</a:t>
            </a:r>
            <a:r>
              <a:rPr kumimoji="0" lang="en-US" sz="2800" b="1" i="0" u="none" strike="noStrike" kern="1200" cap="none" spc="0" normalizeH="0" baseline="0" noProof="0" dirty="0" err="1">
                <a:ln>
                  <a:noFill/>
                </a:ln>
                <a:solidFill>
                  <a:prstClr val="white"/>
                </a:solidFill>
                <a:effectLst/>
                <a:uLnTx/>
                <a:uFillTx/>
                <a:latin typeface="Arial" panose="020B0604020202020204"/>
                <a:ea typeface="+mn-ea"/>
                <a:cs typeface="+mn-cs"/>
              </a:rPr>
              <a:t>ccording</a:t>
            </a:r>
            <a:r>
              <a:rPr kumimoji="0" lang="en-US" sz="2800" b="1" i="0" u="none" strike="noStrike" kern="1200" cap="none" spc="0" normalizeH="0" baseline="0" noProof="0" dirty="0">
                <a:ln>
                  <a:noFill/>
                </a:ln>
                <a:solidFill>
                  <a:prstClr val="white"/>
                </a:solidFill>
                <a:effectLst/>
                <a:uLnTx/>
                <a:uFillTx/>
                <a:latin typeface="Arial" panose="020B0604020202020204"/>
                <a:ea typeface="+mn-ea"/>
                <a:cs typeface="+mn-cs"/>
              </a:rPr>
              <a:t> to </a:t>
            </a:r>
            <a:r>
              <a:rPr kumimoji="0" lang="tr-TR" sz="2800" b="1" i="0" u="none" strike="noStrike" kern="1200" cap="none" spc="0" normalizeH="0" baseline="0" noProof="0" dirty="0">
                <a:ln>
                  <a:noFill/>
                </a:ln>
                <a:solidFill>
                  <a:prstClr val="white"/>
                </a:solidFill>
                <a:effectLst/>
                <a:uLnTx/>
                <a:uFillTx/>
                <a:latin typeface="Arial" panose="020B0604020202020204"/>
                <a:ea typeface="+mn-ea"/>
                <a:cs typeface="+mn-cs"/>
              </a:rPr>
              <a:t>O</a:t>
            </a:r>
            <a:r>
              <a:rPr kumimoji="0" lang="en-US" sz="2800" b="1" i="0" u="none" strike="noStrike" kern="1200" cap="none" spc="0" normalizeH="0" baseline="0" noProof="0" dirty="0" err="1">
                <a:ln>
                  <a:noFill/>
                </a:ln>
                <a:solidFill>
                  <a:prstClr val="white"/>
                </a:solidFill>
                <a:effectLst/>
                <a:uLnTx/>
                <a:uFillTx/>
                <a:latin typeface="Arial" panose="020B0604020202020204"/>
                <a:ea typeface="+mn-ea"/>
                <a:cs typeface="+mn-cs"/>
              </a:rPr>
              <a:t>fficial</a:t>
            </a:r>
            <a:r>
              <a:rPr kumimoji="0" lang="en-US" sz="2800" b="1"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tr-TR" sz="2800" b="1" i="0" u="none" strike="noStrike" kern="1200" cap="none" spc="0" normalizeH="0" baseline="0" noProof="0" dirty="0">
                <a:ln>
                  <a:noFill/>
                </a:ln>
                <a:solidFill>
                  <a:prstClr val="white"/>
                </a:solidFill>
                <a:effectLst/>
                <a:uLnTx/>
                <a:uFillTx/>
                <a:latin typeface="Arial" panose="020B0604020202020204"/>
                <a:ea typeface="+mn-ea"/>
                <a:cs typeface="+mn-cs"/>
              </a:rPr>
              <a:t>F</a:t>
            </a:r>
            <a:r>
              <a:rPr kumimoji="0" lang="en-US" sz="2800" b="1" i="0" u="none" strike="noStrike" kern="1200" cap="none" spc="0" normalizeH="0" baseline="0" noProof="0" dirty="0" err="1">
                <a:ln>
                  <a:noFill/>
                </a:ln>
                <a:solidFill>
                  <a:prstClr val="white"/>
                </a:solidFill>
                <a:effectLst/>
                <a:uLnTx/>
                <a:uFillTx/>
                <a:latin typeface="Arial" panose="020B0604020202020204"/>
                <a:ea typeface="+mn-ea"/>
                <a:cs typeface="+mn-cs"/>
              </a:rPr>
              <a:t>igures</a:t>
            </a:r>
            <a:r>
              <a:rPr kumimoji="0" lang="tr-TR" sz="2800" b="1"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en-US" sz="2800" b="1" i="0" u="none" strike="noStrike" kern="1200" cap="none" spc="0" normalizeH="0" baseline="0" noProof="0" dirty="0">
                <a:ln>
                  <a:noFill/>
                </a:ln>
                <a:solidFill>
                  <a:prstClr val="white"/>
                </a:solidFill>
                <a:effectLst/>
                <a:uLnTx/>
                <a:uFillTx/>
                <a:latin typeface="Arial" panose="020B0604020202020204"/>
                <a:ea typeface="+mn-ea"/>
                <a:cs typeface="+mn-cs"/>
              </a:rPr>
              <a:t>more than</a:t>
            </a:r>
            <a:r>
              <a:rPr kumimoji="0" lang="tr-TR" sz="2800" b="1" i="0" u="none" strike="noStrike" kern="1200" cap="none" spc="0" normalizeH="0" baseline="0" noProof="0" dirty="0">
                <a:ln>
                  <a:noFill/>
                </a:ln>
                <a:solidFill>
                  <a:prstClr val="white"/>
                </a:solidFill>
                <a:effectLst/>
                <a:uLnTx/>
                <a:uFillTx/>
                <a:latin typeface="Arial" panose="020B0604020202020204"/>
                <a:ea typeface="+mn-ea"/>
                <a:cs typeface="+mn-cs"/>
              </a:rPr>
              <a:t>;</a:t>
            </a:r>
          </a:p>
          <a:p>
            <a:pPr marL="806450" marR="0" lvl="0" indent="-354013" algn="l" defTabSz="914400" rtl="0" eaLnBrk="1" fontAlgn="auto" latinLnBrk="0" hangingPunct="1">
              <a:lnSpc>
                <a:spcPts val="3600"/>
              </a:lnSpc>
              <a:spcBef>
                <a:spcPts val="1200"/>
              </a:spcBef>
              <a:spcAft>
                <a:spcPts val="0"/>
              </a:spcAft>
              <a:buClr>
                <a:srgbClr val="FF0000"/>
              </a:buClr>
              <a:buSzTx/>
              <a:buFont typeface="Wingdings" panose="05000000000000000000" pitchFamily="2" charset="2"/>
              <a:buChar char="§"/>
              <a:tabLst/>
              <a:defRPr/>
            </a:pPr>
            <a:r>
              <a:rPr kumimoji="0" lang="en-US" sz="2800" b="1" i="0" u="none" strike="noStrike" kern="1200" cap="none" spc="0" normalizeH="0" baseline="0" noProof="0" dirty="0">
                <a:ln w="9525">
                  <a:solidFill>
                    <a:srgbClr val="FEFFFF"/>
                  </a:solidFill>
                </a:ln>
                <a:solidFill>
                  <a:srgbClr val="FF0000"/>
                </a:solidFill>
                <a:effectLst/>
                <a:uLnTx/>
                <a:uFillTx/>
                <a:latin typeface="Arial" panose="020B0604020202020204"/>
                <a:ea typeface="+mn-ea"/>
                <a:cs typeface="+mn-cs"/>
              </a:rPr>
              <a:t>50,000</a:t>
            </a:r>
            <a:r>
              <a:rPr kumimoji="0" lang="en-US" sz="2800" b="1" i="0" u="none" strike="noStrike" kern="1200" cap="none" spc="0" normalizeH="0" baseline="0" noProof="0" dirty="0">
                <a:ln>
                  <a:noFill/>
                </a:ln>
                <a:solidFill>
                  <a:prstClr val="white"/>
                </a:solidFill>
                <a:effectLst/>
                <a:uLnTx/>
                <a:uFillTx/>
                <a:latin typeface="Arial" panose="020B0604020202020204"/>
                <a:ea typeface="+mn-ea"/>
                <a:cs typeface="+mn-cs"/>
              </a:rPr>
              <a:t> deaths…</a:t>
            </a:r>
          </a:p>
          <a:p>
            <a:pPr marL="806450" marR="0" lvl="0" indent="-354013" algn="l" defTabSz="914400" rtl="0" eaLnBrk="1" fontAlgn="auto" latinLnBrk="0" hangingPunct="1">
              <a:lnSpc>
                <a:spcPts val="3600"/>
              </a:lnSpc>
              <a:spcBef>
                <a:spcPts val="1200"/>
              </a:spcBef>
              <a:spcAft>
                <a:spcPts val="0"/>
              </a:spcAft>
              <a:buClr>
                <a:srgbClr val="FF0000"/>
              </a:buClr>
              <a:buSzTx/>
              <a:buFont typeface="Wingdings" panose="05000000000000000000" pitchFamily="2" charset="2"/>
              <a:buChar char="§"/>
              <a:tabLst/>
              <a:defRPr/>
            </a:pPr>
            <a:r>
              <a:rPr kumimoji="0" lang="en-US" sz="2800" b="1" i="0" u="none" strike="noStrike" kern="1200" cap="none" spc="0" normalizeH="0" baseline="0" noProof="0" dirty="0">
                <a:ln w="9525">
                  <a:solidFill>
                    <a:srgbClr val="FEFFFF"/>
                  </a:solidFill>
                </a:ln>
                <a:solidFill>
                  <a:srgbClr val="FF0000"/>
                </a:solidFill>
                <a:effectLst/>
                <a:uLnTx/>
                <a:uFillTx/>
                <a:latin typeface="Arial" panose="020B0604020202020204"/>
                <a:ea typeface="+mn-ea"/>
                <a:cs typeface="+mn-cs"/>
              </a:rPr>
              <a:t>120,000</a:t>
            </a:r>
            <a:r>
              <a:rPr kumimoji="0" lang="en-US" sz="2800" b="1" i="0" u="none" strike="noStrike" kern="1200" cap="none" spc="0" normalizeH="0" baseline="0" noProof="0" dirty="0">
                <a:ln>
                  <a:noFill/>
                </a:ln>
                <a:solidFill>
                  <a:prstClr val="white"/>
                </a:solidFill>
                <a:effectLst/>
                <a:uLnTx/>
                <a:uFillTx/>
                <a:latin typeface="Arial" panose="020B0604020202020204"/>
                <a:ea typeface="+mn-ea"/>
                <a:cs typeface="+mn-cs"/>
              </a:rPr>
              <a:t> injured…</a:t>
            </a:r>
          </a:p>
          <a:p>
            <a:pPr marL="806450" marR="0" lvl="0" indent="-354013" algn="l" defTabSz="914400" rtl="0" eaLnBrk="1" fontAlgn="auto" latinLnBrk="0" hangingPunct="1">
              <a:lnSpc>
                <a:spcPts val="3600"/>
              </a:lnSpc>
              <a:spcBef>
                <a:spcPts val="1200"/>
              </a:spcBef>
              <a:spcAft>
                <a:spcPts val="0"/>
              </a:spcAft>
              <a:buClr>
                <a:srgbClr val="FF0000"/>
              </a:buClr>
              <a:buSzTx/>
              <a:buFont typeface="Wingdings" panose="05000000000000000000" pitchFamily="2" charset="2"/>
              <a:buChar char="§"/>
              <a:tabLst/>
              <a:defRPr/>
            </a:pPr>
            <a:r>
              <a:rPr kumimoji="0" lang="en-US" sz="2800" b="1" i="0" u="none" strike="noStrike" kern="1200" cap="none" spc="0" normalizeH="0" baseline="0" noProof="0" dirty="0">
                <a:ln w="9525">
                  <a:solidFill>
                    <a:srgbClr val="FEFFFF"/>
                  </a:solidFill>
                </a:ln>
                <a:solidFill>
                  <a:srgbClr val="FF0000"/>
                </a:solidFill>
                <a:effectLst/>
                <a:uLnTx/>
                <a:uFillTx/>
                <a:latin typeface="Arial" panose="020B0604020202020204"/>
                <a:ea typeface="+mn-ea"/>
                <a:cs typeface="+mn-cs"/>
              </a:rPr>
              <a:t>3</a:t>
            </a:r>
            <a:r>
              <a:rPr kumimoji="0" lang="tr-TR" sz="2800" b="1" i="0" u="none" strike="noStrike" kern="1200" cap="none" spc="0" normalizeH="0" baseline="0" noProof="0" dirty="0">
                <a:ln w="9525">
                  <a:solidFill>
                    <a:srgbClr val="FEFFFF"/>
                  </a:solidFill>
                </a:ln>
                <a:solidFill>
                  <a:srgbClr val="FF0000"/>
                </a:solidFill>
                <a:effectLst/>
                <a:uLnTx/>
                <a:uFillTx/>
                <a:latin typeface="Arial" panose="020B0604020202020204"/>
                <a:ea typeface="+mn-ea"/>
                <a:cs typeface="+mn-cs"/>
              </a:rPr>
              <a:t>6</a:t>
            </a:r>
            <a:r>
              <a:rPr kumimoji="0" lang="en-US" sz="2800" b="1" i="0" u="none" strike="noStrike" kern="1200" cap="none" spc="0" normalizeH="0" baseline="0" noProof="0" dirty="0">
                <a:ln w="9525">
                  <a:solidFill>
                    <a:srgbClr val="FEFFFF"/>
                  </a:solidFill>
                </a:ln>
                <a:solidFill>
                  <a:srgbClr val="FF0000"/>
                </a:solidFill>
                <a:effectLst/>
                <a:uLnTx/>
                <a:uFillTx/>
                <a:latin typeface="Arial" panose="020B0604020202020204"/>
                <a:ea typeface="+mn-ea"/>
                <a:cs typeface="+mn-cs"/>
              </a:rPr>
              <a:t>0,000 </a:t>
            </a:r>
            <a:r>
              <a:rPr kumimoji="0" lang="tr-TR" sz="2800" b="1" i="0" u="none" strike="noStrike" kern="1200" cap="none" spc="0" normalizeH="0" baseline="0" noProof="0" dirty="0">
                <a:ln>
                  <a:noFill/>
                </a:ln>
                <a:solidFill>
                  <a:prstClr val="white"/>
                </a:solidFill>
                <a:effectLst/>
                <a:uLnTx/>
                <a:uFillTx/>
                <a:latin typeface="Arial" panose="020B0604020202020204"/>
                <a:ea typeface="+mn-ea"/>
                <a:cs typeface="+mn-cs"/>
              </a:rPr>
              <a:t>demolished and </a:t>
            </a:r>
            <a:r>
              <a:rPr kumimoji="0" lang="en-US" sz="2800" b="1" i="0" u="none" strike="noStrike" kern="1200" cap="none" spc="0" normalizeH="0" baseline="0" noProof="0" dirty="0">
                <a:ln>
                  <a:noFill/>
                </a:ln>
                <a:solidFill>
                  <a:prstClr val="white"/>
                </a:solidFill>
                <a:effectLst/>
                <a:uLnTx/>
                <a:uFillTx/>
                <a:latin typeface="Arial" panose="020B0604020202020204"/>
                <a:ea typeface="+mn-ea"/>
                <a:cs typeface="+mn-cs"/>
              </a:rPr>
              <a:t>heavily damaged buildings…</a:t>
            </a:r>
          </a:p>
          <a:p>
            <a:pPr marL="806450" marR="0" lvl="0" indent="-354013" algn="l" defTabSz="914400" rtl="0" eaLnBrk="1" fontAlgn="auto" latinLnBrk="0" hangingPunct="1">
              <a:lnSpc>
                <a:spcPts val="3600"/>
              </a:lnSpc>
              <a:spcBef>
                <a:spcPts val="1200"/>
              </a:spcBef>
              <a:spcAft>
                <a:spcPts val="0"/>
              </a:spcAft>
              <a:buClr>
                <a:srgbClr val="FF0000"/>
              </a:buClr>
              <a:buSzTx/>
              <a:buFont typeface="Wingdings" panose="05000000000000000000" pitchFamily="2" charset="2"/>
              <a:buChar char="§"/>
              <a:tabLst/>
              <a:defRPr/>
            </a:pPr>
            <a:r>
              <a:rPr kumimoji="0" lang="en-US" sz="2800" b="1" i="0" u="none" strike="noStrike" kern="1200" cap="none" spc="0" normalizeH="0" baseline="0" noProof="0" dirty="0">
                <a:ln w="9525">
                  <a:solidFill>
                    <a:srgbClr val="FEFFFF"/>
                  </a:solidFill>
                </a:ln>
                <a:solidFill>
                  <a:srgbClr val="FF0000"/>
                </a:solidFill>
                <a:effectLst/>
                <a:uLnTx/>
                <a:uFillTx/>
                <a:latin typeface="Arial" panose="020B0604020202020204"/>
                <a:ea typeface="+mn-ea"/>
                <a:cs typeface="+mn-cs"/>
              </a:rPr>
              <a:t>1.5 million </a:t>
            </a:r>
            <a:r>
              <a:rPr kumimoji="0" lang="en-US" sz="2800" b="1" i="0" u="none" strike="noStrike" kern="1200" cap="none" spc="0" normalizeH="0" baseline="0" noProof="0" dirty="0">
                <a:ln>
                  <a:noFill/>
                </a:ln>
                <a:solidFill>
                  <a:prstClr val="white"/>
                </a:solidFill>
                <a:effectLst/>
                <a:uLnTx/>
                <a:uFillTx/>
                <a:latin typeface="Arial" panose="020B0604020202020204"/>
                <a:ea typeface="+mn-ea"/>
                <a:cs typeface="+mn-cs"/>
              </a:rPr>
              <a:t>uninhabitable housing…</a:t>
            </a:r>
          </a:p>
          <a:p>
            <a:pPr marL="806450" marR="0" lvl="0" indent="-354013" algn="l" defTabSz="914400" rtl="0" eaLnBrk="1" fontAlgn="auto" latinLnBrk="0" hangingPunct="1">
              <a:lnSpc>
                <a:spcPts val="3600"/>
              </a:lnSpc>
              <a:spcBef>
                <a:spcPts val="1200"/>
              </a:spcBef>
              <a:spcAft>
                <a:spcPts val="0"/>
              </a:spcAft>
              <a:buClr>
                <a:srgbClr val="FF0000"/>
              </a:buClr>
              <a:buSzTx/>
              <a:buFont typeface="Wingdings" panose="05000000000000000000" pitchFamily="2" charset="2"/>
              <a:buChar char="§"/>
              <a:tabLst/>
              <a:defRPr/>
            </a:pPr>
            <a:r>
              <a:rPr kumimoji="0" lang="en-US" sz="2800" b="1" i="0" u="none" strike="noStrike" kern="1200" cap="none" spc="0" normalizeH="0" baseline="0" noProof="0" dirty="0">
                <a:ln w="9525">
                  <a:solidFill>
                    <a:srgbClr val="FEFFFF"/>
                  </a:solidFill>
                </a:ln>
                <a:solidFill>
                  <a:srgbClr val="FF0000"/>
                </a:solidFill>
                <a:effectLst/>
                <a:uLnTx/>
                <a:uFillTx/>
                <a:latin typeface="Arial" panose="020B0604020202020204"/>
                <a:ea typeface="+mn-ea"/>
                <a:cs typeface="+mn-cs"/>
              </a:rPr>
              <a:t>4</a:t>
            </a:r>
            <a:r>
              <a:rPr kumimoji="0" lang="tr-TR" sz="2800" b="1" i="0" u="none" strike="noStrike" kern="1200" cap="none" spc="0" normalizeH="0" baseline="0" noProof="0" dirty="0">
                <a:ln w="9525">
                  <a:solidFill>
                    <a:srgbClr val="FEFFFF"/>
                  </a:solidFill>
                </a:ln>
                <a:solidFill>
                  <a:srgbClr val="FF0000"/>
                </a:solidFill>
                <a:effectLst/>
                <a:uLnTx/>
                <a:uFillTx/>
                <a:latin typeface="Arial" panose="020B0604020202020204"/>
                <a:ea typeface="+mn-ea"/>
                <a:cs typeface="+mn-cs"/>
              </a:rPr>
              <a:t>,5</a:t>
            </a:r>
            <a:r>
              <a:rPr kumimoji="0" lang="en-US" sz="2800" b="1" i="0" u="none" strike="noStrike" kern="1200" cap="none" spc="0" normalizeH="0" baseline="0" noProof="0" dirty="0">
                <a:ln w="9525">
                  <a:solidFill>
                    <a:srgbClr val="FEFFFF"/>
                  </a:solidFill>
                </a:ln>
                <a:solidFill>
                  <a:srgbClr val="FF0000"/>
                </a:solidFill>
                <a:effectLst/>
                <a:uLnTx/>
                <a:uFillTx/>
                <a:latin typeface="Arial" panose="020B0604020202020204"/>
                <a:ea typeface="+mn-ea"/>
                <a:cs typeface="+mn-cs"/>
              </a:rPr>
              <a:t> million </a:t>
            </a:r>
            <a:r>
              <a:rPr kumimoji="0" lang="en-US" sz="2800" b="1" i="0" u="none" strike="noStrike" kern="1200" cap="none" spc="0" normalizeH="0" baseline="0" noProof="0" dirty="0">
                <a:ln>
                  <a:noFill/>
                </a:ln>
                <a:solidFill>
                  <a:prstClr val="white"/>
                </a:solidFill>
                <a:effectLst/>
                <a:uLnTx/>
                <a:uFillTx/>
                <a:latin typeface="Arial" panose="020B0604020202020204"/>
                <a:ea typeface="+mn-ea"/>
                <a:cs typeface="+mn-cs"/>
              </a:rPr>
              <a:t>in total and </a:t>
            </a:r>
            <a:r>
              <a:rPr kumimoji="0" lang="en-US" sz="2800" b="1" i="0" u="none" strike="noStrike" kern="1200" cap="none" spc="0" normalizeH="0" baseline="0" noProof="0" dirty="0">
                <a:ln w="9525">
                  <a:solidFill>
                    <a:srgbClr val="FEFFFF"/>
                  </a:solidFill>
                </a:ln>
                <a:solidFill>
                  <a:srgbClr val="FF0000"/>
                </a:solidFill>
                <a:effectLst/>
                <a:uLnTx/>
                <a:uFillTx/>
                <a:latin typeface="Arial" panose="020B0604020202020204"/>
                <a:ea typeface="+mn-ea"/>
                <a:cs typeface="+mn-cs"/>
              </a:rPr>
              <a:t>2</a:t>
            </a:r>
            <a:r>
              <a:rPr kumimoji="0" lang="tr-TR" sz="2800" b="1" i="0" u="none" strike="noStrike" kern="1200" cap="none" spc="0" normalizeH="0" baseline="0" noProof="0" dirty="0">
                <a:ln w="9525">
                  <a:solidFill>
                    <a:srgbClr val="FEFFFF"/>
                  </a:solidFill>
                </a:ln>
                <a:solidFill>
                  <a:srgbClr val="FF0000"/>
                </a:solidFill>
                <a:effectLst/>
                <a:uLnTx/>
                <a:uFillTx/>
                <a:latin typeface="Arial" panose="020B0604020202020204"/>
                <a:ea typeface="+mn-ea"/>
                <a:cs typeface="+mn-cs"/>
              </a:rPr>
              <a:t>,5</a:t>
            </a:r>
            <a:r>
              <a:rPr kumimoji="0" lang="en-US" sz="2800" b="1" i="0" u="none" strike="noStrike" kern="1200" cap="none" spc="0" normalizeH="0" baseline="0" noProof="0" dirty="0">
                <a:ln w="9525">
                  <a:solidFill>
                    <a:srgbClr val="FEFFFF"/>
                  </a:solidFill>
                </a:ln>
                <a:solidFill>
                  <a:srgbClr val="FF0000"/>
                </a:solidFill>
                <a:effectLst/>
                <a:uLnTx/>
                <a:uFillTx/>
                <a:latin typeface="Arial" panose="020B0604020202020204"/>
                <a:ea typeface="+mn-ea"/>
                <a:cs typeface="+mn-cs"/>
              </a:rPr>
              <a:t> million </a:t>
            </a:r>
            <a:r>
              <a:rPr kumimoji="0" lang="en-US" sz="2800" b="1" i="0" u="none" strike="noStrike" kern="1200" cap="none" spc="0" normalizeH="0" baseline="0" noProof="0" dirty="0">
                <a:ln>
                  <a:noFill/>
                </a:ln>
                <a:solidFill>
                  <a:prstClr val="white"/>
                </a:solidFill>
                <a:effectLst/>
                <a:uLnTx/>
                <a:uFillTx/>
                <a:latin typeface="Arial" panose="020B0604020202020204"/>
                <a:ea typeface="+mn-ea"/>
                <a:cs typeface="+mn-cs"/>
              </a:rPr>
              <a:t>permanent migration…</a:t>
            </a:r>
          </a:p>
          <a:p>
            <a:pPr marL="806450" marR="0" lvl="0" indent="-363538" algn="l" defTabSz="914400" rtl="0" eaLnBrk="1" fontAlgn="auto" latinLnBrk="0" hangingPunct="1">
              <a:lnSpc>
                <a:spcPts val="3600"/>
              </a:lnSpc>
              <a:spcBef>
                <a:spcPts val="1200"/>
              </a:spcBef>
              <a:spcAft>
                <a:spcPts val="0"/>
              </a:spcAft>
              <a:buClrTx/>
              <a:buSzTx/>
              <a:buFont typeface="Wingdings" panose="05000000000000000000" pitchFamily="2" charset="2"/>
              <a:buChar char="§"/>
              <a:tabLst/>
              <a:defRPr/>
            </a:pPr>
            <a:r>
              <a:rPr kumimoji="0" lang="en-US" sz="2800" b="1" i="0" u="none" strike="noStrike" kern="1200" cap="none" spc="0" normalizeH="0" baseline="0" noProof="0" dirty="0">
                <a:ln w="9525">
                  <a:solidFill>
                    <a:srgbClr val="FEFFFF"/>
                  </a:solidFill>
                </a:ln>
                <a:solidFill>
                  <a:srgbClr val="FF0000"/>
                </a:solidFill>
                <a:effectLst/>
                <a:uLnTx/>
                <a:uFillTx/>
                <a:latin typeface="Arial" panose="020B0604020202020204"/>
                <a:ea typeface="+mn-ea"/>
                <a:cs typeface="+mn-cs"/>
              </a:rPr>
              <a:t>$1</a:t>
            </a:r>
            <a:r>
              <a:rPr kumimoji="0" lang="tr-TR" sz="2800" b="1" i="0" u="none" strike="noStrike" kern="1200" cap="none" spc="0" normalizeH="0" baseline="0" noProof="0" dirty="0">
                <a:ln w="9525">
                  <a:solidFill>
                    <a:srgbClr val="FEFFFF"/>
                  </a:solidFill>
                </a:ln>
                <a:solidFill>
                  <a:srgbClr val="FF0000"/>
                </a:solidFill>
                <a:effectLst/>
                <a:uLnTx/>
                <a:uFillTx/>
                <a:latin typeface="Arial" panose="020B0604020202020204"/>
                <a:ea typeface="+mn-ea"/>
                <a:cs typeface="+mn-cs"/>
              </a:rPr>
              <a:t>6</a:t>
            </a:r>
            <a:r>
              <a:rPr kumimoji="0" lang="en-US" sz="2800" b="1" i="0" u="none" strike="noStrike" kern="1200" cap="none" spc="0" normalizeH="0" baseline="0" noProof="0" dirty="0">
                <a:ln w="9525">
                  <a:solidFill>
                    <a:srgbClr val="FEFFFF"/>
                  </a:solidFill>
                </a:ln>
                <a:solidFill>
                  <a:srgbClr val="FF0000"/>
                </a:solidFill>
                <a:effectLst/>
                <a:uLnTx/>
                <a:uFillTx/>
                <a:latin typeface="Arial" panose="020B0604020202020204"/>
                <a:ea typeface="+mn-ea"/>
                <a:cs typeface="+mn-cs"/>
              </a:rPr>
              <a:t>0 Billion</a:t>
            </a:r>
            <a:r>
              <a:rPr kumimoji="0" lang="en-US" sz="2800" b="1" i="0" u="none" strike="noStrike" kern="1200" cap="none" spc="0" normalizeH="0" baseline="0" noProof="0" dirty="0">
                <a:ln>
                  <a:noFill/>
                </a:ln>
                <a:solidFill>
                  <a:prstClr val="white"/>
                </a:solidFill>
                <a:effectLst/>
                <a:uLnTx/>
                <a:uFillTx/>
                <a:latin typeface="Arial" panose="020B0604020202020204"/>
                <a:ea typeface="+mn-ea"/>
                <a:cs typeface="+mn-cs"/>
              </a:rPr>
              <a:t>; cost of the destruction caused by the</a:t>
            </a:r>
            <a:r>
              <a:rPr kumimoji="0" lang="tr-TR" sz="2800" b="1"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en-US" sz="2800" b="1" i="0" u="none" strike="noStrike" kern="1200" cap="none" spc="0" normalizeH="0" baseline="0" noProof="0" dirty="0">
                <a:ln>
                  <a:noFill/>
                </a:ln>
                <a:solidFill>
                  <a:prstClr val="white"/>
                </a:solidFill>
                <a:effectLst/>
                <a:uLnTx/>
                <a:uFillTx/>
                <a:latin typeface="Arial" panose="020B0604020202020204"/>
                <a:ea typeface="+mn-ea"/>
                <a:cs typeface="+mn-cs"/>
              </a:rPr>
              <a:t>earthquake.</a:t>
            </a:r>
            <a:endParaRPr kumimoji="0" lang="tr-TR" sz="28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6" name="Fußzeilenplatzhalter 4">
            <a:extLst>
              <a:ext uri="{FF2B5EF4-FFF2-40B4-BE49-F238E27FC236}">
                <a16:creationId xmlns:a16="http://schemas.microsoft.com/office/drawing/2014/main" id="{87E0D345-7A69-2256-9916-56A6C585FD49}"/>
              </a:ext>
            </a:extLst>
          </p:cNvPr>
          <p:cNvSpPr txBox="1">
            <a:spLocks/>
          </p:cNvSpPr>
          <p:nvPr/>
        </p:nvSpPr>
        <p:spPr>
          <a:xfrm>
            <a:off x="335360" y="221196"/>
            <a:ext cx="11856640" cy="543508"/>
          </a:xfrm>
          <a:prstGeom prst="rect">
            <a:avLst/>
          </a:prstGeom>
        </p:spPr>
        <p:txBody>
          <a:bodyPr vert="horz" lIns="0" tIns="45720" rIns="91440" bIns="45720" rtlCol="0" anchor="ctr"/>
          <a:lstStyle>
            <a:defPPr>
              <a:defRPr lang="de-DE"/>
            </a:defPPr>
            <a:lvl1pPr marL="0" algn="l" defTabSz="914400" rtl="0" eaLnBrk="1" latinLnBrk="0" hangingPunct="1">
              <a:defRPr sz="1000" kern="1200">
                <a:solidFill>
                  <a:schemeClr val="accent3">
                    <a:lumMod val="7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err="1">
                <a:ln>
                  <a:noFill/>
                </a:ln>
                <a:solidFill>
                  <a:prstClr val="white"/>
                </a:solidFill>
                <a:effectLst/>
                <a:uLnTx/>
                <a:uFillTx/>
                <a:latin typeface="Arial Black" panose="020B0A04020102020204" pitchFamily="34" charset="0"/>
                <a:ea typeface="+mn-ea"/>
                <a:cs typeface="Arial" panose="020B0604020202020204" pitchFamily="34" charset="0"/>
              </a:rPr>
              <a:t>February</a:t>
            </a:r>
            <a:r>
              <a:rPr kumimoji="0" lang="tr-TR" sz="28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 6, 2023 </a:t>
            </a:r>
            <a:r>
              <a:rPr kumimoji="0" lang="tr-TR" sz="2800" b="1" i="0" u="none" strike="noStrike" kern="1200" cap="none" spc="0" normalizeH="0" baseline="0" noProof="0" dirty="0" err="1">
                <a:ln>
                  <a:noFill/>
                </a:ln>
                <a:solidFill>
                  <a:prstClr val="white"/>
                </a:solidFill>
                <a:effectLst/>
                <a:uLnTx/>
                <a:uFillTx/>
                <a:latin typeface="Arial" panose="020B0604020202020204"/>
                <a:ea typeface="+mn-ea"/>
                <a:cs typeface="Arial" panose="020B0604020202020204" pitchFamily="34" charset="0"/>
              </a:rPr>
              <a:t>Damages</a:t>
            </a:r>
            <a:r>
              <a:rPr kumimoji="0" lang="tr-TR" sz="2800" b="1"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rPr>
              <a:t> of  </a:t>
            </a:r>
            <a:r>
              <a:rPr kumimoji="0" lang="tr-TR" sz="2800" b="1" i="0" u="none" strike="noStrike" kern="1200" cap="none" spc="0" normalizeH="0" baseline="0" noProof="0" dirty="0" err="1">
                <a:ln>
                  <a:noFill/>
                </a:ln>
                <a:solidFill>
                  <a:prstClr val="white"/>
                </a:solidFill>
                <a:effectLst/>
                <a:uLnTx/>
                <a:uFillTx/>
                <a:latin typeface="Arial" panose="020B0604020202020204"/>
                <a:ea typeface="+mn-ea"/>
                <a:cs typeface="Arial" panose="020B0604020202020204" pitchFamily="34" charset="0"/>
              </a:rPr>
              <a:t>Earthquakes</a:t>
            </a:r>
            <a:r>
              <a:rPr kumimoji="0" lang="tr-TR" sz="2800" b="1"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rPr>
              <a:t> of </a:t>
            </a:r>
            <a:r>
              <a:rPr kumimoji="0" lang="tr-TR" sz="2800" b="1" i="0" u="none" strike="noStrike" kern="1200" cap="none" spc="0" normalizeH="0" baseline="0" noProof="0" dirty="0" err="1">
                <a:ln>
                  <a:noFill/>
                </a:ln>
                <a:solidFill>
                  <a:prstClr val="white"/>
                </a:solidFill>
                <a:effectLst/>
                <a:uLnTx/>
                <a:uFillTx/>
                <a:latin typeface="Arial" panose="020B0604020202020204"/>
                <a:ea typeface="+mn-ea"/>
                <a:cs typeface="Arial" panose="020B0604020202020204" pitchFamily="34" charset="0"/>
              </a:rPr>
              <a:t>Southeast</a:t>
            </a:r>
            <a:r>
              <a:rPr kumimoji="0" lang="tr-TR" sz="2800" b="1"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rPr>
              <a:t> Türkiye</a:t>
            </a:r>
            <a:endParaRPr kumimoji="0" lang="de-DE" sz="2800" b="1"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Tree>
    <p:extLst>
      <p:ext uri="{BB962C8B-B14F-4D97-AF65-F5344CB8AC3E}">
        <p14:creationId xmlns:p14="http://schemas.microsoft.com/office/powerpoint/2010/main" val="507452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2">
            <a:extLst>
              <a:ext uri="{FF2B5EF4-FFF2-40B4-BE49-F238E27FC236}">
                <a16:creationId xmlns:a16="http://schemas.microsoft.com/office/drawing/2014/main" id="{B9657D79-D9B1-B846-AB3D-27E476BF46B6}"/>
              </a:ext>
            </a:extLst>
          </p:cNvPr>
          <p:cNvSpPr txBox="1">
            <a:spLocks noGrp="1"/>
          </p:cNvSpPr>
          <p:nvPr>
            <p:ph type="title"/>
          </p:nvPr>
        </p:nvSpPr>
        <p:spPr>
          <a:prstGeom prst="rect">
            <a:avLst/>
          </a:prstGeom>
          <a:noFill/>
        </p:spPr>
        <p:txBody>
          <a:bodyPr wrap="square">
            <a:spAutoFit/>
          </a:bodyPr>
          <a:lstStyle/>
          <a:p>
            <a:r>
              <a:rPr lang="tr-TR" sz="3000" b="1" noProof="1">
                <a:solidFill>
                  <a:schemeClr val="bg1"/>
                </a:solidFill>
              </a:rPr>
              <a:t>3. DISASTER RECONSTRUCTION PHASE </a:t>
            </a:r>
            <a:endParaRPr lang="tr-TR" sz="3000" noProof="1">
              <a:solidFill>
                <a:schemeClr val="bg1"/>
              </a:solidFill>
            </a:endParaRPr>
          </a:p>
        </p:txBody>
      </p:sp>
      <p:grpSp>
        <p:nvGrpSpPr>
          <p:cNvPr id="5" name="Grup 26">
            <a:extLst>
              <a:ext uri="{FF2B5EF4-FFF2-40B4-BE49-F238E27FC236}">
                <a16:creationId xmlns:a16="http://schemas.microsoft.com/office/drawing/2014/main" id="{3C7E20AE-CDF8-2947-B80B-8915BAE0C87F}"/>
              </a:ext>
            </a:extLst>
          </p:cNvPr>
          <p:cNvGrpSpPr/>
          <p:nvPr/>
        </p:nvGrpSpPr>
        <p:grpSpPr>
          <a:xfrm>
            <a:off x="5643220" y="1712136"/>
            <a:ext cx="6137617" cy="4464000"/>
            <a:chOff x="5693240" y="755309"/>
            <a:chExt cx="6137617" cy="4464000"/>
          </a:xfrm>
        </p:grpSpPr>
        <p:pic>
          <p:nvPicPr>
            <p:cNvPr id="6" name="Resim 4">
              <a:extLst>
                <a:ext uri="{FF2B5EF4-FFF2-40B4-BE49-F238E27FC236}">
                  <a16:creationId xmlns:a16="http://schemas.microsoft.com/office/drawing/2014/main" id="{37B185F5-6325-6840-8A0C-10771EF1B3C8}"/>
                </a:ext>
              </a:extLst>
            </p:cNvPr>
            <p:cNvPicPr>
              <a:picLocks noChangeAspect="1"/>
            </p:cNvPicPr>
            <p:nvPr/>
          </p:nvPicPr>
          <p:blipFill rotWithShape="1">
            <a:blip r:embed="rId2" cstate="screen">
              <a:clrChange>
                <a:clrFrom>
                  <a:srgbClr val="FFF9B3"/>
                </a:clrFrom>
                <a:clrTo>
                  <a:srgbClr val="FFF9B3">
                    <a:alpha val="0"/>
                  </a:srgbClr>
                </a:clrTo>
              </a:clrChange>
              <a:extLst>
                <a:ext uri="{28A0092B-C50C-407E-A947-70E740481C1C}">
                  <a14:useLocalDpi xmlns:a14="http://schemas.microsoft.com/office/drawing/2010/main"/>
                </a:ext>
              </a:extLst>
            </a:blip>
            <a:srcRect r="31787" b="8720"/>
            <a:stretch/>
          </p:blipFill>
          <p:spPr>
            <a:xfrm>
              <a:off x="5693240" y="755309"/>
              <a:ext cx="6137617" cy="4464000"/>
            </a:xfrm>
            <a:prstGeom prst="rect">
              <a:avLst/>
            </a:prstGeom>
          </p:spPr>
        </p:pic>
        <p:sp>
          <p:nvSpPr>
            <p:cNvPr id="7" name="Metin kutusu 37">
              <a:extLst>
                <a:ext uri="{FF2B5EF4-FFF2-40B4-BE49-F238E27FC236}">
                  <a16:creationId xmlns:a16="http://schemas.microsoft.com/office/drawing/2014/main" id="{59A83DC4-FDDA-0746-BB0A-F728B4724370}"/>
                </a:ext>
              </a:extLst>
            </p:cNvPr>
            <p:cNvSpPr txBox="1"/>
            <p:nvPr/>
          </p:nvSpPr>
          <p:spPr>
            <a:xfrm>
              <a:off x="5693241" y="3406181"/>
              <a:ext cx="883575" cy="307777"/>
            </a:xfrm>
            <a:prstGeom prst="rect">
              <a:avLst/>
            </a:prstGeom>
            <a:solidFill>
              <a:srgbClr val="B8B8B8"/>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400" b="1" i="0" u="none" strike="noStrike" kern="1200" cap="none" spc="0" normalizeH="0" baseline="0" noProof="0" dirty="0">
                  <a:ln>
                    <a:noFill/>
                  </a:ln>
                  <a:solidFill>
                    <a:srgbClr val="C00000"/>
                  </a:solidFill>
                  <a:effectLst/>
                  <a:uLnTx/>
                  <a:uFillTx/>
                  <a:latin typeface="Arial" panose="020B0604020202020204"/>
                  <a:ea typeface="+mn-ea"/>
                  <a:cs typeface="+mn-cs"/>
                </a:rPr>
                <a:t>MERSIN</a:t>
              </a:r>
            </a:p>
          </p:txBody>
        </p:sp>
        <p:sp>
          <p:nvSpPr>
            <p:cNvPr id="8" name="Metin kutusu 38">
              <a:extLst>
                <a:ext uri="{FF2B5EF4-FFF2-40B4-BE49-F238E27FC236}">
                  <a16:creationId xmlns:a16="http://schemas.microsoft.com/office/drawing/2014/main" id="{C1CFDBB1-027D-A849-9BB7-31A2251E50D2}"/>
                </a:ext>
              </a:extLst>
            </p:cNvPr>
            <p:cNvSpPr txBox="1"/>
            <p:nvPr/>
          </p:nvSpPr>
          <p:spPr>
            <a:xfrm>
              <a:off x="7104112" y="3356992"/>
              <a:ext cx="833883" cy="307777"/>
            </a:xfrm>
            <a:prstGeom prst="rect">
              <a:avLst/>
            </a:prstGeom>
            <a:solidFill>
              <a:srgbClr val="9D9D9D"/>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400" b="1" i="0" u="none" strike="noStrike" kern="1200" cap="none" spc="0" normalizeH="0" baseline="0" noProof="0" dirty="0">
                  <a:ln>
                    <a:noFill/>
                  </a:ln>
                  <a:solidFill>
                    <a:srgbClr val="C00000"/>
                  </a:solidFill>
                  <a:effectLst/>
                  <a:uLnTx/>
                  <a:uFillTx/>
                  <a:latin typeface="Arial" panose="020B0604020202020204"/>
                  <a:ea typeface="+mn-ea"/>
                  <a:cs typeface="+mn-cs"/>
                </a:rPr>
                <a:t>ADANA</a:t>
              </a:r>
            </a:p>
          </p:txBody>
        </p:sp>
        <p:sp>
          <p:nvSpPr>
            <p:cNvPr id="9" name="Metin kutusu 39">
              <a:extLst>
                <a:ext uri="{FF2B5EF4-FFF2-40B4-BE49-F238E27FC236}">
                  <a16:creationId xmlns:a16="http://schemas.microsoft.com/office/drawing/2014/main" id="{EA595950-0A79-B041-B0B4-7C56336014B0}"/>
                </a:ext>
              </a:extLst>
            </p:cNvPr>
            <p:cNvSpPr txBox="1"/>
            <p:nvPr/>
          </p:nvSpPr>
          <p:spPr>
            <a:xfrm>
              <a:off x="8158334" y="4536683"/>
              <a:ext cx="877635" cy="252000"/>
            </a:xfrm>
            <a:prstGeom prst="rect">
              <a:avLst/>
            </a:prstGeom>
            <a:solidFill>
              <a:srgbClr val="D4D4D7"/>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400" b="1" i="0" u="none" strike="noStrike" kern="1200" cap="none" spc="0" normalizeH="0" baseline="0" noProof="0" dirty="0">
                  <a:ln>
                    <a:noFill/>
                  </a:ln>
                  <a:solidFill>
                    <a:srgbClr val="C00000"/>
                  </a:solidFill>
                  <a:effectLst/>
                  <a:uLnTx/>
                  <a:uFillTx/>
                  <a:latin typeface="Arial" panose="020B0604020202020204"/>
                  <a:ea typeface="+mn-ea"/>
                  <a:cs typeface="+mn-cs"/>
                </a:rPr>
                <a:t>ANTAKYA</a:t>
              </a:r>
            </a:p>
          </p:txBody>
        </p:sp>
        <p:sp>
          <p:nvSpPr>
            <p:cNvPr id="10" name="Rectangle 9">
              <a:extLst>
                <a:ext uri="{FF2B5EF4-FFF2-40B4-BE49-F238E27FC236}">
                  <a16:creationId xmlns:a16="http://schemas.microsoft.com/office/drawing/2014/main" id="{6756A44E-E6E5-8549-8A9D-31E523FD44DE}"/>
                </a:ext>
              </a:extLst>
            </p:cNvPr>
            <p:cNvSpPr/>
            <p:nvPr/>
          </p:nvSpPr>
          <p:spPr>
            <a:xfrm>
              <a:off x="9768408" y="2933998"/>
              <a:ext cx="648072" cy="108084"/>
            </a:xfrm>
            <a:prstGeom prst="rect">
              <a:avLst/>
            </a:prstGeom>
            <a:solidFill>
              <a:srgbClr val="BDBE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11" name="Metin kutusu 42">
              <a:extLst>
                <a:ext uri="{FF2B5EF4-FFF2-40B4-BE49-F238E27FC236}">
                  <a16:creationId xmlns:a16="http://schemas.microsoft.com/office/drawing/2014/main" id="{AE007526-E3C3-C649-891E-108229CA9911}"/>
                </a:ext>
              </a:extLst>
            </p:cNvPr>
            <p:cNvSpPr txBox="1"/>
            <p:nvPr/>
          </p:nvSpPr>
          <p:spPr>
            <a:xfrm>
              <a:off x="9668368" y="3322050"/>
              <a:ext cx="1037143"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400" b="1" i="0" u="none" strike="noStrike" kern="1200" cap="none" spc="0" normalizeH="0" baseline="0" noProof="0" dirty="0">
                  <a:ln>
                    <a:noFill/>
                  </a:ln>
                  <a:solidFill>
                    <a:srgbClr val="C00000"/>
                  </a:solidFill>
                  <a:effectLst/>
                  <a:uLnTx/>
                  <a:uFillTx/>
                  <a:latin typeface="Arial" panose="020B0604020202020204"/>
                  <a:ea typeface="+mn-ea"/>
                  <a:cs typeface="+mn-cs"/>
                </a:rPr>
                <a:t>GAZIANTEP</a:t>
              </a:r>
            </a:p>
          </p:txBody>
        </p:sp>
        <p:sp>
          <p:nvSpPr>
            <p:cNvPr id="12" name="Rectangle 11">
              <a:extLst>
                <a:ext uri="{FF2B5EF4-FFF2-40B4-BE49-F238E27FC236}">
                  <a16:creationId xmlns:a16="http://schemas.microsoft.com/office/drawing/2014/main" id="{39572D87-F7AE-0F4D-BA69-B725D720E924}"/>
                </a:ext>
              </a:extLst>
            </p:cNvPr>
            <p:cNvSpPr/>
            <p:nvPr/>
          </p:nvSpPr>
          <p:spPr>
            <a:xfrm>
              <a:off x="10745721" y="4910287"/>
              <a:ext cx="798632" cy="192168"/>
            </a:xfrm>
            <a:prstGeom prst="rect">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pic>
          <p:nvPicPr>
            <p:cNvPr id="13" name="Grafik 14">
              <a:extLst>
                <a:ext uri="{FF2B5EF4-FFF2-40B4-BE49-F238E27FC236}">
                  <a16:creationId xmlns:a16="http://schemas.microsoft.com/office/drawing/2014/main" id="{5B53C1EF-E1E8-6D4B-AA89-DF9CBC62901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88713" y="3367533"/>
              <a:ext cx="417895" cy="395373"/>
            </a:xfrm>
            <a:prstGeom prst="rect">
              <a:avLst/>
            </a:prstGeom>
          </p:spPr>
        </p:pic>
        <p:pic>
          <p:nvPicPr>
            <p:cNvPr id="14" name="Grafik 14">
              <a:extLst>
                <a:ext uri="{FF2B5EF4-FFF2-40B4-BE49-F238E27FC236}">
                  <a16:creationId xmlns:a16="http://schemas.microsoft.com/office/drawing/2014/main" id="{E1B10C15-FC62-4C4F-9819-FD9FB5D2CF8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05322" y="3208494"/>
              <a:ext cx="417895" cy="395373"/>
            </a:xfrm>
            <a:prstGeom prst="rect">
              <a:avLst/>
            </a:prstGeom>
          </p:spPr>
        </p:pic>
        <p:pic>
          <p:nvPicPr>
            <p:cNvPr id="15" name="Grafik 14">
              <a:extLst>
                <a:ext uri="{FF2B5EF4-FFF2-40B4-BE49-F238E27FC236}">
                  <a16:creationId xmlns:a16="http://schemas.microsoft.com/office/drawing/2014/main" id="{D5F44347-C4BF-7E44-99D7-9264473E52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8205" y="4127346"/>
              <a:ext cx="417895" cy="395373"/>
            </a:xfrm>
            <a:prstGeom prst="rect">
              <a:avLst/>
            </a:prstGeom>
          </p:spPr>
        </p:pic>
        <p:pic>
          <p:nvPicPr>
            <p:cNvPr id="16" name="Grafik 14">
              <a:extLst>
                <a:ext uri="{FF2B5EF4-FFF2-40B4-BE49-F238E27FC236}">
                  <a16:creationId xmlns:a16="http://schemas.microsoft.com/office/drawing/2014/main" id="{8D8AD6F0-A3FB-5F48-B660-59020720F5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64314" y="2905169"/>
              <a:ext cx="417895" cy="395373"/>
            </a:xfrm>
            <a:prstGeom prst="rect">
              <a:avLst/>
            </a:prstGeom>
          </p:spPr>
        </p:pic>
      </p:grpSp>
      <p:sp>
        <p:nvSpPr>
          <p:cNvPr id="17" name="Metin kutusu 21">
            <a:extLst>
              <a:ext uri="{FF2B5EF4-FFF2-40B4-BE49-F238E27FC236}">
                <a16:creationId xmlns:a16="http://schemas.microsoft.com/office/drawing/2014/main" id="{36328B08-8D85-8048-88E1-584C21E038A3}"/>
              </a:ext>
            </a:extLst>
          </p:cNvPr>
          <p:cNvSpPr txBox="1"/>
          <p:nvPr/>
        </p:nvSpPr>
        <p:spPr>
          <a:xfrm>
            <a:off x="358079" y="869419"/>
            <a:ext cx="5121957" cy="6491521"/>
          </a:xfrm>
          <a:prstGeom prst="rect">
            <a:avLst/>
          </a:prstGeom>
          <a:noFill/>
        </p:spPr>
        <p:txBody>
          <a:bodyPr wrap="square">
            <a:spAutoFit/>
          </a:bodyPr>
          <a:lstStyle/>
          <a:p>
            <a:pPr marL="0" marR="0" lvl="0" indent="0" algn="ctr" defTabSz="914400" rtl="0" eaLnBrk="1" fontAlgn="auto" latinLnBrk="0" hangingPunct="1">
              <a:lnSpc>
                <a:spcPts val="3100"/>
              </a:lnSpc>
              <a:spcBef>
                <a:spcPts val="1200"/>
              </a:spcBef>
              <a:spcAft>
                <a:spcPts val="0"/>
              </a:spcAft>
              <a:buClrTx/>
              <a:buSzTx/>
              <a:buFontTx/>
              <a:buNone/>
              <a:tabLst/>
              <a:defRPr/>
            </a:pPr>
            <a:endParaRPr kumimoji="0" lang="en-US" sz="2800" b="0" i="0" u="none" strike="noStrike" kern="1200" cap="none" spc="0" normalizeH="0" baseline="0" noProof="1">
              <a:ln>
                <a:noFill/>
              </a:ln>
              <a:solidFill>
                <a:srgbClr val="555659"/>
              </a:solidFill>
              <a:effectLst/>
              <a:uLnTx/>
              <a:uFillTx/>
              <a:latin typeface="Arial" panose="020B0604020202020204"/>
              <a:ea typeface="+mn-ea"/>
              <a:cs typeface="+mn-cs"/>
            </a:endParaRPr>
          </a:p>
          <a:p>
            <a:pPr marL="0" marR="0" lvl="0" indent="0" algn="l" defTabSz="914400" rtl="0" eaLnBrk="1" fontAlgn="auto" latinLnBrk="0" hangingPunct="1">
              <a:lnSpc>
                <a:spcPts val="3100"/>
              </a:lnSpc>
              <a:spcBef>
                <a:spcPts val="1200"/>
              </a:spcBef>
              <a:spcAft>
                <a:spcPts val="0"/>
              </a:spcAft>
              <a:buClrTx/>
              <a:buSzTx/>
              <a:buFontTx/>
              <a:buNone/>
              <a:tabLst/>
              <a:defRPr/>
            </a:pPr>
            <a:endParaRPr kumimoji="0" lang="en-US" sz="2800" b="0" i="0" u="none" strike="noStrike" kern="1200" cap="none" spc="0" normalizeH="0" baseline="0" noProof="1">
              <a:ln>
                <a:noFill/>
              </a:ln>
              <a:solidFill>
                <a:srgbClr val="555659"/>
              </a:solidFill>
              <a:effectLst/>
              <a:uLnTx/>
              <a:uFillTx/>
              <a:latin typeface="Arial" panose="020B0604020202020204"/>
              <a:ea typeface="+mn-ea"/>
              <a:cs typeface="+mn-cs"/>
            </a:endParaRPr>
          </a:p>
          <a:p>
            <a:pPr marL="0" marR="0" lvl="0" indent="0" algn="l" defTabSz="914400" rtl="0" eaLnBrk="1" fontAlgn="auto" latinLnBrk="0" hangingPunct="1">
              <a:lnSpc>
                <a:spcPts val="3100"/>
              </a:lnSpc>
              <a:spcBef>
                <a:spcPts val="1200"/>
              </a:spcBef>
              <a:spcAft>
                <a:spcPts val="0"/>
              </a:spcAft>
              <a:buClrTx/>
              <a:buSzTx/>
              <a:buFontTx/>
              <a:buNone/>
              <a:tabLst/>
              <a:defRPr/>
            </a:pPr>
            <a:r>
              <a:rPr kumimoji="0" lang="en-US" sz="2400" b="0" i="0" u="none" strike="noStrike" kern="1200" cap="none" spc="0" normalizeH="0" baseline="0" noProof="1">
                <a:ln>
                  <a:noFill/>
                </a:ln>
                <a:solidFill>
                  <a:srgbClr val="FEFFFF"/>
                </a:solidFill>
                <a:effectLst/>
                <a:uLnTx/>
                <a:uFillTx/>
                <a:latin typeface="Arial" panose="020B0604020202020204"/>
                <a:ea typeface="+mn-ea"/>
                <a:cs typeface="+mn-cs"/>
              </a:rPr>
              <a:t>Post-earthquake permanent projects main target; </a:t>
            </a:r>
            <a:endParaRPr kumimoji="0" lang="tr-TR" sz="2400" b="0" i="0" u="none" strike="noStrike" kern="1200" cap="none" spc="0" normalizeH="0" baseline="0" noProof="1">
              <a:ln>
                <a:noFill/>
              </a:ln>
              <a:solidFill>
                <a:srgbClr val="FEFFFF"/>
              </a:solidFill>
              <a:effectLst/>
              <a:uLnTx/>
              <a:uFillTx/>
              <a:latin typeface="Arial" panose="020B0604020202020204"/>
              <a:ea typeface="+mn-ea"/>
              <a:cs typeface="+mn-cs"/>
            </a:endParaRPr>
          </a:p>
          <a:p>
            <a:pPr marL="0" marR="0" lvl="0" indent="0" algn="just" defTabSz="914400" rtl="0" eaLnBrk="1" fontAlgn="auto" latinLnBrk="0" hangingPunct="1">
              <a:lnSpc>
                <a:spcPts val="3100"/>
              </a:lnSpc>
              <a:spcBef>
                <a:spcPts val="1200"/>
              </a:spcBef>
              <a:spcAft>
                <a:spcPts val="0"/>
              </a:spcAft>
              <a:buClrTx/>
              <a:buSzTx/>
              <a:buFontTx/>
              <a:buNone/>
              <a:tabLst/>
              <a:defRPr/>
            </a:pPr>
            <a:r>
              <a:rPr kumimoji="0" lang="en-US" sz="2400" b="1" i="0" u="none" strike="noStrike" kern="1200" cap="none" spc="0" normalizeH="0" baseline="0" noProof="1">
                <a:ln>
                  <a:noFill/>
                </a:ln>
                <a:solidFill>
                  <a:srgbClr val="EBB700"/>
                </a:solidFill>
                <a:effectLst/>
                <a:uLnTx/>
                <a:uFillTx/>
                <a:latin typeface="Arial" panose="020B0604020202020204"/>
                <a:ea typeface="+mn-ea"/>
                <a:cs typeface="+mn-cs"/>
              </a:rPr>
              <a:t>Building 3</a:t>
            </a:r>
            <a:r>
              <a:rPr kumimoji="0" lang="en-US" sz="2400" b="0" i="0" u="none" strike="noStrike" kern="1200" cap="none" spc="0" normalizeH="0" baseline="0" noProof="1">
                <a:ln>
                  <a:noFill/>
                </a:ln>
                <a:solidFill>
                  <a:srgbClr val="EBB700"/>
                </a:solidFill>
                <a:effectLst/>
                <a:uLnTx/>
                <a:uFillTx/>
                <a:latin typeface="Arial" panose="020B0604020202020204"/>
                <a:ea typeface="+mn-ea"/>
                <a:cs typeface="+mn-cs"/>
              </a:rPr>
              <a:t> </a:t>
            </a:r>
            <a:r>
              <a:rPr kumimoji="0" lang="tr-TR" sz="2400" b="1" i="0" u="none" strike="noStrike" kern="1200" cap="none" spc="0" normalizeH="0" baseline="0" noProof="1">
                <a:ln>
                  <a:noFill/>
                </a:ln>
                <a:solidFill>
                  <a:srgbClr val="EBB700"/>
                </a:solidFill>
                <a:effectLst/>
                <a:uLnTx/>
                <a:uFillTx/>
                <a:latin typeface="Arial" panose="020B0604020202020204"/>
                <a:ea typeface="+mn-ea"/>
                <a:cs typeface="+mn-cs"/>
              </a:rPr>
              <a:t>Lions Social Centers  </a:t>
            </a:r>
            <a:r>
              <a:rPr kumimoji="0" lang="en-US" sz="2400" b="0" i="0" u="none" strike="noStrike" kern="1200" cap="none" spc="0" normalizeH="0" baseline="0" noProof="1">
                <a:ln>
                  <a:noFill/>
                </a:ln>
                <a:solidFill>
                  <a:srgbClr val="FEFFFF"/>
                </a:solidFill>
                <a:effectLst/>
                <a:uLnTx/>
                <a:uFillTx/>
                <a:latin typeface="Arial" panose="020B0604020202020204"/>
                <a:ea typeface="+mn-ea"/>
                <a:cs typeface="+mn-cs"/>
              </a:rPr>
              <a:t>in the earthquake region to serve earthquake survivors... </a:t>
            </a:r>
          </a:p>
          <a:p>
            <a:pPr marL="0" marR="0" lvl="0" indent="0" algn="just" defTabSz="914400" rtl="0" eaLnBrk="1" fontAlgn="auto" latinLnBrk="0" hangingPunct="1">
              <a:lnSpc>
                <a:spcPts val="3100"/>
              </a:lnSpc>
              <a:spcBef>
                <a:spcPts val="1200"/>
              </a:spcBef>
              <a:spcAft>
                <a:spcPts val="0"/>
              </a:spcAft>
              <a:buClrTx/>
              <a:buSzTx/>
              <a:buFontTx/>
              <a:buNone/>
              <a:tabLst/>
              <a:defRPr/>
            </a:pPr>
            <a:r>
              <a:rPr kumimoji="0" lang="en-US" sz="2400" b="1" i="0" u="none" strike="noStrike" kern="1200" cap="none" spc="0" normalizeH="0" baseline="0" noProof="1">
                <a:ln>
                  <a:noFill/>
                </a:ln>
                <a:solidFill>
                  <a:srgbClr val="EBB700"/>
                </a:solidFill>
                <a:effectLst/>
                <a:uLnTx/>
                <a:uFillTx/>
                <a:latin typeface="Arial" panose="020B0604020202020204"/>
                <a:ea typeface="+mn-ea"/>
                <a:cs typeface="+mn-cs"/>
              </a:rPr>
              <a:t>A</a:t>
            </a:r>
            <a:r>
              <a:rPr kumimoji="0" lang="en-US" sz="2400" b="0" i="0" u="none" strike="noStrike" kern="1200" cap="none" spc="0" normalizeH="0" baseline="0" noProof="1">
                <a:ln>
                  <a:noFill/>
                </a:ln>
                <a:solidFill>
                  <a:srgbClr val="EBB700"/>
                </a:solidFill>
                <a:effectLst/>
                <a:uLnTx/>
                <a:uFillTx/>
                <a:latin typeface="Arial" panose="020B0604020202020204"/>
                <a:ea typeface="+mn-ea"/>
                <a:cs typeface="+mn-cs"/>
              </a:rPr>
              <a:t> </a:t>
            </a:r>
            <a:r>
              <a:rPr kumimoji="0" lang="en-US" sz="2400" b="1" i="0" u="none" strike="noStrike" kern="1200" cap="none" spc="0" normalizeH="0" baseline="0" noProof="1">
                <a:ln>
                  <a:noFill/>
                </a:ln>
                <a:solidFill>
                  <a:srgbClr val="EBB700"/>
                </a:solidFill>
                <a:effectLst/>
                <a:uLnTx/>
                <a:uFillTx/>
                <a:latin typeface="Arial" panose="020B0604020202020204"/>
                <a:ea typeface="+mn-ea"/>
                <a:cs typeface="+mn-cs"/>
              </a:rPr>
              <a:t>Project of 3,823,211.- USD</a:t>
            </a:r>
          </a:p>
          <a:p>
            <a:pPr marL="0" marR="0" lvl="0" indent="0" algn="just" defTabSz="914400" rtl="0" eaLnBrk="1" fontAlgn="auto" latinLnBrk="0" hangingPunct="1">
              <a:lnSpc>
                <a:spcPts val="3100"/>
              </a:lnSpc>
              <a:spcBef>
                <a:spcPts val="1200"/>
              </a:spcBef>
              <a:spcAft>
                <a:spcPts val="0"/>
              </a:spcAft>
              <a:buClrTx/>
              <a:buSzTx/>
              <a:buFontTx/>
              <a:buNone/>
              <a:tabLst/>
              <a:defRPr/>
            </a:pPr>
            <a:r>
              <a:rPr kumimoji="0" lang="en-US" sz="2400" b="0" i="0" u="none" strike="noStrike" kern="1200" cap="none" spc="0" normalizeH="0" baseline="0" noProof="1">
                <a:ln>
                  <a:noFill/>
                </a:ln>
                <a:solidFill>
                  <a:srgbClr val="FEFFFF"/>
                </a:solidFill>
                <a:effectLst/>
                <a:uLnTx/>
                <a:uFillTx/>
                <a:latin typeface="Arial" panose="020B0604020202020204"/>
                <a:ea typeface="+mn-ea"/>
                <a:cs typeface="+mn-cs"/>
              </a:rPr>
              <a:t>Approved by LCIF as a Designated Grant  DES 23248/ MD118</a:t>
            </a:r>
          </a:p>
          <a:p>
            <a:pPr marL="0" marR="0" lvl="0" indent="0" algn="just" defTabSz="914400" rtl="0" eaLnBrk="1" fontAlgn="auto" latinLnBrk="0" hangingPunct="1">
              <a:lnSpc>
                <a:spcPts val="3100"/>
              </a:lnSpc>
              <a:spcBef>
                <a:spcPts val="1200"/>
              </a:spcBef>
              <a:spcAft>
                <a:spcPts val="0"/>
              </a:spcAft>
              <a:buClrTx/>
              <a:buSzTx/>
              <a:buFontTx/>
              <a:buNone/>
              <a:tabLst/>
              <a:defRPr/>
            </a:pPr>
            <a:endParaRPr kumimoji="0" lang="en-US" sz="2800" b="0" i="0" u="none" strike="noStrike" kern="1200" cap="none" spc="0" normalizeH="0" baseline="0" noProof="1">
              <a:ln>
                <a:noFill/>
              </a:ln>
              <a:solidFill>
                <a:srgbClr val="555659"/>
              </a:solidFill>
              <a:effectLst/>
              <a:uLnTx/>
              <a:uFillTx/>
              <a:latin typeface="Arial" panose="020B0604020202020204"/>
              <a:ea typeface="+mn-ea"/>
              <a:cs typeface="+mn-cs"/>
            </a:endParaRPr>
          </a:p>
          <a:p>
            <a:pPr marL="457200" marR="0" lvl="0" indent="-457200" algn="just" defTabSz="914400" rtl="0" eaLnBrk="1" fontAlgn="auto" latinLnBrk="0" hangingPunct="1">
              <a:lnSpc>
                <a:spcPts val="3100"/>
              </a:lnSpc>
              <a:spcBef>
                <a:spcPts val="1200"/>
              </a:spcBef>
              <a:spcAft>
                <a:spcPts val="0"/>
              </a:spcAft>
              <a:buClrTx/>
              <a:buSzTx/>
              <a:buFont typeface="Arial" panose="020B0604020202020204" pitchFamily="34" charset="0"/>
              <a:buChar char="•"/>
              <a:tabLst/>
              <a:defRPr/>
            </a:pPr>
            <a:endParaRPr kumimoji="0" lang="en-US" sz="2800" b="0" i="0" u="none" strike="noStrike" kern="1200" cap="none" spc="0" normalizeH="0" baseline="0" noProof="1">
              <a:ln>
                <a:noFill/>
              </a:ln>
              <a:solidFill>
                <a:srgbClr val="555659"/>
              </a:solidFill>
              <a:effectLst/>
              <a:uLnTx/>
              <a:uFillTx/>
              <a:latin typeface="Arial" panose="020B0604020202020204"/>
              <a:ea typeface="+mn-ea"/>
              <a:cs typeface="+mn-cs"/>
            </a:endParaRPr>
          </a:p>
          <a:p>
            <a:pPr marL="0" marR="0" lvl="0" indent="0" algn="just" defTabSz="914400" rtl="0" eaLnBrk="1" fontAlgn="auto" latinLnBrk="0" hangingPunct="1">
              <a:lnSpc>
                <a:spcPts val="3100"/>
              </a:lnSpc>
              <a:spcBef>
                <a:spcPts val="1200"/>
              </a:spcBef>
              <a:spcAft>
                <a:spcPts val="0"/>
              </a:spcAft>
              <a:buClrTx/>
              <a:buSzTx/>
              <a:buFontTx/>
              <a:buNone/>
              <a:tabLst/>
              <a:defRPr/>
            </a:pPr>
            <a:endParaRPr kumimoji="0" lang="tr-TR" sz="2800" b="0" i="0" u="none" strike="noStrike" kern="1200" cap="none" spc="0" normalizeH="0" baseline="0" noProof="1">
              <a:ln>
                <a:noFill/>
              </a:ln>
              <a:solidFill>
                <a:srgbClr val="555659"/>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972535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2">
            <a:extLst>
              <a:ext uri="{FF2B5EF4-FFF2-40B4-BE49-F238E27FC236}">
                <a16:creationId xmlns:a16="http://schemas.microsoft.com/office/drawing/2014/main" id="{315F67FD-5B93-E04C-B636-A99029B5CA2D}"/>
              </a:ext>
            </a:extLst>
          </p:cNvPr>
          <p:cNvSpPr txBox="1">
            <a:spLocks noGrp="1"/>
          </p:cNvSpPr>
          <p:nvPr>
            <p:ph type="title"/>
          </p:nvPr>
        </p:nvSpPr>
        <p:spPr>
          <a:prstGeom prst="rect">
            <a:avLst/>
          </a:prstGeom>
          <a:noFill/>
        </p:spPr>
        <p:txBody>
          <a:bodyPr wrap="square">
            <a:spAutoFit/>
          </a:bodyPr>
          <a:lstStyle/>
          <a:p>
            <a:r>
              <a:rPr lang="tr-TR" sz="3000" b="1" noProof="1">
                <a:solidFill>
                  <a:schemeClr val="bg1"/>
                </a:solidFill>
              </a:rPr>
              <a:t>3. DISASTER RECONSTRUCTION PHASE </a:t>
            </a:r>
            <a:endParaRPr lang="tr-TR" sz="3000" noProof="1">
              <a:solidFill>
                <a:schemeClr val="bg1"/>
              </a:solidFill>
            </a:endParaRPr>
          </a:p>
        </p:txBody>
      </p:sp>
      <p:grpSp>
        <p:nvGrpSpPr>
          <p:cNvPr id="5" name="Grup 6">
            <a:extLst>
              <a:ext uri="{FF2B5EF4-FFF2-40B4-BE49-F238E27FC236}">
                <a16:creationId xmlns:a16="http://schemas.microsoft.com/office/drawing/2014/main" id="{CBF48B71-28B1-D641-8176-44050CD35360}"/>
              </a:ext>
            </a:extLst>
          </p:cNvPr>
          <p:cNvGrpSpPr/>
          <p:nvPr/>
        </p:nvGrpSpPr>
        <p:grpSpPr>
          <a:xfrm>
            <a:off x="5703844" y="1711640"/>
            <a:ext cx="6076993" cy="4464496"/>
            <a:chOff x="5672239" y="764704"/>
            <a:chExt cx="6147260" cy="4464496"/>
          </a:xfrm>
        </p:grpSpPr>
        <p:pic>
          <p:nvPicPr>
            <p:cNvPr id="6" name="Resim 9">
              <a:extLst>
                <a:ext uri="{FF2B5EF4-FFF2-40B4-BE49-F238E27FC236}">
                  <a16:creationId xmlns:a16="http://schemas.microsoft.com/office/drawing/2014/main" id="{BD3D42E4-24EC-1F45-84EC-91623072F4D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65054" y="764704"/>
              <a:ext cx="5354445" cy="4464496"/>
            </a:xfrm>
            <a:prstGeom prst="rect">
              <a:avLst/>
            </a:prstGeom>
          </p:spPr>
        </p:pic>
        <p:sp>
          <p:nvSpPr>
            <p:cNvPr id="7" name="Metin kutusu 11">
              <a:extLst>
                <a:ext uri="{FF2B5EF4-FFF2-40B4-BE49-F238E27FC236}">
                  <a16:creationId xmlns:a16="http://schemas.microsoft.com/office/drawing/2014/main" id="{8B919E04-98DE-9A49-8C9C-93571876FC1E}"/>
                </a:ext>
              </a:extLst>
            </p:cNvPr>
            <p:cNvSpPr txBox="1"/>
            <p:nvPr/>
          </p:nvSpPr>
          <p:spPr>
            <a:xfrm>
              <a:off x="5672239" y="982720"/>
              <a:ext cx="4694003"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1">
                  <a:ln>
                    <a:noFill/>
                  </a:ln>
                  <a:solidFill>
                    <a:srgbClr val="FEFFFF"/>
                  </a:solidFill>
                  <a:effectLst>
                    <a:outerShdw blurRad="38100" dist="38100" dir="2700000" algn="tl">
                      <a:srgbClr val="000000">
                        <a:alpha val="43137"/>
                      </a:srgbClr>
                    </a:outerShdw>
                  </a:effectLst>
                  <a:uLnTx/>
                  <a:uFillTx/>
                  <a:latin typeface="Arial" panose="020B0604020202020204"/>
                  <a:ea typeface="+mn-ea"/>
                  <a:cs typeface="+mn-cs"/>
                </a:rPr>
                <a:t>          Childrens First</a:t>
              </a:r>
              <a:endParaRPr kumimoji="0" lang="tr-TR" sz="3200" b="0" i="0" u="none" strike="noStrike" kern="1200" cap="none" spc="0" normalizeH="0" baseline="0" noProof="1">
                <a:ln>
                  <a:noFill/>
                </a:ln>
                <a:solidFill>
                  <a:srgbClr val="FEFFFF"/>
                </a:solidFill>
                <a:effectLst>
                  <a:outerShdw blurRad="38100" dist="38100" dir="2700000" algn="tl">
                    <a:srgbClr val="000000">
                      <a:alpha val="43137"/>
                    </a:srgbClr>
                  </a:outerShdw>
                </a:effectLst>
                <a:uLnTx/>
                <a:uFillTx/>
                <a:latin typeface="Arial" panose="020B0604020202020204"/>
                <a:ea typeface="+mn-ea"/>
                <a:cs typeface="+mn-cs"/>
              </a:endParaRPr>
            </a:p>
          </p:txBody>
        </p:sp>
      </p:grpSp>
      <p:sp>
        <p:nvSpPr>
          <p:cNvPr id="8" name="Metin kutusu 4">
            <a:extLst>
              <a:ext uri="{FF2B5EF4-FFF2-40B4-BE49-F238E27FC236}">
                <a16:creationId xmlns:a16="http://schemas.microsoft.com/office/drawing/2014/main" id="{D7C30921-3BCC-CF42-A1E3-69A94597840F}"/>
              </a:ext>
            </a:extLst>
          </p:cNvPr>
          <p:cNvSpPr txBox="1">
            <a:spLocks noGrp="1"/>
          </p:cNvSpPr>
          <p:nvPr>
            <p:ph sz="quarter" idx="14"/>
          </p:nvPr>
        </p:nvSpPr>
        <p:spPr>
          <a:xfrm>
            <a:off x="410819" y="1331088"/>
            <a:ext cx="5930346" cy="4964436"/>
          </a:xfrm>
          <a:prstGeom prst="rect">
            <a:avLst/>
          </a:prstGeom>
          <a:noFill/>
        </p:spPr>
        <p:txBody>
          <a:bodyPr wrap="square">
            <a:spAutoFit/>
          </a:bodyPr>
          <a:lstStyle/>
          <a:p>
            <a:pPr marL="0" indent="0" algn="just">
              <a:spcBef>
                <a:spcPts val="600"/>
              </a:spcBef>
              <a:buNone/>
            </a:pPr>
            <a:r>
              <a:rPr lang="tr-TR" dirty="0"/>
              <a:t> </a:t>
            </a:r>
            <a:r>
              <a:rPr lang="en-US" dirty="0"/>
              <a:t>Main objectives of the project </a:t>
            </a:r>
          </a:p>
          <a:p>
            <a:pPr marL="0" indent="0" algn="just">
              <a:spcBef>
                <a:spcPts val="600"/>
              </a:spcBef>
              <a:buNone/>
            </a:pPr>
            <a:endParaRPr lang="en-US" sz="800" dirty="0"/>
          </a:p>
          <a:p>
            <a:pPr marL="0" indent="0" algn="just">
              <a:spcBef>
                <a:spcPts val="600"/>
              </a:spcBef>
              <a:buNone/>
            </a:pPr>
            <a:r>
              <a:rPr lang="en-US" sz="2400" dirty="0"/>
              <a:t>1- </a:t>
            </a:r>
            <a:r>
              <a:rPr lang="en-US" sz="2400" dirty="0">
                <a:solidFill>
                  <a:srgbClr val="FFC000"/>
                </a:solidFill>
              </a:rPr>
              <a:t>Rehabilitation of children</a:t>
            </a:r>
            <a:r>
              <a:rPr lang="en-US" sz="2400" dirty="0"/>
              <a:t>, who are the most easily and most affected group by disasters, in kindergarten and nursery</a:t>
            </a:r>
            <a:r>
              <a:rPr lang="tr-TR" sz="2400" dirty="0"/>
              <a:t>.</a:t>
            </a:r>
            <a:r>
              <a:rPr lang="en-US" sz="2400" dirty="0"/>
              <a:t> </a:t>
            </a:r>
            <a:endParaRPr lang="tr-TR" sz="2400" dirty="0"/>
          </a:p>
          <a:p>
            <a:pPr marL="0" indent="0">
              <a:spcBef>
                <a:spcPts val="600"/>
              </a:spcBef>
              <a:buNone/>
            </a:pPr>
            <a:r>
              <a:rPr lang="en-US" sz="2400" dirty="0"/>
              <a:t>2- </a:t>
            </a:r>
            <a:r>
              <a:rPr lang="en-US" sz="2400" dirty="0">
                <a:solidFill>
                  <a:srgbClr val="FFC000"/>
                </a:solidFill>
              </a:rPr>
              <a:t>Opening courses for women to acquire a profession</a:t>
            </a:r>
            <a:r>
              <a:rPr lang="en-US" sz="2400" dirty="0"/>
              <a:t>.</a:t>
            </a:r>
          </a:p>
          <a:p>
            <a:pPr marL="0" indent="0">
              <a:spcBef>
                <a:spcPts val="600"/>
              </a:spcBef>
              <a:buNone/>
            </a:pPr>
            <a:r>
              <a:rPr lang="en-US" sz="2400" dirty="0"/>
              <a:t>3- </a:t>
            </a:r>
            <a:r>
              <a:rPr lang="en-US" sz="2400" dirty="0">
                <a:solidFill>
                  <a:srgbClr val="FFC000"/>
                </a:solidFill>
              </a:rPr>
              <a:t>Supporting the handmade production of women</a:t>
            </a:r>
            <a:r>
              <a:rPr lang="en-US" sz="2400" dirty="0"/>
              <a:t> (Handicrafts, carpets</a:t>
            </a:r>
            <a:r>
              <a:rPr lang="tr-TR" sz="2400" dirty="0"/>
              <a:t>, </a:t>
            </a:r>
            <a:r>
              <a:rPr lang="en-US" sz="2400" dirty="0"/>
              <a:t>covers, ornaments, etc.) in workshops of Centers</a:t>
            </a:r>
          </a:p>
          <a:p>
            <a:pPr marL="0" indent="0">
              <a:spcBef>
                <a:spcPts val="600"/>
              </a:spcBef>
              <a:buNone/>
            </a:pPr>
            <a:r>
              <a:rPr lang="tr-TR" sz="2400" dirty="0"/>
              <a:t>4</a:t>
            </a:r>
            <a:r>
              <a:rPr lang="en-US" sz="2400" dirty="0"/>
              <a:t>- </a:t>
            </a:r>
            <a:r>
              <a:rPr lang="en-US" sz="2400" dirty="0">
                <a:solidFill>
                  <a:srgbClr val="FFC000"/>
                </a:solidFill>
              </a:rPr>
              <a:t>Ensuring the sustainability of the project </a:t>
            </a:r>
            <a:r>
              <a:rPr lang="en-US" sz="2400" dirty="0"/>
              <a:t>and </a:t>
            </a:r>
            <a:r>
              <a:rPr lang="tr-TR" sz="2400" dirty="0"/>
              <a:t>placing</a:t>
            </a:r>
            <a:r>
              <a:rPr lang="en-US" sz="2400" dirty="0"/>
              <a:t> shops where women can contribute to their families by earning income by selling their production. </a:t>
            </a:r>
            <a:endParaRPr lang="tr-TR" sz="2400" dirty="0"/>
          </a:p>
        </p:txBody>
      </p:sp>
    </p:spTree>
    <p:extLst>
      <p:ext uri="{BB962C8B-B14F-4D97-AF65-F5344CB8AC3E}">
        <p14:creationId xmlns:p14="http://schemas.microsoft.com/office/powerpoint/2010/main" val="32159032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2">
            <a:extLst>
              <a:ext uri="{FF2B5EF4-FFF2-40B4-BE49-F238E27FC236}">
                <a16:creationId xmlns:a16="http://schemas.microsoft.com/office/drawing/2014/main" id="{CA0EDAA2-CCC4-954A-8925-DF01AD93AA12}"/>
              </a:ext>
            </a:extLst>
          </p:cNvPr>
          <p:cNvSpPr txBox="1">
            <a:spLocks noGrp="1"/>
          </p:cNvSpPr>
          <p:nvPr>
            <p:ph type="title"/>
          </p:nvPr>
        </p:nvSpPr>
        <p:spPr>
          <a:xfrm>
            <a:off x="410819" y="429871"/>
            <a:ext cx="8653041" cy="535531"/>
          </a:xfrm>
          <a:prstGeom prst="rect">
            <a:avLst/>
          </a:prstGeom>
          <a:noFill/>
        </p:spPr>
        <p:txBody>
          <a:bodyPr wrap="square">
            <a:spAutoFit/>
          </a:bodyPr>
          <a:lstStyle/>
          <a:p>
            <a:r>
              <a:rPr lang="tr-TR" sz="3200" b="1" noProof="1"/>
              <a:t> PARTNERSHIPS  </a:t>
            </a:r>
            <a:endParaRPr lang="tr-TR" sz="3200" noProof="1"/>
          </a:p>
        </p:txBody>
      </p:sp>
      <p:grpSp>
        <p:nvGrpSpPr>
          <p:cNvPr id="5" name="Grup 5">
            <a:extLst>
              <a:ext uri="{FF2B5EF4-FFF2-40B4-BE49-F238E27FC236}">
                <a16:creationId xmlns:a16="http://schemas.microsoft.com/office/drawing/2014/main" id="{C0DBC3C5-5291-6044-BC78-1C0B7F6D690E}"/>
              </a:ext>
            </a:extLst>
          </p:cNvPr>
          <p:cNvGrpSpPr/>
          <p:nvPr/>
        </p:nvGrpSpPr>
        <p:grpSpPr>
          <a:xfrm>
            <a:off x="7608166" y="764705"/>
            <a:ext cx="4218642" cy="5453557"/>
            <a:chOff x="7608166" y="764705"/>
            <a:chExt cx="4218642" cy="5453557"/>
          </a:xfrm>
        </p:grpSpPr>
        <p:pic>
          <p:nvPicPr>
            <p:cNvPr id="6" name="Resim 6">
              <a:extLst>
                <a:ext uri="{FF2B5EF4-FFF2-40B4-BE49-F238E27FC236}">
                  <a16:creationId xmlns:a16="http://schemas.microsoft.com/office/drawing/2014/main" id="{E8093531-1DD9-6F47-8291-3A83CF38D2C2}"/>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t="-5256"/>
            <a:stretch/>
          </p:blipFill>
          <p:spPr>
            <a:xfrm>
              <a:off x="7608166" y="4199697"/>
              <a:ext cx="4212000" cy="2018565"/>
            </a:xfrm>
            <a:prstGeom prst="rect">
              <a:avLst/>
            </a:prstGeom>
          </p:spPr>
        </p:pic>
        <p:pic>
          <p:nvPicPr>
            <p:cNvPr id="7" name="Resim 7">
              <a:extLst>
                <a:ext uri="{FF2B5EF4-FFF2-40B4-BE49-F238E27FC236}">
                  <a16:creationId xmlns:a16="http://schemas.microsoft.com/office/drawing/2014/main" id="{E609C986-B11D-8D45-88FC-152AF624434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10423" y="764705"/>
              <a:ext cx="4209743" cy="1800200"/>
            </a:xfrm>
            <a:prstGeom prst="rect">
              <a:avLst/>
            </a:prstGeom>
          </p:spPr>
        </p:pic>
        <p:pic>
          <p:nvPicPr>
            <p:cNvPr id="8" name="Resim 8">
              <a:extLst>
                <a:ext uri="{FF2B5EF4-FFF2-40B4-BE49-F238E27FC236}">
                  <a16:creationId xmlns:a16="http://schemas.microsoft.com/office/drawing/2014/main" id="{11B3DC8A-3A73-D44C-B626-745C52B4520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610423" y="2617862"/>
              <a:ext cx="4216385" cy="1560751"/>
            </a:xfrm>
            <a:prstGeom prst="rect">
              <a:avLst/>
            </a:prstGeom>
          </p:spPr>
        </p:pic>
      </p:grpSp>
      <p:sp>
        <p:nvSpPr>
          <p:cNvPr id="9" name="Metin kutusu 4">
            <a:extLst>
              <a:ext uri="{FF2B5EF4-FFF2-40B4-BE49-F238E27FC236}">
                <a16:creationId xmlns:a16="http://schemas.microsoft.com/office/drawing/2014/main" id="{11C81440-FE38-4B4F-9F6F-DD20D90BF13B}"/>
              </a:ext>
            </a:extLst>
          </p:cNvPr>
          <p:cNvSpPr txBox="1">
            <a:spLocks noGrp="1"/>
          </p:cNvSpPr>
          <p:nvPr>
            <p:ph sz="quarter" idx="14"/>
          </p:nvPr>
        </p:nvSpPr>
        <p:spPr>
          <a:xfrm>
            <a:off x="410818" y="1331088"/>
            <a:ext cx="6983895" cy="4845048"/>
          </a:xfrm>
          <a:prstGeom prst="rect">
            <a:avLst/>
          </a:prstGeom>
          <a:noFill/>
        </p:spPr>
        <p:txBody>
          <a:bodyPr wrap="square">
            <a:spAutoFit/>
          </a:bodyPr>
          <a:lstStyle/>
          <a:p>
            <a:pPr marL="0" indent="0">
              <a:spcBef>
                <a:spcPts val="600"/>
              </a:spcBef>
              <a:buNone/>
            </a:pPr>
            <a:r>
              <a:rPr lang="en-US" sz="2400" b="1" dirty="0">
                <a:solidFill>
                  <a:srgbClr val="FFC000"/>
                </a:solidFill>
              </a:rPr>
              <a:t>Partnership Terms between the municipalities and the Local Lions </a:t>
            </a:r>
          </a:p>
          <a:p>
            <a:pPr marL="342900" indent="-342900">
              <a:spcBef>
                <a:spcPts val="600"/>
              </a:spcBef>
              <a:buFont typeface="Wingdings" panose="05000000000000000000" pitchFamily="2" charset="2"/>
              <a:buChar char="§"/>
            </a:pPr>
            <a:r>
              <a:rPr lang="en-US" sz="2200" dirty="0"/>
              <a:t>A 25-year protocol will be signed between the Municipality and the Lions District.</a:t>
            </a:r>
            <a:endParaRPr lang="tr-TR" sz="2200" dirty="0"/>
          </a:p>
          <a:p>
            <a:pPr marL="342900" indent="-342900">
              <a:spcBef>
                <a:spcPts val="600"/>
              </a:spcBef>
              <a:buFont typeface="Wingdings" panose="05000000000000000000" pitchFamily="2" charset="2"/>
              <a:buChar char="§"/>
            </a:pPr>
            <a:r>
              <a:rPr lang="en-US" sz="2200" dirty="0"/>
              <a:t>The protocol will be approved by the highest governing body and by the municipal council.</a:t>
            </a:r>
            <a:endParaRPr lang="tr-TR" sz="2200" dirty="0"/>
          </a:p>
          <a:p>
            <a:pPr marL="342900" indent="-342900">
              <a:spcBef>
                <a:spcPts val="600"/>
              </a:spcBef>
              <a:buFont typeface="Wingdings" panose="05000000000000000000" pitchFamily="2" charset="2"/>
              <a:buChar char="§"/>
            </a:pPr>
            <a:r>
              <a:rPr lang="en-US" sz="2200" dirty="0"/>
              <a:t>All operating expenses </a:t>
            </a:r>
            <a:r>
              <a:rPr lang="tr-TR" sz="2200" dirty="0"/>
              <a:t>(</a:t>
            </a:r>
            <a:r>
              <a:rPr lang="tr-TR" sz="2200" dirty="0" err="1"/>
              <a:t>water</a:t>
            </a:r>
            <a:r>
              <a:rPr lang="tr-TR" sz="2200" dirty="0"/>
              <a:t>, </a:t>
            </a:r>
            <a:r>
              <a:rPr lang="tr-TR" sz="2200" dirty="0" err="1"/>
              <a:t>gas</a:t>
            </a:r>
            <a:r>
              <a:rPr lang="tr-TR" sz="2200" dirty="0"/>
              <a:t>, internet, </a:t>
            </a:r>
            <a:r>
              <a:rPr lang="tr-TR" sz="2200" dirty="0" err="1"/>
              <a:t>electricity</a:t>
            </a:r>
            <a:r>
              <a:rPr lang="tr-TR" sz="2200" dirty="0"/>
              <a:t>, </a:t>
            </a:r>
            <a:r>
              <a:rPr lang="tr-TR" sz="2200" dirty="0" err="1"/>
              <a:t>security</a:t>
            </a:r>
            <a:r>
              <a:rPr lang="tr-TR" sz="2200" dirty="0"/>
              <a:t>, </a:t>
            </a:r>
            <a:r>
              <a:rPr lang="tr-TR" sz="2200" dirty="0" err="1"/>
              <a:t>etc</a:t>
            </a:r>
            <a:r>
              <a:rPr lang="tr-TR" sz="2200" dirty="0"/>
              <a:t>) </a:t>
            </a:r>
            <a:r>
              <a:rPr lang="en-US" sz="2200" dirty="0"/>
              <a:t>of the building will be paid </a:t>
            </a:r>
            <a:r>
              <a:rPr lang="tr-TR" sz="2200" dirty="0" err="1"/>
              <a:t>for</a:t>
            </a:r>
            <a:r>
              <a:rPr lang="tr-TR" sz="2200" dirty="0"/>
              <a:t> 25 </a:t>
            </a:r>
            <a:r>
              <a:rPr lang="tr-TR" sz="2200" dirty="0" err="1"/>
              <a:t>years</a:t>
            </a:r>
            <a:r>
              <a:rPr lang="tr-TR" sz="2200" dirty="0"/>
              <a:t> </a:t>
            </a:r>
            <a:r>
              <a:rPr lang="en-US" sz="2200" dirty="0"/>
              <a:t>by the local municipality.</a:t>
            </a:r>
            <a:endParaRPr lang="tr-TR" sz="2200" dirty="0"/>
          </a:p>
          <a:p>
            <a:pPr marL="342900" indent="-342900">
              <a:spcBef>
                <a:spcPts val="600"/>
              </a:spcBef>
              <a:buFont typeface="Wingdings" panose="05000000000000000000" pitchFamily="2" charset="2"/>
              <a:buChar char="§"/>
            </a:pPr>
            <a:r>
              <a:rPr lang="en-US" sz="2200" dirty="0"/>
              <a:t>The building will also function as the Lions Service Center. </a:t>
            </a:r>
            <a:endParaRPr lang="tr-TR" sz="2200" dirty="0"/>
          </a:p>
          <a:p>
            <a:pPr marL="342900" indent="-342900">
              <a:spcBef>
                <a:spcPts val="600"/>
              </a:spcBef>
              <a:buFont typeface="Wingdings" panose="05000000000000000000" pitchFamily="2" charset="2"/>
              <a:buChar char="§"/>
            </a:pPr>
            <a:r>
              <a:rPr lang="en-US" sz="2200" dirty="0"/>
              <a:t>Construction costs will be paid by the LCIF fund.</a:t>
            </a:r>
            <a:endParaRPr lang="tr-TR" sz="2200" dirty="0"/>
          </a:p>
          <a:p>
            <a:pPr marL="342900" indent="-342900">
              <a:spcBef>
                <a:spcPts val="600"/>
              </a:spcBef>
              <a:buFont typeface="Wingdings" panose="05000000000000000000" pitchFamily="2" charset="2"/>
              <a:buChar char="§"/>
            </a:pPr>
            <a:r>
              <a:rPr lang="en-US" sz="2200" dirty="0"/>
              <a:t>LCIF </a:t>
            </a:r>
            <a:r>
              <a:rPr lang="tr-TR" sz="2200" dirty="0"/>
              <a:t>l</a:t>
            </a:r>
            <a:r>
              <a:rPr lang="en-US" sz="2200" dirty="0" err="1"/>
              <a:t>ogo</a:t>
            </a:r>
            <a:r>
              <a:rPr lang="en-US" sz="2200" dirty="0"/>
              <a:t> and contributions plate will be placed at the entrance.</a:t>
            </a:r>
            <a:r>
              <a:rPr lang="tr-TR" sz="2200" dirty="0"/>
              <a:t> </a:t>
            </a:r>
            <a:endParaRPr lang="tr-TR" sz="2200" b="1" dirty="0">
              <a:solidFill>
                <a:srgbClr val="C00000"/>
              </a:solidFill>
            </a:endParaRPr>
          </a:p>
        </p:txBody>
      </p:sp>
    </p:spTree>
    <p:extLst>
      <p:ext uri="{BB962C8B-B14F-4D97-AF65-F5344CB8AC3E}">
        <p14:creationId xmlns:p14="http://schemas.microsoft.com/office/powerpoint/2010/main" val="8329091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10">
            <a:extLst>
              <a:ext uri="{FF2B5EF4-FFF2-40B4-BE49-F238E27FC236}">
                <a16:creationId xmlns:a16="http://schemas.microsoft.com/office/drawing/2014/main" id="{83181F37-3D61-6F4C-845B-3D31A0B7B37E}"/>
              </a:ext>
            </a:extLst>
          </p:cNvPr>
          <p:cNvSpPr txBox="1">
            <a:spLocks noGrp="1"/>
          </p:cNvSpPr>
          <p:nvPr>
            <p:ph type="title"/>
          </p:nvPr>
        </p:nvSpPr>
        <p:spPr>
          <a:xfrm>
            <a:off x="410818" y="414098"/>
            <a:ext cx="8653041" cy="535531"/>
          </a:xfrm>
          <a:prstGeom prst="rect">
            <a:avLst/>
          </a:prstGeom>
          <a:noFill/>
        </p:spPr>
        <p:txBody>
          <a:bodyPr wrap="square">
            <a:spAutoFit/>
          </a:bodyPr>
          <a:lstStyle/>
          <a:p>
            <a:r>
              <a:rPr lang="tr-TR" sz="3200" b="1" noProof="1"/>
              <a:t> GARDEN AND ROOF PLAN</a:t>
            </a:r>
            <a:endParaRPr lang="tr-TR" sz="3200" noProof="1"/>
          </a:p>
        </p:txBody>
      </p:sp>
      <p:grpSp>
        <p:nvGrpSpPr>
          <p:cNvPr id="6" name="Grup 15">
            <a:extLst>
              <a:ext uri="{FF2B5EF4-FFF2-40B4-BE49-F238E27FC236}">
                <a16:creationId xmlns:a16="http://schemas.microsoft.com/office/drawing/2014/main" id="{E909C6AA-07E5-7B4E-B620-2E269B04F881}"/>
              </a:ext>
            </a:extLst>
          </p:cNvPr>
          <p:cNvGrpSpPr/>
          <p:nvPr/>
        </p:nvGrpSpPr>
        <p:grpSpPr>
          <a:xfrm>
            <a:off x="0" y="949629"/>
            <a:ext cx="8249478" cy="5494273"/>
            <a:chOff x="3575719" y="864096"/>
            <a:chExt cx="8208914" cy="5445224"/>
          </a:xfrm>
        </p:grpSpPr>
        <p:sp>
          <p:nvSpPr>
            <p:cNvPr id="7" name="Dikdörtgen: Köşeleri Yuvarlatılmış 6">
              <a:extLst>
                <a:ext uri="{FF2B5EF4-FFF2-40B4-BE49-F238E27FC236}">
                  <a16:creationId xmlns:a16="http://schemas.microsoft.com/office/drawing/2014/main" id="{8FCDE538-DBEF-6B44-8963-93CB12A12ED0}"/>
                </a:ext>
              </a:extLst>
            </p:cNvPr>
            <p:cNvSpPr/>
            <p:nvPr/>
          </p:nvSpPr>
          <p:spPr>
            <a:xfrm>
              <a:off x="5363637" y="2996952"/>
              <a:ext cx="243344" cy="5232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pic>
          <p:nvPicPr>
            <p:cNvPr id="8" name="Resim 7">
              <a:extLst>
                <a:ext uri="{FF2B5EF4-FFF2-40B4-BE49-F238E27FC236}">
                  <a16:creationId xmlns:a16="http://schemas.microsoft.com/office/drawing/2014/main" id="{53A10B24-310E-4145-A063-E359A70776D2}"/>
                </a:ext>
              </a:extLst>
            </p:cNvPr>
            <p:cNvPicPr>
              <a:picLocks noChangeAspect="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719736" y="864096"/>
              <a:ext cx="7848872" cy="5445224"/>
            </a:xfrm>
            <a:prstGeom prst="rect">
              <a:avLst/>
            </a:prstGeom>
          </p:spPr>
        </p:pic>
        <p:sp>
          <p:nvSpPr>
            <p:cNvPr id="9" name="Dikdörtgen 12">
              <a:extLst>
                <a:ext uri="{FF2B5EF4-FFF2-40B4-BE49-F238E27FC236}">
                  <a16:creationId xmlns:a16="http://schemas.microsoft.com/office/drawing/2014/main" id="{3822CE50-6C3A-3843-8C17-2961D7F0CFA4}"/>
                </a:ext>
              </a:extLst>
            </p:cNvPr>
            <p:cNvSpPr/>
            <p:nvPr/>
          </p:nvSpPr>
          <p:spPr>
            <a:xfrm>
              <a:off x="5003597" y="2996952"/>
              <a:ext cx="504056"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10" name="Metin kutusu 11">
              <a:extLst>
                <a:ext uri="{FF2B5EF4-FFF2-40B4-BE49-F238E27FC236}">
                  <a16:creationId xmlns:a16="http://schemas.microsoft.com/office/drawing/2014/main" id="{F5C252DA-5001-2646-B0A3-0BCBD9E3A1C3}"/>
                </a:ext>
              </a:extLst>
            </p:cNvPr>
            <p:cNvSpPr txBox="1"/>
            <p:nvPr/>
          </p:nvSpPr>
          <p:spPr>
            <a:xfrm>
              <a:off x="4871864" y="2673786"/>
              <a:ext cx="73511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solidFill>
                    <a:srgbClr val="242BDD"/>
                  </a:solidFill>
                  <a:effectLst/>
                  <a:uLnTx/>
                  <a:uFillTx/>
                  <a:latin typeface="Arial Narrow" panose="020B0606020202030204" pitchFamily="34" charset="0"/>
                  <a:ea typeface="+mn-ea"/>
                  <a:cs typeface="+mn-cs"/>
                </a:rPr>
                <a:t>FARM AND GARDEN</a:t>
              </a:r>
            </a:p>
          </p:txBody>
        </p:sp>
        <p:pic>
          <p:nvPicPr>
            <p:cNvPr id="11" name="Resim 13">
              <a:extLst>
                <a:ext uri="{FF2B5EF4-FFF2-40B4-BE49-F238E27FC236}">
                  <a16:creationId xmlns:a16="http://schemas.microsoft.com/office/drawing/2014/main" id="{CC4068D0-B172-1543-8493-71AC7EC37940}"/>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575719" y="2852936"/>
              <a:ext cx="360041" cy="1080120"/>
            </a:xfrm>
            <a:prstGeom prst="rect">
              <a:avLst/>
            </a:prstGeom>
          </p:spPr>
        </p:pic>
        <p:pic>
          <p:nvPicPr>
            <p:cNvPr id="12" name="Resim 14">
              <a:extLst>
                <a:ext uri="{FF2B5EF4-FFF2-40B4-BE49-F238E27FC236}">
                  <a16:creationId xmlns:a16="http://schemas.microsoft.com/office/drawing/2014/main" id="{E6C073C2-27C1-674E-A5A6-189B91FD5CAD}"/>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1424592" y="3230302"/>
              <a:ext cx="360041" cy="1080120"/>
            </a:xfrm>
            <a:prstGeom prst="rect">
              <a:avLst/>
            </a:prstGeom>
          </p:spPr>
        </p:pic>
      </p:grpSp>
      <p:graphicFrame>
        <p:nvGraphicFramePr>
          <p:cNvPr id="13" name="Tablo 3">
            <a:extLst>
              <a:ext uri="{FF2B5EF4-FFF2-40B4-BE49-F238E27FC236}">
                <a16:creationId xmlns:a16="http://schemas.microsoft.com/office/drawing/2014/main" id="{8A9B984B-0E73-524A-BC88-99FF8F94F118}"/>
              </a:ext>
            </a:extLst>
          </p:cNvPr>
          <p:cNvGraphicFramePr>
            <a:graphicFrameLocks noGrp="1"/>
          </p:cNvGraphicFramePr>
          <p:nvPr/>
        </p:nvGraphicFramePr>
        <p:xfrm>
          <a:off x="8512788" y="1796852"/>
          <a:ext cx="3341324" cy="4338380"/>
        </p:xfrm>
        <a:graphic>
          <a:graphicData uri="http://schemas.openxmlformats.org/drawingml/2006/table">
            <a:tbl>
              <a:tblPr/>
              <a:tblGrid>
                <a:gridCol w="2334430">
                  <a:extLst>
                    <a:ext uri="{9D8B030D-6E8A-4147-A177-3AD203B41FA5}">
                      <a16:colId xmlns:a16="http://schemas.microsoft.com/office/drawing/2014/main" val="4149716343"/>
                    </a:ext>
                  </a:extLst>
                </a:gridCol>
                <a:gridCol w="1006894">
                  <a:extLst>
                    <a:ext uri="{9D8B030D-6E8A-4147-A177-3AD203B41FA5}">
                      <a16:colId xmlns:a16="http://schemas.microsoft.com/office/drawing/2014/main" val="344565008"/>
                    </a:ext>
                  </a:extLst>
                </a:gridCol>
              </a:tblGrid>
              <a:tr h="322556">
                <a:tc>
                  <a:txBody>
                    <a:bodyPr/>
                    <a:lstStyle/>
                    <a:p>
                      <a:pPr algn="ctr" fontAlgn="b"/>
                      <a:r>
                        <a:rPr lang="tr-TR" sz="1100" b="1" i="0" u="none" strike="noStrike">
                          <a:solidFill>
                            <a:srgbClr val="000000"/>
                          </a:solidFill>
                          <a:effectLst/>
                          <a:latin typeface="Calibri" panose="020F0502020204030204" pitchFamily="34" charset="0"/>
                        </a:rPr>
                        <a:t>ROOM NAME</a:t>
                      </a:r>
                    </a:p>
                  </a:txBody>
                  <a:tcPr marL="9525" marR="9525" marT="9525" marB="0" anchor="b">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ABF8F"/>
                    </a:solidFill>
                  </a:tcPr>
                </a:tc>
                <a:tc>
                  <a:txBody>
                    <a:bodyPr/>
                    <a:lstStyle/>
                    <a:p>
                      <a:pPr algn="ctr" fontAlgn="b"/>
                      <a:r>
                        <a:rPr lang="tr-TR" sz="1100" b="1" i="0" u="none" strike="noStrike" dirty="0">
                          <a:solidFill>
                            <a:srgbClr val="000000"/>
                          </a:solidFill>
                          <a:effectLst/>
                          <a:latin typeface="Calibri" panose="020F0502020204030204" pitchFamily="34" charset="0"/>
                        </a:rPr>
                        <a:t>AREA (m</a:t>
                      </a:r>
                      <a:r>
                        <a:rPr lang="tr-TR" sz="1100" b="1" i="0" u="none" strike="noStrike" baseline="30000" dirty="0">
                          <a:solidFill>
                            <a:srgbClr val="000000"/>
                          </a:solidFill>
                          <a:effectLst/>
                          <a:latin typeface="Calibri" panose="020F0502020204030204" pitchFamily="34" charset="0"/>
                        </a:rPr>
                        <a:t>2</a:t>
                      </a:r>
                      <a:r>
                        <a:rPr lang="tr-TR" sz="1100" b="1" i="0" u="none" strike="noStrike" dirty="0">
                          <a:solidFill>
                            <a:srgbClr val="000000"/>
                          </a:solidFill>
                          <a:effectLst/>
                          <a:latin typeface="Calibri" panose="020F0502020204030204" pitchFamily="34" charset="0"/>
                        </a:rPr>
                        <a:t>)</a:t>
                      </a:r>
                    </a:p>
                  </a:txBody>
                  <a:tcPr marL="9525" marR="9525" marT="9525" marB="0" anchor="b">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ABF8F"/>
                    </a:solidFill>
                  </a:tcPr>
                </a:tc>
                <a:extLst>
                  <a:ext uri="{0D108BD9-81ED-4DB2-BD59-A6C34878D82A}">
                    <a16:rowId xmlns:a16="http://schemas.microsoft.com/office/drawing/2014/main" val="3503689164"/>
                  </a:ext>
                </a:extLst>
              </a:tr>
              <a:tr h="322556">
                <a:tc>
                  <a:txBody>
                    <a:bodyPr/>
                    <a:lstStyle/>
                    <a:p>
                      <a:pPr algn="l" rtl="0" fontAlgn="ctr"/>
                      <a:r>
                        <a:rPr lang="tr-TR" sz="1100" b="0" i="0" u="none" strike="noStrike" dirty="0">
                          <a:solidFill>
                            <a:srgbClr val="000000"/>
                          </a:solidFill>
                          <a:effectLst/>
                          <a:latin typeface="Calibri" panose="020F0502020204030204" pitchFamily="34" charset="0"/>
                        </a:rPr>
                        <a:t> ELECTRICAL ROOM</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DE9D9"/>
                    </a:solidFill>
                  </a:tcPr>
                </a:tc>
                <a:tc>
                  <a:txBody>
                    <a:bodyPr/>
                    <a:lstStyle/>
                    <a:p>
                      <a:pPr algn="ctr" fontAlgn="b"/>
                      <a:r>
                        <a:rPr lang="tr-TR" sz="1100" b="0" i="0" u="none" strike="noStrike">
                          <a:solidFill>
                            <a:srgbClr val="000000"/>
                          </a:solidFill>
                          <a:effectLst/>
                          <a:latin typeface="Calibri" panose="020F0502020204030204" pitchFamily="34" charset="0"/>
                        </a:rPr>
                        <a:t>12.00</a:t>
                      </a:r>
                    </a:p>
                  </a:txBody>
                  <a:tcPr marL="9525" marR="9525" marT="9525" marB="0" anchor="b">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DE9D9"/>
                    </a:solidFill>
                  </a:tcPr>
                </a:tc>
                <a:extLst>
                  <a:ext uri="{0D108BD9-81ED-4DB2-BD59-A6C34878D82A}">
                    <a16:rowId xmlns:a16="http://schemas.microsoft.com/office/drawing/2014/main" val="980479776"/>
                  </a:ext>
                </a:extLst>
              </a:tr>
              <a:tr h="322556">
                <a:tc>
                  <a:txBody>
                    <a:bodyPr/>
                    <a:lstStyle/>
                    <a:p>
                      <a:pPr algn="l" rtl="0" fontAlgn="ctr"/>
                      <a:r>
                        <a:rPr lang="tr-TR" sz="1100" b="0" i="0" u="none" strike="noStrike" dirty="0">
                          <a:solidFill>
                            <a:srgbClr val="000000"/>
                          </a:solidFill>
                          <a:effectLst/>
                          <a:latin typeface="Calibri" panose="020F0502020204030204" pitchFamily="34" charset="0"/>
                        </a:rPr>
                        <a:t> WATER TANK</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DE9D9"/>
                    </a:solidFill>
                  </a:tcPr>
                </a:tc>
                <a:tc>
                  <a:txBody>
                    <a:bodyPr/>
                    <a:lstStyle/>
                    <a:p>
                      <a:pPr algn="ctr" fontAlgn="b"/>
                      <a:r>
                        <a:rPr lang="tr-TR" sz="1100" b="0" i="0" u="none" strike="noStrike">
                          <a:solidFill>
                            <a:srgbClr val="000000"/>
                          </a:solidFill>
                          <a:effectLst/>
                          <a:latin typeface="Calibri" panose="020F0502020204030204" pitchFamily="34" charset="0"/>
                        </a:rPr>
                        <a:t>28.00</a:t>
                      </a:r>
                    </a:p>
                  </a:txBody>
                  <a:tcPr marL="9525" marR="9525" marT="9525" marB="0" anchor="b">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DE9D9"/>
                    </a:solidFill>
                  </a:tcPr>
                </a:tc>
                <a:extLst>
                  <a:ext uri="{0D108BD9-81ED-4DB2-BD59-A6C34878D82A}">
                    <a16:rowId xmlns:a16="http://schemas.microsoft.com/office/drawing/2014/main" val="383216282"/>
                  </a:ext>
                </a:extLst>
              </a:tr>
              <a:tr h="322556">
                <a:tc>
                  <a:txBody>
                    <a:bodyPr/>
                    <a:lstStyle/>
                    <a:p>
                      <a:pPr algn="l" rtl="0" fontAlgn="ctr"/>
                      <a:r>
                        <a:rPr lang="tr-TR" sz="1100" b="0" i="0" u="none" strike="noStrike" dirty="0">
                          <a:solidFill>
                            <a:srgbClr val="000000"/>
                          </a:solidFill>
                          <a:effectLst/>
                          <a:latin typeface="Calibri" panose="020F0502020204030204" pitchFamily="34" charset="0"/>
                        </a:rPr>
                        <a:t> HEATING ROOM</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DE9D9"/>
                    </a:solidFill>
                  </a:tcPr>
                </a:tc>
                <a:tc>
                  <a:txBody>
                    <a:bodyPr/>
                    <a:lstStyle/>
                    <a:p>
                      <a:pPr algn="ctr" fontAlgn="b"/>
                      <a:r>
                        <a:rPr lang="tr-TR" sz="1100" b="0" i="0" u="none" strike="noStrike">
                          <a:solidFill>
                            <a:srgbClr val="000000"/>
                          </a:solidFill>
                          <a:effectLst/>
                          <a:latin typeface="Calibri" panose="020F0502020204030204" pitchFamily="34" charset="0"/>
                        </a:rPr>
                        <a:t>13.00</a:t>
                      </a:r>
                    </a:p>
                  </a:txBody>
                  <a:tcPr marL="9525" marR="9525" marT="9525" marB="0" anchor="b">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DE9D9"/>
                    </a:solidFill>
                  </a:tcPr>
                </a:tc>
                <a:extLst>
                  <a:ext uri="{0D108BD9-81ED-4DB2-BD59-A6C34878D82A}">
                    <a16:rowId xmlns:a16="http://schemas.microsoft.com/office/drawing/2014/main" val="3139964141"/>
                  </a:ext>
                </a:extLst>
              </a:tr>
              <a:tr h="322556">
                <a:tc>
                  <a:txBody>
                    <a:bodyPr/>
                    <a:lstStyle/>
                    <a:p>
                      <a:pPr algn="l" rtl="0" fontAlgn="ctr"/>
                      <a:r>
                        <a:rPr lang="tr-TR" sz="1100" b="0" i="0" u="none" strike="noStrike" dirty="0">
                          <a:solidFill>
                            <a:srgbClr val="000000"/>
                          </a:solidFill>
                          <a:effectLst/>
                          <a:latin typeface="Calibri" panose="020F0502020204030204" pitchFamily="34" charset="0"/>
                        </a:rPr>
                        <a:t> MAIN STORAGE</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DE9D9"/>
                    </a:solidFill>
                  </a:tcPr>
                </a:tc>
                <a:tc>
                  <a:txBody>
                    <a:bodyPr/>
                    <a:lstStyle/>
                    <a:p>
                      <a:pPr algn="ctr" fontAlgn="b"/>
                      <a:r>
                        <a:rPr lang="tr-TR" sz="1100" b="0" i="0" u="none" strike="noStrike">
                          <a:solidFill>
                            <a:srgbClr val="000000"/>
                          </a:solidFill>
                          <a:effectLst/>
                          <a:latin typeface="Calibri" panose="020F0502020204030204" pitchFamily="34" charset="0"/>
                        </a:rPr>
                        <a:t>30.00</a:t>
                      </a:r>
                    </a:p>
                  </a:txBody>
                  <a:tcPr marL="9525" marR="9525" marT="9525" marB="0" anchor="b">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DE9D9"/>
                    </a:solidFill>
                  </a:tcPr>
                </a:tc>
                <a:extLst>
                  <a:ext uri="{0D108BD9-81ED-4DB2-BD59-A6C34878D82A}">
                    <a16:rowId xmlns:a16="http://schemas.microsoft.com/office/drawing/2014/main" val="123246935"/>
                  </a:ext>
                </a:extLst>
              </a:tr>
              <a:tr h="322556">
                <a:tc>
                  <a:txBody>
                    <a:bodyPr/>
                    <a:lstStyle/>
                    <a:p>
                      <a:pPr algn="l" rtl="0" fontAlgn="ctr"/>
                      <a:r>
                        <a:rPr lang="tr-TR" sz="1100" b="0" i="0" u="none" strike="noStrike" dirty="0">
                          <a:solidFill>
                            <a:srgbClr val="000000"/>
                          </a:solidFill>
                          <a:effectLst/>
                          <a:latin typeface="Calibri" panose="020F0502020204030204" pitchFamily="34" charset="0"/>
                        </a:rPr>
                        <a:t> HALL</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DE9D9"/>
                    </a:solidFill>
                  </a:tcPr>
                </a:tc>
                <a:tc>
                  <a:txBody>
                    <a:bodyPr/>
                    <a:lstStyle/>
                    <a:p>
                      <a:pPr algn="ctr" fontAlgn="b"/>
                      <a:r>
                        <a:rPr lang="tr-TR" sz="1100" b="0" i="0" u="none" strike="noStrike">
                          <a:solidFill>
                            <a:srgbClr val="000000"/>
                          </a:solidFill>
                          <a:effectLst/>
                          <a:latin typeface="Calibri" panose="020F0502020204030204" pitchFamily="34" charset="0"/>
                        </a:rPr>
                        <a:t>16.00</a:t>
                      </a:r>
                    </a:p>
                  </a:txBody>
                  <a:tcPr marL="9525" marR="9525" marT="9525" marB="0" anchor="b">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DE9D9"/>
                    </a:solidFill>
                  </a:tcPr>
                </a:tc>
                <a:extLst>
                  <a:ext uri="{0D108BD9-81ED-4DB2-BD59-A6C34878D82A}">
                    <a16:rowId xmlns:a16="http://schemas.microsoft.com/office/drawing/2014/main" val="1006738835"/>
                  </a:ext>
                </a:extLst>
              </a:tr>
              <a:tr h="322556">
                <a:tc>
                  <a:txBody>
                    <a:bodyPr/>
                    <a:lstStyle/>
                    <a:p>
                      <a:pPr algn="l" fontAlgn="b"/>
                      <a:r>
                        <a:rPr lang="tr-TR" sz="1100" b="1" i="0" u="none" strike="noStrike" dirty="0">
                          <a:solidFill>
                            <a:srgbClr val="000000"/>
                          </a:solidFill>
                          <a:effectLst/>
                          <a:latin typeface="Calibri" panose="020F0502020204030204" pitchFamily="34" charset="0"/>
                        </a:rPr>
                        <a:t> TOTAL NET AREA</a:t>
                      </a:r>
                    </a:p>
                  </a:txBody>
                  <a:tcPr marL="9525" marR="9525" marT="9525" marB="0" anchor="b">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ABF8F"/>
                    </a:solidFill>
                  </a:tcPr>
                </a:tc>
                <a:tc>
                  <a:txBody>
                    <a:bodyPr/>
                    <a:lstStyle/>
                    <a:p>
                      <a:pPr algn="ctr" fontAlgn="b"/>
                      <a:r>
                        <a:rPr lang="tr-TR" sz="1100" b="1" i="0" u="none" strike="noStrike">
                          <a:solidFill>
                            <a:srgbClr val="000000"/>
                          </a:solidFill>
                          <a:effectLst/>
                          <a:latin typeface="Calibri" panose="020F0502020204030204" pitchFamily="34" charset="0"/>
                        </a:rPr>
                        <a:t>99.00</a:t>
                      </a:r>
                    </a:p>
                  </a:txBody>
                  <a:tcPr marL="9525" marR="9525" marT="9525" marB="0" anchor="b">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ABF8F"/>
                    </a:solidFill>
                  </a:tcPr>
                </a:tc>
                <a:extLst>
                  <a:ext uri="{0D108BD9-81ED-4DB2-BD59-A6C34878D82A}">
                    <a16:rowId xmlns:a16="http://schemas.microsoft.com/office/drawing/2014/main" val="1308275460"/>
                  </a:ext>
                </a:extLst>
              </a:tr>
              <a:tr h="467708">
                <a:tc>
                  <a:txBody>
                    <a:bodyPr/>
                    <a:lstStyle/>
                    <a:p>
                      <a:pPr algn="l" rtl="0" fontAlgn="ctr"/>
                      <a:r>
                        <a:rPr lang="tr-TR" sz="1200" b="1" i="0" u="none" strike="noStrike" dirty="0">
                          <a:solidFill>
                            <a:srgbClr val="000000"/>
                          </a:solidFill>
                          <a:effectLst/>
                          <a:latin typeface="Calibri" panose="020F0502020204030204" pitchFamily="34" charset="0"/>
                        </a:rPr>
                        <a:t> TOTAL GROSS AREA</a:t>
                      </a:r>
                    </a:p>
                  </a:txBody>
                  <a:tcPr marL="9525" marR="9525" marT="9525" marB="0" anchor="ctr">
                    <a:lnL>
                      <a:noFill/>
                    </a:lnL>
                    <a:lnR>
                      <a:noFill/>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l" fontAlgn="b"/>
                      <a:endParaRPr lang="tr-TR"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extLst>
                  <a:ext uri="{0D108BD9-81ED-4DB2-BD59-A6C34878D82A}">
                    <a16:rowId xmlns:a16="http://schemas.microsoft.com/office/drawing/2014/main" val="866315936"/>
                  </a:ext>
                </a:extLst>
              </a:tr>
              <a:tr h="322556">
                <a:tc>
                  <a:txBody>
                    <a:bodyPr/>
                    <a:lstStyle/>
                    <a:p>
                      <a:pPr algn="ctr" fontAlgn="b"/>
                      <a:r>
                        <a:rPr lang="tr-TR" sz="1100" b="1" i="0" u="none" strike="noStrike" dirty="0">
                          <a:solidFill>
                            <a:srgbClr val="000000"/>
                          </a:solidFill>
                          <a:effectLst/>
                          <a:latin typeface="Calibri" panose="020F0502020204030204" pitchFamily="34" charset="0"/>
                        </a:rPr>
                        <a:t>FLOOR</a:t>
                      </a:r>
                    </a:p>
                  </a:txBody>
                  <a:tcPr marL="9525" marR="9525" marT="9525" marB="0" anchor="b">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C4D79B"/>
                    </a:solidFill>
                  </a:tcPr>
                </a:tc>
                <a:tc>
                  <a:txBody>
                    <a:bodyPr/>
                    <a:lstStyle/>
                    <a:p>
                      <a:pPr algn="ctr" fontAlgn="b"/>
                      <a:r>
                        <a:rPr lang="tr-TR" sz="1100" b="1" i="0" u="none" strike="noStrike">
                          <a:solidFill>
                            <a:srgbClr val="000000"/>
                          </a:solidFill>
                          <a:effectLst/>
                          <a:latin typeface="Calibri" panose="020F0502020204030204" pitchFamily="34" charset="0"/>
                        </a:rPr>
                        <a:t>AREA (m</a:t>
                      </a:r>
                      <a:r>
                        <a:rPr lang="tr-TR" sz="1100" b="1" i="0" u="none" strike="noStrike" baseline="30000">
                          <a:solidFill>
                            <a:srgbClr val="000000"/>
                          </a:solidFill>
                          <a:effectLst/>
                          <a:latin typeface="Calibri" panose="020F0502020204030204" pitchFamily="34" charset="0"/>
                        </a:rPr>
                        <a:t>2</a:t>
                      </a:r>
                      <a:r>
                        <a:rPr lang="tr-TR" sz="1100" b="1" i="0" u="none" strike="noStrike">
                          <a:solidFill>
                            <a:srgbClr val="000000"/>
                          </a:solidFill>
                          <a:effectLst/>
                          <a:latin typeface="Calibri" panose="020F0502020204030204" pitchFamily="34" charset="0"/>
                        </a:rPr>
                        <a:t>)</a:t>
                      </a:r>
                    </a:p>
                  </a:txBody>
                  <a:tcPr marL="9525" marR="9525" marT="9525" marB="0" anchor="b">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C4D79B"/>
                    </a:solidFill>
                  </a:tcPr>
                </a:tc>
                <a:extLst>
                  <a:ext uri="{0D108BD9-81ED-4DB2-BD59-A6C34878D82A}">
                    <a16:rowId xmlns:a16="http://schemas.microsoft.com/office/drawing/2014/main" val="2678120639"/>
                  </a:ext>
                </a:extLst>
              </a:tr>
              <a:tr h="322556">
                <a:tc>
                  <a:txBody>
                    <a:bodyPr/>
                    <a:lstStyle/>
                    <a:p>
                      <a:pPr algn="l" fontAlgn="b"/>
                      <a:r>
                        <a:rPr lang="tr-TR" sz="1100" b="0" i="0" u="none" strike="noStrike" dirty="0">
                          <a:solidFill>
                            <a:srgbClr val="000000"/>
                          </a:solidFill>
                          <a:effectLst/>
                          <a:latin typeface="Calibri" panose="020F0502020204030204" pitchFamily="34" charset="0"/>
                        </a:rPr>
                        <a:t> ENTRANCE FLOOR</a:t>
                      </a:r>
                    </a:p>
                  </a:txBody>
                  <a:tcPr marL="9525" marR="9525" marT="9525" marB="0" anchor="b">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8E4BC"/>
                    </a:solidFill>
                  </a:tcPr>
                </a:tc>
                <a:tc>
                  <a:txBody>
                    <a:bodyPr/>
                    <a:lstStyle/>
                    <a:p>
                      <a:pPr algn="ctr" fontAlgn="b"/>
                      <a:r>
                        <a:rPr lang="tr-TR" sz="1100" b="0" i="0" u="none" strike="noStrike">
                          <a:solidFill>
                            <a:srgbClr val="000000"/>
                          </a:solidFill>
                          <a:effectLst/>
                          <a:latin typeface="Calibri" panose="020F0502020204030204" pitchFamily="34" charset="0"/>
                        </a:rPr>
                        <a:t>773.56</a:t>
                      </a:r>
                    </a:p>
                  </a:txBody>
                  <a:tcPr marL="9525" marR="9525" marT="9525" marB="0" anchor="b">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8E4BC"/>
                    </a:solidFill>
                  </a:tcPr>
                </a:tc>
                <a:extLst>
                  <a:ext uri="{0D108BD9-81ED-4DB2-BD59-A6C34878D82A}">
                    <a16:rowId xmlns:a16="http://schemas.microsoft.com/office/drawing/2014/main" val="3274387468"/>
                  </a:ext>
                </a:extLst>
              </a:tr>
              <a:tr h="322556">
                <a:tc>
                  <a:txBody>
                    <a:bodyPr/>
                    <a:lstStyle/>
                    <a:p>
                      <a:pPr algn="l" fontAlgn="b"/>
                      <a:r>
                        <a:rPr lang="tr-TR" sz="1100" b="0" i="0" u="none" strike="noStrike" dirty="0">
                          <a:solidFill>
                            <a:srgbClr val="000000"/>
                          </a:solidFill>
                          <a:effectLst/>
                          <a:latin typeface="Calibri" panose="020F0502020204030204" pitchFamily="34" charset="0"/>
                        </a:rPr>
                        <a:t> UPPER FLOOR</a:t>
                      </a:r>
                    </a:p>
                  </a:txBody>
                  <a:tcPr marL="9525" marR="9525" marT="9525" marB="0" anchor="b">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8E4BC"/>
                    </a:solidFill>
                  </a:tcPr>
                </a:tc>
                <a:tc>
                  <a:txBody>
                    <a:bodyPr/>
                    <a:lstStyle/>
                    <a:p>
                      <a:pPr algn="ctr" fontAlgn="b"/>
                      <a:r>
                        <a:rPr lang="tr-TR" sz="1100" b="0" i="0" u="none" strike="noStrike">
                          <a:solidFill>
                            <a:srgbClr val="000000"/>
                          </a:solidFill>
                          <a:effectLst/>
                          <a:latin typeface="Calibri" panose="020F0502020204030204" pitchFamily="34" charset="0"/>
                        </a:rPr>
                        <a:t>793.85</a:t>
                      </a:r>
                    </a:p>
                  </a:txBody>
                  <a:tcPr marL="9525" marR="9525" marT="9525" marB="0" anchor="b">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8E4BC"/>
                    </a:solidFill>
                  </a:tcPr>
                </a:tc>
                <a:extLst>
                  <a:ext uri="{0D108BD9-81ED-4DB2-BD59-A6C34878D82A}">
                    <a16:rowId xmlns:a16="http://schemas.microsoft.com/office/drawing/2014/main" val="1535420450"/>
                  </a:ext>
                </a:extLst>
              </a:tr>
              <a:tr h="322556">
                <a:tc>
                  <a:txBody>
                    <a:bodyPr/>
                    <a:lstStyle/>
                    <a:p>
                      <a:pPr algn="l" fontAlgn="b"/>
                      <a:r>
                        <a:rPr lang="tr-TR" sz="1100" b="0" i="0" u="none" strike="noStrike" dirty="0">
                          <a:solidFill>
                            <a:srgbClr val="000000"/>
                          </a:solidFill>
                          <a:effectLst/>
                          <a:latin typeface="Calibri" panose="020F0502020204030204" pitchFamily="34" charset="0"/>
                        </a:rPr>
                        <a:t> TERRACE FLOOR</a:t>
                      </a:r>
                    </a:p>
                  </a:txBody>
                  <a:tcPr marL="9525" marR="9525" marT="9525" marB="0" anchor="b">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8E4BC"/>
                    </a:solidFill>
                  </a:tcPr>
                </a:tc>
                <a:tc>
                  <a:txBody>
                    <a:bodyPr/>
                    <a:lstStyle/>
                    <a:p>
                      <a:pPr algn="ctr" fontAlgn="b"/>
                      <a:r>
                        <a:rPr lang="tr-TR" sz="1100" b="0" i="0" u="none" strike="noStrike">
                          <a:solidFill>
                            <a:srgbClr val="000000"/>
                          </a:solidFill>
                          <a:effectLst/>
                          <a:latin typeface="Calibri" panose="020F0502020204030204" pitchFamily="34" charset="0"/>
                        </a:rPr>
                        <a:t>131.15</a:t>
                      </a:r>
                    </a:p>
                  </a:txBody>
                  <a:tcPr marL="9525" marR="9525" marT="9525" marB="0" anchor="b">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8E4BC"/>
                    </a:solidFill>
                  </a:tcPr>
                </a:tc>
                <a:extLst>
                  <a:ext uri="{0D108BD9-81ED-4DB2-BD59-A6C34878D82A}">
                    <a16:rowId xmlns:a16="http://schemas.microsoft.com/office/drawing/2014/main" val="3104909299"/>
                  </a:ext>
                </a:extLst>
              </a:tr>
              <a:tr h="322556">
                <a:tc>
                  <a:txBody>
                    <a:bodyPr/>
                    <a:lstStyle/>
                    <a:p>
                      <a:pPr algn="l" fontAlgn="b"/>
                      <a:r>
                        <a:rPr lang="tr-TR" sz="1100" b="1" i="0" u="none" strike="noStrike" dirty="0">
                          <a:solidFill>
                            <a:srgbClr val="000000"/>
                          </a:solidFill>
                          <a:effectLst/>
                          <a:latin typeface="Calibri" panose="020F0502020204030204" pitchFamily="34" charset="0"/>
                        </a:rPr>
                        <a:t> TOTAL GROSS AREA</a:t>
                      </a:r>
                    </a:p>
                  </a:txBody>
                  <a:tcPr marL="9525" marR="9525" marT="9525" marB="0" anchor="b">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C4D79B"/>
                    </a:solidFill>
                  </a:tcPr>
                </a:tc>
                <a:tc>
                  <a:txBody>
                    <a:bodyPr/>
                    <a:lstStyle/>
                    <a:p>
                      <a:pPr algn="ctr" fontAlgn="b"/>
                      <a:r>
                        <a:rPr lang="tr-TR" sz="1100" b="1" i="0" u="none" strike="noStrike" dirty="0">
                          <a:solidFill>
                            <a:srgbClr val="000000"/>
                          </a:solidFill>
                          <a:effectLst/>
                          <a:latin typeface="Calibri" panose="020F0502020204030204" pitchFamily="34" charset="0"/>
                        </a:rPr>
                        <a:t>1698.56</a:t>
                      </a:r>
                    </a:p>
                  </a:txBody>
                  <a:tcPr marL="9525" marR="9525" marT="9525" marB="0" anchor="b">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C4D79B"/>
                    </a:solidFill>
                  </a:tcPr>
                </a:tc>
                <a:extLst>
                  <a:ext uri="{0D108BD9-81ED-4DB2-BD59-A6C34878D82A}">
                    <a16:rowId xmlns:a16="http://schemas.microsoft.com/office/drawing/2014/main" val="2190687972"/>
                  </a:ext>
                </a:extLst>
              </a:tr>
            </a:tbl>
          </a:graphicData>
        </a:graphic>
      </p:graphicFrame>
    </p:spTree>
    <p:extLst>
      <p:ext uri="{BB962C8B-B14F-4D97-AF65-F5344CB8AC3E}">
        <p14:creationId xmlns:p14="http://schemas.microsoft.com/office/powerpoint/2010/main" val="10988430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2103EF-0FDC-9246-89EE-B761D5669EB5}"/>
              </a:ext>
            </a:extLst>
          </p:cNvPr>
          <p:cNvSpPr>
            <a:spLocks noGrp="1"/>
          </p:cNvSpPr>
          <p:nvPr>
            <p:ph type="title"/>
          </p:nvPr>
        </p:nvSpPr>
        <p:spPr/>
        <p:txBody>
          <a:bodyPr/>
          <a:lstStyle/>
          <a:p>
            <a:r>
              <a:rPr lang="en-US" dirty="0"/>
              <a:t> </a:t>
            </a:r>
          </a:p>
        </p:txBody>
      </p:sp>
      <p:sp>
        <p:nvSpPr>
          <p:cNvPr id="4" name="Metin kutusu 10">
            <a:extLst>
              <a:ext uri="{FF2B5EF4-FFF2-40B4-BE49-F238E27FC236}">
                <a16:creationId xmlns:a16="http://schemas.microsoft.com/office/drawing/2014/main" id="{262AFB13-E7CA-BC43-88F2-B8C22864BFA7}"/>
              </a:ext>
            </a:extLst>
          </p:cNvPr>
          <p:cNvSpPr txBox="1"/>
          <p:nvPr/>
        </p:nvSpPr>
        <p:spPr>
          <a:xfrm>
            <a:off x="410817" y="241484"/>
            <a:ext cx="10919791"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000" b="1" i="0" u="none" strike="noStrike" kern="1200" cap="none" spc="0" normalizeH="0" baseline="0" noProof="1">
                <a:ln>
                  <a:noFill/>
                </a:ln>
                <a:solidFill>
                  <a:srgbClr val="FEFFFF"/>
                </a:solidFill>
                <a:effectLst/>
                <a:uLnTx/>
                <a:uFillTx/>
                <a:latin typeface="Arial" panose="020B0604020202020204"/>
                <a:ea typeface="+mn-ea"/>
                <a:cs typeface="+mn-cs"/>
              </a:rPr>
              <a:t>ENTRANCE FLOOR PLAN </a:t>
            </a:r>
            <a:r>
              <a:rPr kumimoji="0" lang="tr-TR" sz="3000" b="0" i="0" u="none" strike="noStrike" kern="1200" cap="none" spc="0" normalizeH="0" baseline="0" noProof="1">
                <a:ln>
                  <a:noFill/>
                </a:ln>
                <a:solidFill>
                  <a:srgbClr val="FEFFFF"/>
                </a:solidFill>
                <a:effectLst/>
                <a:uLnTx/>
                <a:uFillTx/>
                <a:latin typeface="Arial" panose="020B0604020202020204"/>
                <a:ea typeface="+mn-ea"/>
                <a:cs typeface="+mn-cs"/>
              </a:rPr>
              <a:t>(Kindergarten)   </a:t>
            </a:r>
          </a:p>
        </p:txBody>
      </p:sp>
      <p:pic>
        <p:nvPicPr>
          <p:cNvPr id="7" name="Resim 2">
            <a:extLst>
              <a:ext uri="{FF2B5EF4-FFF2-40B4-BE49-F238E27FC236}">
                <a16:creationId xmlns:a16="http://schemas.microsoft.com/office/drawing/2014/main" id="{70CFF851-164C-0849-A241-E2C55C94177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60512" y="919124"/>
            <a:ext cx="6624736" cy="5493743"/>
          </a:xfrm>
          <a:prstGeom prst="rect">
            <a:avLst/>
          </a:prstGeom>
        </p:spPr>
      </p:pic>
      <p:graphicFrame>
        <p:nvGraphicFramePr>
          <p:cNvPr id="8" name="Tablo 5">
            <a:extLst>
              <a:ext uri="{FF2B5EF4-FFF2-40B4-BE49-F238E27FC236}">
                <a16:creationId xmlns:a16="http://schemas.microsoft.com/office/drawing/2014/main" id="{3A554FDB-5098-B44E-953D-6D2A5B442E64}"/>
              </a:ext>
            </a:extLst>
          </p:cNvPr>
          <p:cNvGraphicFramePr>
            <a:graphicFrameLocks noGrp="1"/>
          </p:cNvGraphicFramePr>
          <p:nvPr/>
        </p:nvGraphicFramePr>
        <p:xfrm>
          <a:off x="7692887" y="908720"/>
          <a:ext cx="3637722" cy="5347434"/>
        </p:xfrm>
        <a:graphic>
          <a:graphicData uri="http://schemas.openxmlformats.org/drawingml/2006/table">
            <a:tbl>
              <a:tblPr/>
              <a:tblGrid>
                <a:gridCol w="2588380">
                  <a:extLst>
                    <a:ext uri="{9D8B030D-6E8A-4147-A177-3AD203B41FA5}">
                      <a16:colId xmlns:a16="http://schemas.microsoft.com/office/drawing/2014/main" val="1139278160"/>
                    </a:ext>
                  </a:extLst>
                </a:gridCol>
                <a:gridCol w="1049342">
                  <a:extLst>
                    <a:ext uri="{9D8B030D-6E8A-4147-A177-3AD203B41FA5}">
                      <a16:colId xmlns:a16="http://schemas.microsoft.com/office/drawing/2014/main" val="2670150800"/>
                    </a:ext>
                  </a:extLst>
                </a:gridCol>
              </a:tblGrid>
              <a:tr h="203965">
                <a:tc>
                  <a:txBody>
                    <a:bodyPr/>
                    <a:lstStyle/>
                    <a:p>
                      <a:pPr algn="ctr" fontAlgn="ctr"/>
                      <a:r>
                        <a:rPr lang="tr-TR" sz="1000" b="1" i="0" u="none" strike="noStrike">
                          <a:solidFill>
                            <a:srgbClr val="000000"/>
                          </a:solidFill>
                          <a:effectLst/>
                          <a:latin typeface="Calibri" panose="020F0502020204030204" pitchFamily="34" charset="0"/>
                        </a:rPr>
                        <a:t>ROOM NAME</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E6B8B7"/>
                    </a:solidFill>
                  </a:tcPr>
                </a:tc>
                <a:tc>
                  <a:txBody>
                    <a:bodyPr/>
                    <a:lstStyle/>
                    <a:p>
                      <a:pPr algn="ctr" fontAlgn="ctr"/>
                      <a:r>
                        <a:rPr lang="tr-TR" sz="1000" b="1" i="0" u="none" strike="noStrike">
                          <a:solidFill>
                            <a:srgbClr val="000000"/>
                          </a:solidFill>
                          <a:effectLst/>
                          <a:latin typeface="Calibri" panose="020F0502020204030204" pitchFamily="34" charset="0"/>
                        </a:rPr>
                        <a:t>AREA (m</a:t>
                      </a:r>
                      <a:r>
                        <a:rPr lang="tr-TR" sz="1000" b="1" i="0" u="none" strike="noStrike" baseline="30000">
                          <a:solidFill>
                            <a:srgbClr val="000000"/>
                          </a:solidFill>
                          <a:effectLst/>
                          <a:latin typeface="Calibri" panose="020F0502020204030204" pitchFamily="34" charset="0"/>
                        </a:rPr>
                        <a:t>2</a:t>
                      </a:r>
                      <a:r>
                        <a:rPr lang="tr-TR" sz="1000" b="1" i="0" u="none" strike="noStrike">
                          <a:solidFill>
                            <a:srgbClr val="000000"/>
                          </a:solidFill>
                          <a:effectLst/>
                          <a:latin typeface="Calibri" panose="020F0502020204030204" pitchFamily="34" charset="0"/>
                        </a:rPr>
                        <a:t>)</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E6B8B7"/>
                    </a:solidFill>
                  </a:tcPr>
                </a:tc>
                <a:extLst>
                  <a:ext uri="{0D108BD9-81ED-4DB2-BD59-A6C34878D82A}">
                    <a16:rowId xmlns:a16="http://schemas.microsoft.com/office/drawing/2014/main" val="425550217"/>
                  </a:ext>
                </a:extLst>
              </a:tr>
              <a:tr h="177361">
                <a:tc>
                  <a:txBody>
                    <a:bodyPr/>
                    <a:lstStyle/>
                    <a:p>
                      <a:pPr algn="l" fontAlgn="ctr"/>
                      <a:r>
                        <a:rPr lang="tr-TR" sz="1000" b="0" i="0" u="none" strike="noStrike" dirty="0">
                          <a:solidFill>
                            <a:srgbClr val="000000"/>
                          </a:solidFill>
                          <a:effectLst/>
                          <a:latin typeface="Calibri" panose="020F0502020204030204" pitchFamily="34" charset="0"/>
                        </a:rPr>
                        <a:t> NURSERY ROOM 5-6 AGE</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tc>
                  <a:txBody>
                    <a:bodyPr/>
                    <a:lstStyle/>
                    <a:p>
                      <a:pPr algn="ctr" fontAlgn="ctr"/>
                      <a:r>
                        <a:rPr lang="tr-TR" sz="1000" b="0" i="0" u="none" strike="noStrike">
                          <a:solidFill>
                            <a:srgbClr val="000000"/>
                          </a:solidFill>
                          <a:effectLst/>
                          <a:latin typeface="Calibri" panose="020F0502020204030204" pitchFamily="34" charset="0"/>
                        </a:rPr>
                        <a:t>36.00</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extLst>
                  <a:ext uri="{0D108BD9-81ED-4DB2-BD59-A6C34878D82A}">
                    <a16:rowId xmlns:a16="http://schemas.microsoft.com/office/drawing/2014/main" val="949378495"/>
                  </a:ext>
                </a:extLst>
              </a:tr>
              <a:tr h="177361">
                <a:tc>
                  <a:txBody>
                    <a:bodyPr/>
                    <a:lstStyle/>
                    <a:p>
                      <a:pPr algn="l" fontAlgn="ctr"/>
                      <a:r>
                        <a:rPr lang="tr-TR" sz="1000" b="0" i="0" u="none" strike="noStrike" dirty="0">
                          <a:solidFill>
                            <a:srgbClr val="000000"/>
                          </a:solidFill>
                          <a:effectLst/>
                          <a:latin typeface="Calibri" panose="020F0502020204030204" pitchFamily="34" charset="0"/>
                        </a:rPr>
                        <a:t> NURSERY ROOM 5-6 AGE</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tc>
                  <a:txBody>
                    <a:bodyPr/>
                    <a:lstStyle/>
                    <a:p>
                      <a:pPr algn="ctr" fontAlgn="ctr"/>
                      <a:r>
                        <a:rPr lang="tr-TR" sz="1000" b="0" i="0" u="none" strike="noStrike">
                          <a:solidFill>
                            <a:srgbClr val="000000"/>
                          </a:solidFill>
                          <a:effectLst/>
                          <a:latin typeface="Calibri" panose="020F0502020204030204" pitchFamily="34" charset="0"/>
                        </a:rPr>
                        <a:t>36.00</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extLst>
                  <a:ext uri="{0D108BD9-81ED-4DB2-BD59-A6C34878D82A}">
                    <a16:rowId xmlns:a16="http://schemas.microsoft.com/office/drawing/2014/main" val="2013362842"/>
                  </a:ext>
                </a:extLst>
              </a:tr>
              <a:tr h="177361">
                <a:tc>
                  <a:txBody>
                    <a:bodyPr/>
                    <a:lstStyle/>
                    <a:p>
                      <a:pPr algn="l" fontAlgn="ctr"/>
                      <a:r>
                        <a:rPr lang="tr-TR" sz="1000" b="0" i="0" u="none" strike="noStrike" dirty="0">
                          <a:solidFill>
                            <a:srgbClr val="000000"/>
                          </a:solidFill>
                          <a:effectLst/>
                          <a:latin typeface="Calibri" panose="020F0502020204030204" pitchFamily="34" charset="0"/>
                        </a:rPr>
                        <a:t> PREPARATION </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tc>
                  <a:txBody>
                    <a:bodyPr/>
                    <a:lstStyle/>
                    <a:p>
                      <a:pPr algn="ctr" fontAlgn="ctr"/>
                      <a:r>
                        <a:rPr lang="tr-TR" sz="1000" b="0" i="0" u="none" strike="noStrike">
                          <a:solidFill>
                            <a:srgbClr val="000000"/>
                          </a:solidFill>
                          <a:effectLst/>
                          <a:latin typeface="Calibri" panose="020F0502020204030204" pitchFamily="34" charset="0"/>
                        </a:rPr>
                        <a:t>18.00</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extLst>
                  <a:ext uri="{0D108BD9-81ED-4DB2-BD59-A6C34878D82A}">
                    <a16:rowId xmlns:a16="http://schemas.microsoft.com/office/drawing/2014/main" val="632834696"/>
                  </a:ext>
                </a:extLst>
              </a:tr>
              <a:tr h="177361">
                <a:tc>
                  <a:txBody>
                    <a:bodyPr/>
                    <a:lstStyle/>
                    <a:p>
                      <a:pPr algn="l" fontAlgn="ctr"/>
                      <a:r>
                        <a:rPr lang="tr-TR" sz="1000" b="0" i="0" u="none" strike="noStrike" dirty="0">
                          <a:solidFill>
                            <a:srgbClr val="000000"/>
                          </a:solidFill>
                          <a:effectLst/>
                          <a:latin typeface="Calibri" panose="020F0502020204030204" pitchFamily="34" charset="0"/>
                        </a:rPr>
                        <a:t> WC-LAV.</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tc>
                  <a:txBody>
                    <a:bodyPr/>
                    <a:lstStyle/>
                    <a:p>
                      <a:pPr algn="ctr" fontAlgn="ctr"/>
                      <a:r>
                        <a:rPr lang="tr-TR" sz="1000" b="0" i="0" u="none" strike="noStrike">
                          <a:solidFill>
                            <a:srgbClr val="000000"/>
                          </a:solidFill>
                          <a:effectLst/>
                          <a:latin typeface="Calibri" panose="020F0502020204030204" pitchFamily="34" charset="0"/>
                        </a:rPr>
                        <a:t>11.00</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extLst>
                  <a:ext uri="{0D108BD9-81ED-4DB2-BD59-A6C34878D82A}">
                    <a16:rowId xmlns:a16="http://schemas.microsoft.com/office/drawing/2014/main" val="2039758816"/>
                  </a:ext>
                </a:extLst>
              </a:tr>
              <a:tr h="177361">
                <a:tc>
                  <a:txBody>
                    <a:bodyPr/>
                    <a:lstStyle/>
                    <a:p>
                      <a:pPr algn="l" fontAlgn="ctr"/>
                      <a:r>
                        <a:rPr lang="tr-TR" sz="1000" b="0" i="0" u="none" strike="noStrike" dirty="0">
                          <a:solidFill>
                            <a:srgbClr val="000000"/>
                          </a:solidFill>
                          <a:effectLst/>
                          <a:latin typeface="Calibri" panose="020F0502020204030204" pitchFamily="34" charset="0"/>
                        </a:rPr>
                        <a:t> NURSERY ROOM 4-5 AGE</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tc>
                  <a:txBody>
                    <a:bodyPr/>
                    <a:lstStyle/>
                    <a:p>
                      <a:pPr algn="ctr" fontAlgn="ctr"/>
                      <a:r>
                        <a:rPr lang="tr-TR" sz="1000" b="0" i="0" u="none" strike="noStrike">
                          <a:solidFill>
                            <a:srgbClr val="000000"/>
                          </a:solidFill>
                          <a:effectLst/>
                          <a:latin typeface="Calibri" panose="020F0502020204030204" pitchFamily="34" charset="0"/>
                        </a:rPr>
                        <a:t>36.00</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extLst>
                  <a:ext uri="{0D108BD9-81ED-4DB2-BD59-A6C34878D82A}">
                    <a16:rowId xmlns:a16="http://schemas.microsoft.com/office/drawing/2014/main" val="1834241628"/>
                  </a:ext>
                </a:extLst>
              </a:tr>
              <a:tr h="177361">
                <a:tc>
                  <a:txBody>
                    <a:bodyPr/>
                    <a:lstStyle/>
                    <a:p>
                      <a:pPr algn="l" fontAlgn="ctr"/>
                      <a:r>
                        <a:rPr lang="tr-TR" sz="1000" b="0" i="0" u="none" strike="noStrike" dirty="0">
                          <a:solidFill>
                            <a:srgbClr val="000000"/>
                          </a:solidFill>
                          <a:effectLst/>
                          <a:latin typeface="Calibri" panose="020F0502020204030204" pitchFamily="34" charset="0"/>
                        </a:rPr>
                        <a:t> NURSERY ROOM 4-5 AGE</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tc>
                  <a:txBody>
                    <a:bodyPr/>
                    <a:lstStyle/>
                    <a:p>
                      <a:pPr algn="ctr" fontAlgn="ctr"/>
                      <a:r>
                        <a:rPr lang="tr-TR" sz="1000" b="0" i="0" u="none" strike="noStrike" dirty="0">
                          <a:solidFill>
                            <a:srgbClr val="000000"/>
                          </a:solidFill>
                          <a:effectLst/>
                          <a:latin typeface="Calibri" panose="020F0502020204030204" pitchFamily="34" charset="0"/>
                        </a:rPr>
                        <a:t>36.00</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extLst>
                  <a:ext uri="{0D108BD9-81ED-4DB2-BD59-A6C34878D82A}">
                    <a16:rowId xmlns:a16="http://schemas.microsoft.com/office/drawing/2014/main" val="3850357131"/>
                  </a:ext>
                </a:extLst>
              </a:tr>
              <a:tr h="177361">
                <a:tc>
                  <a:txBody>
                    <a:bodyPr/>
                    <a:lstStyle/>
                    <a:p>
                      <a:pPr algn="l" fontAlgn="ctr"/>
                      <a:r>
                        <a:rPr lang="tr-TR" sz="1000" b="0" i="0" u="none" strike="noStrike" dirty="0">
                          <a:solidFill>
                            <a:srgbClr val="000000"/>
                          </a:solidFill>
                          <a:effectLst/>
                          <a:latin typeface="Calibri" panose="020F0502020204030204" pitchFamily="34" charset="0"/>
                        </a:rPr>
                        <a:t> PREPARATION </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tc>
                  <a:txBody>
                    <a:bodyPr/>
                    <a:lstStyle/>
                    <a:p>
                      <a:pPr algn="ctr" fontAlgn="ctr"/>
                      <a:r>
                        <a:rPr lang="tr-TR" sz="1000" b="0" i="0" u="none" strike="noStrike" dirty="0">
                          <a:solidFill>
                            <a:srgbClr val="000000"/>
                          </a:solidFill>
                          <a:effectLst/>
                          <a:latin typeface="Calibri" panose="020F0502020204030204" pitchFamily="34" charset="0"/>
                        </a:rPr>
                        <a:t>18.00</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extLst>
                  <a:ext uri="{0D108BD9-81ED-4DB2-BD59-A6C34878D82A}">
                    <a16:rowId xmlns:a16="http://schemas.microsoft.com/office/drawing/2014/main" val="1691963551"/>
                  </a:ext>
                </a:extLst>
              </a:tr>
              <a:tr h="177361">
                <a:tc>
                  <a:txBody>
                    <a:bodyPr/>
                    <a:lstStyle/>
                    <a:p>
                      <a:pPr algn="l" fontAlgn="ctr"/>
                      <a:r>
                        <a:rPr lang="tr-TR" sz="1000" b="0" i="0" u="none" strike="noStrike" dirty="0">
                          <a:solidFill>
                            <a:srgbClr val="000000"/>
                          </a:solidFill>
                          <a:effectLst/>
                          <a:latin typeface="Calibri" panose="020F0502020204030204" pitchFamily="34" charset="0"/>
                        </a:rPr>
                        <a:t> WC-LAV.</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tc>
                  <a:txBody>
                    <a:bodyPr/>
                    <a:lstStyle/>
                    <a:p>
                      <a:pPr algn="ctr" fontAlgn="ctr"/>
                      <a:r>
                        <a:rPr lang="tr-TR" sz="1000" b="0" i="0" u="none" strike="noStrike">
                          <a:solidFill>
                            <a:srgbClr val="000000"/>
                          </a:solidFill>
                          <a:effectLst/>
                          <a:latin typeface="Calibri" panose="020F0502020204030204" pitchFamily="34" charset="0"/>
                        </a:rPr>
                        <a:t>11.00</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extLst>
                  <a:ext uri="{0D108BD9-81ED-4DB2-BD59-A6C34878D82A}">
                    <a16:rowId xmlns:a16="http://schemas.microsoft.com/office/drawing/2014/main" val="2657495796"/>
                  </a:ext>
                </a:extLst>
              </a:tr>
              <a:tr h="177361">
                <a:tc>
                  <a:txBody>
                    <a:bodyPr/>
                    <a:lstStyle/>
                    <a:p>
                      <a:pPr algn="l" fontAlgn="ctr"/>
                      <a:r>
                        <a:rPr lang="tr-TR" sz="1000" b="0" i="0" u="none" strike="noStrike" dirty="0">
                          <a:solidFill>
                            <a:srgbClr val="000000"/>
                          </a:solidFill>
                          <a:effectLst/>
                          <a:latin typeface="Calibri" panose="020F0502020204030204" pitchFamily="34" charset="0"/>
                        </a:rPr>
                        <a:t> NURSERY ROOM 3-4 AGE</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tc>
                  <a:txBody>
                    <a:bodyPr/>
                    <a:lstStyle/>
                    <a:p>
                      <a:pPr algn="ctr" fontAlgn="ctr"/>
                      <a:r>
                        <a:rPr lang="tr-TR" sz="1000" b="0" i="0" u="none" strike="noStrike">
                          <a:solidFill>
                            <a:srgbClr val="000000"/>
                          </a:solidFill>
                          <a:effectLst/>
                          <a:latin typeface="Calibri" panose="020F0502020204030204" pitchFamily="34" charset="0"/>
                        </a:rPr>
                        <a:t>36.00</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extLst>
                  <a:ext uri="{0D108BD9-81ED-4DB2-BD59-A6C34878D82A}">
                    <a16:rowId xmlns:a16="http://schemas.microsoft.com/office/drawing/2014/main" val="3335664394"/>
                  </a:ext>
                </a:extLst>
              </a:tr>
              <a:tr h="177361">
                <a:tc>
                  <a:txBody>
                    <a:bodyPr/>
                    <a:lstStyle/>
                    <a:p>
                      <a:pPr algn="l" fontAlgn="ctr"/>
                      <a:r>
                        <a:rPr lang="tr-TR" sz="1000" b="0" i="0" u="none" strike="noStrike" dirty="0">
                          <a:solidFill>
                            <a:srgbClr val="000000"/>
                          </a:solidFill>
                          <a:effectLst/>
                          <a:latin typeface="Calibri" panose="020F0502020204030204" pitchFamily="34" charset="0"/>
                        </a:rPr>
                        <a:t> PREPARATION </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tc>
                  <a:txBody>
                    <a:bodyPr/>
                    <a:lstStyle/>
                    <a:p>
                      <a:pPr algn="ctr" fontAlgn="ctr"/>
                      <a:r>
                        <a:rPr lang="tr-TR" sz="1000" b="0" i="0" u="none" strike="noStrike">
                          <a:solidFill>
                            <a:srgbClr val="000000"/>
                          </a:solidFill>
                          <a:effectLst/>
                          <a:latin typeface="Calibri" panose="020F0502020204030204" pitchFamily="34" charset="0"/>
                        </a:rPr>
                        <a:t>7.00</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extLst>
                  <a:ext uri="{0D108BD9-81ED-4DB2-BD59-A6C34878D82A}">
                    <a16:rowId xmlns:a16="http://schemas.microsoft.com/office/drawing/2014/main" val="1037208633"/>
                  </a:ext>
                </a:extLst>
              </a:tr>
              <a:tr h="177361">
                <a:tc>
                  <a:txBody>
                    <a:bodyPr/>
                    <a:lstStyle/>
                    <a:p>
                      <a:pPr algn="l" fontAlgn="ctr"/>
                      <a:r>
                        <a:rPr lang="tr-TR" sz="1000" b="0" i="0" u="none" strike="noStrike" dirty="0">
                          <a:solidFill>
                            <a:srgbClr val="000000"/>
                          </a:solidFill>
                          <a:effectLst/>
                          <a:latin typeface="Calibri" panose="020F0502020204030204" pitchFamily="34" charset="0"/>
                        </a:rPr>
                        <a:t> WC-LAV.</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tc>
                  <a:txBody>
                    <a:bodyPr/>
                    <a:lstStyle/>
                    <a:p>
                      <a:pPr algn="ctr" fontAlgn="ctr"/>
                      <a:r>
                        <a:rPr lang="tr-TR" sz="1000" b="0" i="0" u="none" strike="noStrike">
                          <a:solidFill>
                            <a:srgbClr val="000000"/>
                          </a:solidFill>
                          <a:effectLst/>
                          <a:latin typeface="Calibri" panose="020F0502020204030204" pitchFamily="34" charset="0"/>
                        </a:rPr>
                        <a:t>5.00</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extLst>
                  <a:ext uri="{0D108BD9-81ED-4DB2-BD59-A6C34878D82A}">
                    <a16:rowId xmlns:a16="http://schemas.microsoft.com/office/drawing/2014/main" val="2454230546"/>
                  </a:ext>
                </a:extLst>
              </a:tr>
              <a:tr h="177361">
                <a:tc>
                  <a:txBody>
                    <a:bodyPr/>
                    <a:lstStyle/>
                    <a:p>
                      <a:pPr algn="l" fontAlgn="ctr"/>
                      <a:r>
                        <a:rPr lang="tr-TR" sz="1000" b="0" i="0" u="none" strike="noStrike" dirty="0">
                          <a:solidFill>
                            <a:srgbClr val="000000"/>
                          </a:solidFill>
                          <a:effectLst/>
                          <a:latin typeface="Calibri" panose="020F0502020204030204" pitchFamily="34" charset="0"/>
                        </a:rPr>
                        <a:t> NURSERY ROOM 3-4 AGE</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tc>
                  <a:txBody>
                    <a:bodyPr/>
                    <a:lstStyle/>
                    <a:p>
                      <a:pPr algn="ctr" fontAlgn="ctr"/>
                      <a:r>
                        <a:rPr lang="tr-TR" sz="1000" b="0" i="0" u="none" strike="noStrike">
                          <a:solidFill>
                            <a:srgbClr val="000000"/>
                          </a:solidFill>
                          <a:effectLst/>
                          <a:latin typeface="Calibri" panose="020F0502020204030204" pitchFamily="34" charset="0"/>
                        </a:rPr>
                        <a:t>36.00</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extLst>
                  <a:ext uri="{0D108BD9-81ED-4DB2-BD59-A6C34878D82A}">
                    <a16:rowId xmlns:a16="http://schemas.microsoft.com/office/drawing/2014/main" val="1097967632"/>
                  </a:ext>
                </a:extLst>
              </a:tr>
              <a:tr h="177361">
                <a:tc>
                  <a:txBody>
                    <a:bodyPr/>
                    <a:lstStyle/>
                    <a:p>
                      <a:pPr algn="l" fontAlgn="ctr"/>
                      <a:r>
                        <a:rPr lang="tr-TR" sz="1000" b="0" i="0" u="none" strike="noStrike" dirty="0">
                          <a:solidFill>
                            <a:srgbClr val="000000"/>
                          </a:solidFill>
                          <a:effectLst/>
                          <a:latin typeface="Calibri" panose="020F0502020204030204" pitchFamily="34" charset="0"/>
                        </a:rPr>
                        <a:t> PREPARATION </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tc>
                  <a:txBody>
                    <a:bodyPr/>
                    <a:lstStyle/>
                    <a:p>
                      <a:pPr algn="ctr" fontAlgn="ctr"/>
                      <a:r>
                        <a:rPr lang="tr-TR" sz="1000" b="0" i="0" u="none" strike="noStrike">
                          <a:solidFill>
                            <a:srgbClr val="000000"/>
                          </a:solidFill>
                          <a:effectLst/>
                          <a:latin typeface="Calibri" panose="020F0502020204030204" pitchFamily="34" charset="0"/>
                        </a:rPr>
                        <a:t>7.00</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extLst>
                  <a:ext uri="{0D108BD9-81ED-4DB2-BD59-A6C34878D82A}">
                    <a16:rowId xmlns:a16="http://schemas.microsoft.com/office/drawing/2014/main" val="3783970583"/>
                  </a:ext>
                </a:extLst>
              </a:tr>
              <a:tr h="177361">
                <a:tc>
                  <a:txBody>
                    <a:bodyPr/>
                    <a:lstStyle/>
                    <a:p>
                      <a:pPr algn="l" fontAlgn="ctr"/>
                      <a:r>
                        <a:rPr lang="tr-TR" sz="1000" b="0" i="0" u="none" strike="noStrike" dirty="0">
                          <a:solidFill>
                            <a:srgbClr val="000000"/>
                          </a:solidFill>
                          <a:effectLst/>
                          <a:latin typeface="Calibri" panose="020F0502020204030204" pitchFamily="34" charset="0"/>
                        </a:rPr>
                        <a:t> WC-LAV.</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tc>
                  <a:txBody>
                    <a:bodyPr/>
                    <a:lstStyle/>
                    <a:p>
                      <a:pPr algn="ctr" fontAlgn="ctr"/>
                      <a:r>
                        <a:rPr lang="tr-TR" sz="1000" b="0" i="0" u="none" strike="noStrike">
                          <a:solidFill>
                            <a:srgbClr val="000000"/>
                          </a:solidFill>
                          <a:effectLst/>
                          <a:latin typeface="Calibri" panose="020F0502020204030204" pitchFamily="34" charset="0"/>
                        </a:rPr>
                        <a:t>5.00</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extLst>
                  <a:ext uri="{0D108BD9-81ED-4DB2-BD59-A6C34878D82A}">
                    <a16:rowId xmlns:a16="http://schemas.microsoft.com/office/drawing/2014/main" val="2924580531"/>
                  </a:ext>
                </a:extLst>
              </a:tr>
              <a:tr h="177361">
                <a:tc>
                  <a:txBody>
                    <a:bodyPr/>
                    <a:lstStyle/>
                    <a:p>
                      <a:pPr algn="l" fontAlgn="ctr"/>
                      <a:r>
                        <a:rPr lang="tr-TR" sz="1000" b="0" i="0" u="none" strike="noStrike" dirty="0">
                          <a:solidFill>
                            <a:srgbClr val="000000"/>
                          </a:solidFill>
                          <a:effectLst/>
                          <a:latin typeface="Calibri" panose="020F0502020204030204" pitchFamily="34" charset="0"/>
                        </a:rPr>
                        <a:t> SLEEPING ROOM</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tc>
                  <a:txBody>
                    <a:bodyPr/>
                    <a:lstStyle/>
                    <a:p>
                      <a:pPr algn="ctr" fontAlgn="ctr"/>
                      <a:r>
                        <a:rPr lang="tr-TR" sz="1000" b="0" i="0" u="none" strike="noStrike">
                          <a:solidFill>
                            <a:srgbClr val="000000"/>
                          </a:solidFill>
                          <a:effectLst/>
                          <a:latin typeface="Calibri" panose="020F0502020204030204" pitchFamily="34" charset="0"/>
                        </a:rPr>
                        <a:t>51.00</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extLst>
                  <a:ext uri="{0D108BD9-81ED-4DB2-BD59-A6C34878D82A}">
                    <a16:rowId xmlns:a16="http://schemas.microsoft.com/office/drawing/2014/main" val="591491969"/>
                  </a:ext>
                </a:extLst>
              </a:tr>
              <a:tr h="177361">
                <a:tc>
                  <a:txBody>
                    <a:bodyPr/>
                    <a:lstStyle/>
                    <a:p>
                      <a:pPr algn="l" fontAlgn="ctr"/>
                      <a:r>
                        <a:rPr lang="tr-TR" sz="1000" b="0" i="0" u="none" strike="noStrike" dirty="0">
                          <a:solidFill>
                            <a:srgbClr val="000000"/>
                          </a:solidFill>
                          <a:effectLst/>
                          <a:latin typeface="Calibri" panose="020F0502020204030204" pitchFamily="34" charset="0"/>
                        </a:rPr>
                        <a:t> ENTRANCE HALL</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tc>
                  <a:txBody>
                    <a:bodyPr/>
                    <a:lstStyle/>
                    <a:p>
                      <a:pPr algn="ctr" fontAlgn="ctr"/>
                      <a:r>
                        <a:rPr lang="tr-TR" sz="1000" b="0" i="0" u="none" strike="noStrike">
                          <a:solidFill>
                            <a:srgbClr val="000000"/>
                          </a:solidFill>
                          <a:effectLst/>
                          <a:latin typeface="Calibri" panose="020F0502020204030204" pitchFamily="34" charset="0"/>
                        </a:rPr>
                        <a:t>36.00</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extLst>
                  <a:ext uri="{0D108BD9-81ED-4DB2-BD59-A6C34878D82A}">
                    <a16:rowId xmlns:a16="http://schemas.microsoft.com/office/drawing/2014/main" val="972389819"/>
                  </a:ext>
                </a:extLst>
              </a:tr>
              <a:tr h="177361">
                <a:tc>
                  <a:txBody>
                    <a:bodyPr/>
                    <a:lstStyle/>
                    <a:p>
                      <a:pPr algn="l" fontAlgn="ctr"/>
                      <a:r>
                        <a:rPr lang="tr-TR" sz="1000" b="0" i="0" u="none" strike="noStrike" dirty="0">
                          <a:solidFill>
                            <a:srgbClr val="000000"/>
                          </a:solidFill>
                          <a:effectLst/>
                          <a:latin typeface="Calibri" panose="020F0502020204030204" pitchFamily="34" charset="0"/>
                        </a:rPr>
                        <a:t> KINDERGARTEN HALL</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tc>
                  <a:txBody>
                    <a:bodyPr/>
                    <a:lstStyle/>
                    <a:p>
                      <a:pPr algn="ctr" fontAlgn="ctr"/>
                      <a:r>
                        <a:rPr lang="tr-TR" sz="1000" b="0" i="0" u="none" strike="noStrike">
                          <a:solidFill>
                            <a:srgbClr val="000000"/>
                          </a:solidFill>
                          <a:effectLst/>
                          <a:latin typeface="Calibri" panose="020F0502020204030204" pitchFamily="34" charset="0"/>
                        </a:rPr>
                        <a:t>68.00</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extLst>
                  <a:ext uri="{0D108BD9-81ED-4DB2-BD59-A6C34878D82A}">
                    <a16:rowId xmlns:a16="http://schemas.microsoft.com/office/drawing/2014/main" val="2027096957"/>
                  </a:ext>
                </a:extLst>
              </a:tr>
              <a:tr h="177361">
                <a:tc>
                  <a:txBody>
                    <a:bodyPr/>
                    <a:lstStyle/>
                    <a:p>
                      <a:pPr algn="l" fontAlgn="ctr"/>
                      <a:r>
                        <a:rPr lang="tr-TR" sz="1000" b="0" i="0" u="none" strike="noStrike" dirty="0">
                          <a:solidFill>
                            <a:srgbClr val="000000"/>
                          </a:solidFill>
                          <a:effectLst/>
                          <a:latin typeface="Calibri" panose="020F0502020204030204" pitchFamily="34" charset="0"/>
                        </a:rPr>
                        <a:t> NURSES ROOM</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tc>
                  <a:txBody>
                    <a:bodyPr/>
                    <a:lstStyle/>
                    <a:p>
                      <a:pPr algn="ctr" fontAlgn="ctr"/>
                      <a:r>
                        <a:rPr lang="tr-TR" sz="1000" b="0" i="0" u="none" strike="noStrike">
                          <a:solidFill>
                            <a:srgbClr val="000000"/>
                          </a:solidFill>
                          <a:effectLst/>
                          <a:latin typeface="Calibri" panose="020F0502020204030204" pitchFamily="34" charset="0"/>
                        </a:rPr>
                        <a:t>18.00</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extLst>
                  <a:ext uri="{0D108BD9-81ED-4DB2-BD59-A6C34878D82A}">
                    <a16:rowId xmlns:a16="http://schemas.microsoft.com/office/drawing/2014/main" val="2062649716"/>
                  </a:ext>
                </a:extLst>
              </a:tr>
              <a:tr h="177361">
                <a:tc>
                  <a:txBody>
                    <a:bodyPr/>
                    <a:lstStyle/>
                    <a:p>
                      <a:pPr algn="l" fontAlgn="ctr"/>
                      <a:r>
                        <a:rPr lang="tr-TR" sz="1000" b="0" i="0" u="none" strike="noStrike" dirty="0">
                          <a:solidFill>
                            <a:srgbClr val="000000"/>
                          </a:solidFill>
                          <a:effectLst/>
                          <a:latin typeface="Calibri" panose="020F0502020204030204" pitchFamily="34" charset="0"/>
                        </a:rPr>
                        <a:t> WINTER GARDEN / PLAY GROUND</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tc>
                  <a:txBody>
                    <a:bodyPr/>
                    <a:lstStyle/>
                    <a:p>
                      <a:pPr algn="ctr" fontAlgn="ctr"/>
                      <a:r>
                        <a:rPr lang="tr-TR" sz="1000" b="0" i="0" u="none" strike="noStrike">
                          <a:solidFill>
                            <a:srgbClr val="000000"/>
                          </a:solidFill>
                          <a:effectLst/>
                          <a:latin typeface="Calibri" panose="020F0502020204030204" pitchFamily="34" charset="0"/>
                        </a:rPr>
                        <a:t>32.00</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extLst>
                  <a:ext uri="{0D108BD9-81ED-4DB2-BD59-A6C34878D82A}">
                    <a16:rowId xmlns:a16="http://schemas.microsoft.com/office/drawing/2014/main" val="2415691610"/>
                  </a:ext>
                </a:extLst>
              </a:tr>
              <a:tr h="177361">
                <a:tc>
                  <a:txBody>
                    <a:bodyPr/>
                    <a:lstStyle/>
                    <a:p>
                      <a:pPr algn="l" fontAlgn="ctr"/>
                      <a:r>
                        <a:rPr lang="tr-TR" sz="1000" b="0" i="0" u="none" strike="noStrike" dirty="0">
                          <a:solidFill>
                            <a:srgbClr val="000000"/>
                          </a:solidFill>
                          <a:effectLst/>
                          <a:latin typeface="Calibri" panose="020F0502020204030204" pitchFamily="34" charset="0"/>
                        </a:rPr>
                        <a:t> HEALTH ROOM</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tc>
                  <a:txBody>
                    <a:bodyPr/>
                    <a:lstStyle/>
                    <a:p>
                      <a:pPr algn="ctr" fontAlgn="ctr"/>
                      <a:r>
                        <a:rPr lang="tr-TR" sz="1000" b="0" i="0" u="none" strike="noStrike">
                          <a:solidFill>
                            <a:srgbClr val="000000"/>
                          </a:solidFill>
                          <a:effectLst/>
                          <a:latin typeface="Calibri" panose="020F0502020204030204" pitchFamily="34" charset="0"/>
                        </a:rPr>
                        <a:t>5.60</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extLst>
                  <a:ext uri="{0D108BD9-81ED-4DB2-BD59-A6C34878D82A}">
                    <a16:rowId xmlns:a16="http://schemas.microsoft.com/office/drawing/2014/main" val="705501573"/>
                  </a:ext>
                </a:extLst>
              </a:tr>
              <a:tr h="177361">
                <a:tc>
                  <a:txBody>
                    <a:bodyPr/>
                    <a:lstStyle/>
                    <a:p>
                      <a:pPr algn="l" fontAlgn="ctr"/>
                      <a:r>
                        <a:rPr lang="tr-TR" sz="1000" b="0" i="0" u="none" strike="noStrike" dirty="0">
                          <a:solidFill>
                            <a:srgbClr val="000000"/>
                          </a:solidFill>
                          <a:effectLst/>
                          <a:latin typeface="Calibri" panose="020F0502020204030204" pitchFamily="34" charset="0"/>
                        </a:rPr>
                        <a:t> SOCIOLOGIST ROOM</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tc>
                  <a:txBody>
                    <a:bodyPr/>
                    <a:lstStyle/>
                    <a:p>
                      <a:pPr algn="ctr" fontAlgn="ctr"/>
                      <a:r>
                        <a:rPr lang="tr-TR" sz="1000" b="0" i="0" u="none" strike="noStrike">
                          <a:solidFill>
                            <a:srgbClr val="000000"/>
                          </a:solidFill>
                          <a:effectLst/>
                          <a:latin typeface="Calibri" panose="020F0502020204030204" pitchFamily="34" charset="0"/>
                        </a:rPr>
                        <a:t>11.00</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extLst>
                  <a:ext uri="{0D108BD9-81ED-4DB2-BD59-A6C34878D82A}">
                    <a16:rowId xmlns:a16="http://schemas.microsoft.com/office/drawing/2014/main" val="3101751327"/>
                  </a:ext>
                </a:extLst>
              </a:tr>
              <a:tr h="177361">
                <a:tc>
                  <a:txBody>
                    <a:bodyPr/>
                    <a:lstStyle/>
                    <a:p>
                      <a:pPr algn="l" fontAlgn="ctr"/>
                      <a:r>
                        <a:rPr lang="tr-TR" sz="1000" b="0" i="0" u="none" strike="noStrike" dirty="0">
                          <a:solidFill>
                            <a:srgbClr val="000000"/>
                          </a:solidFill>
                          <a:effectLst/>
                          <a:latin typeface="Calibri" panose="020F0502020204030204" pitchFamily="34" charset="0"/>
                        </a:rPr>
                        <a:t> WC-LAV.</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tc>
                  <a:txBody>
                    <a:bodyPr/>
                    <a:lstStyle/>
                    <a:p>
                      <a:pPr algn="ctr" fontAlgn="ctr"/>
                      <a:r>
                        <a:rPr lang="tr-TR" sz="1000" b="0" i="0" u="none" strike="noStrike">
                          <a:solidFill>
                            <a:srgbClr val="000000"/>
                          </a:solidFill>
                          <a:effectLst/>
                          <a:latin typeface="Calibri" panose="020F0502020204030204" pitchFamily="34" charset="0"/>
                        </a:rPr>
                        <a:t>2.20</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extLst>
                  <a:ext uri="{0D108BD9-81ED-4DB2-BD59-A6C34878D82A}">
                    <a16:rowId xmlns:a16="http://schemas.microsoft.com/office/drawing/2014/main" val="1030193535"/>
                  </a:ext>
                </a:extLst>
              </a:tr>
              <a:tr h="177361">
                <a:tc>
                  <a:txBody>
                    <a:bodyPr/>
                    <a:lstStyle/>
                    <a:p>
                      <a:pPr algn="l" fontAlgn="ctr"/>
                      <a:r>
                        <a:rPr lang="tr-TR" sz="1000" b="0" i="0" u="none" strike="noStrike" dirty="0">
                          <a:solidFill>
                            <a:srgbClr val="000000"/>
                          </a:solidFill>
                          <a:effectLst/>
                          <a:latin typeface="Calibri" panose="020F0502020204030204" pitchFamily="34" charset="0"/>
                        </a:rPr>
                        <a:t> WC-LAV.</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tc>
                  <a:txBody>
                    <a:bodyPr/>
                    <a:lstStyle/>
                    <a:p>
                      <a:pPr algn="ctr" fontAlgn="ctr"/>
                      <a:r>
                        <a:rPr lang="tr-TR" sz="1000" b="0" i="0" u="none" strike="noStrike">
                          <a:solidFill>
                            <a:srgbClr val="000000"/>
                          </a:solidFill>
                          <a:effectLst/>
                          <a:latin typeface="Calibri" panose="020F0502020204030204" pitchFamily="34" charset="0"/>
                        </a:rPr>
                        <a:t>2.20</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extLst>
                  <a:ext uri="{0D108BD9-81ED-4DB2-BD59-A6C34878D82A}">
                    <a16:rowId xmlns:a16="http://schemas.microsoft.com/office/drawing/2014/main" val="3559490837"/>
                  </a:ext>
                </a:extLst>
              </a:tr>
              <a:tr h="177361">
                <a:tc>
                  <a:txBody>
                    <a:bodyPr/>
                    <a:lstStyle/>
                    <a:p>
                      <a:pPr algn="l" fontAlgn="ctr"/>
                      <a:r>
                        <a:rPr lang="tr-TR" sz="1000" b="0" i="0" u="none" strike="noStrike" dirty="0">
                          <a:solidFill>
                            <a:srgbClr val="000000"/>
                          </a:solidFill>
                          <a:effectLst/>
                          <a:latin typeface="Calibri" panose="020F0502020204030204" pitchFamily="34" charset="0"/>
                        </a:rPr>
                        <a:t> STORAGE</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tc>
                  <a:txBody>
                    <a:bodyPr/>
                    <a:lstStyle/>
                    <a:p>
                      <a:pPr algn="ctr" fontAlgn="ctr"/>
                      <a:r>
                        <a:rPr lang="tr-TR" sz="1000" b="0" i="0" u="none" strike="noStrike">
                          <a:solidFill>
                            <a:srgbClr val="000000"/>
                          </a:solidFill>
                          <a:effectLst/>
                          <a:latin typeface="Calibri" panose="020F0502020204030204" pitchFamily="34" charset="0"/>
                        </a:rPr>
                        <a:t>10.00</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extLst>
                  <a:ext uri="{0D108BD9-81ED-4DB2-BD59-A6C34878D82A}">
                    <a16:rowId xmlns:a16="http://schemas.microsoft.com/office/drawing/2014/main" val="4292419427"/>
                  </a:ext>
                </a:extLst>
              </a:tr>
              <a:tr h="177361">
                <a:tc>
                  <a:txBody>
                    <a:bodyPr/>
                    <a:lstStyle/>
                    <a:p>
                      <a:pPr algn="l" fontAlgn="ctr"/>
                      <a:r>
                        <a:rPr lang="tr-TR" sz="1000" b="0" i="0" u="none" strike="noStrike" dirty="0">
                          <a:solidFill>
                            <a:srgbClr val="000000"/>
                          </a:solidFill>
                          <a:effectLst/>
                          <a:latin typeface="Calibri" panose="020F0502020204030204" pitchFamily="34" charset="0"/>
                        </a:rPr>
                        <a:t> CAFE</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tc>
                  <a:txBody>
                    <a:bodyPr/>
                    <a:lstStyle/>
                    <a:p>
                      <a:pPr algn="ctr" fontAlgn="ctr"/>
                      <a:r>
                        <a:rPr lang="tr-TR" sz="1000" b="0" i="0" u="none" strike="noStrike">
                          <a:solidFill>
                            <a:srgbClr val="000000"/>
                          </a:solidFill>
                          <a:effectLst/>
                          <a:latin typeface="Calibri" panose="020F0502020204030204" pitchFamily="34" charset="0"/>
                        </a:rPr>
                        <a:t>55.00</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extLst>
                  <a:ext uri="{0D108BD9-81ED-4DB2-BD59-A6C34878D82A}">
                    <a16:rowId xmlns:a16="http://schemas.microsoft.com/office/drawing/2014/main" val="2015135186"/>
                  </a:ext>
                </a:extLst>
              </a:tr>
              <a:tr h="177361">
                <a:tc>
                  <a:txBody>
                    <a:bodyPr/>
                    <a:lstStyle/>
                    <a:p>
                      <a:pPr algn="l" fontAlgn="ctr"/>
                      <a:r>
                        <a:rPr lang="tr-TR" sz="1000" b="0" i="0" u="none" strike="noStrike" dirty="0">
                          <a:solidFill>
                            <a:srgbClr val="000000"/>
                          </a:solidFill>
                          <a:effectLst/>
                          <a:latin typeface="Calibri" panose="020F0502020204030204" pitchFamily="34" charset="0"/>
                        </a:rPr>
                        <a:t> WC-LAV.</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tc>
                  <a:txBody>
                    <a:bodyPr/>
                    <a:lstStyle/>
                    <a:p>
                      <a:pPr algn="ctr" fontAlgn="ctr"/>
                      <a:r>
                        <a:rPr lang="tr-TR" sz="1000" b="0" i="0" u="none" strike="noStrike">
                          <a:solidFill>
                            <a:srgbClr val="000000"/>
                          </a:solidFill>
                          <a:effectLst/>
                          <a:latin typeface="Calibri" panose="020F0502020204030204" pitchFamily="34" charset="0"/>
                        </a:rPr>
                        <a:t>3.00</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extLst>
                  <a:ext uri="{0D108BD9-81ED-4DB2-BD59-A6C34878D82A}">
                    <a16:rowId xmlns:a16="http://schemas.microsoft.com/office/drawing/2014/main" val="4292411092"/>
                  </a:ext>
                </a:extLst>
              </a:tr>
              <a:tr h="177361">
                <a:tc>
                  <a:txBody>
                    <a:bodyPr/>
                    <a:lstStyle/>
                    <a:p>
                      <a:pPr algn="l" fontAlgn="ctr"/>
                      <a:r>
                        <a:rPr lang="tr-TR" sz="1000" b="0" i="0" u="none" strike="noStrike" dirty="0">
                          <a:solidFill>
                            <a:srgbClr val="000000"/>
                          </a:solidFill>
                          <a:effectLst/>
                          <a:latin typeface="Calibri" panose="020F0502020204030204" pitchFamily="34" charset="0"/>
                        </a:rPr>
                        <a:t> STORE</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tc>
                  <a:txBody>
                    <a:bodyPr/>
                    <a:lstStyle/>
                    <a:p>
                      <a:pPr algn="ctr" fontAlgn="ctr"/>
                      <a:r>
                        <a:rPr lang="tr-TR" sz="1000" b="0" i="0" u="none" strike="noStrike">
                          <a:solidFill>
                            <a:srgbClr val="000000"/>
                          </a:solidFill>
                          <a:effectLst/>
                          <a:latin typeface="Calibri" panose="020F0502020204030204" pitchFamily="34" charset="0"/>
                        </a:rPr>
                        <a:t>35.00</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extLst>
                  <a:ext uri="{0D108BD9-81ED-4DB2-BD59-A6C34878D82A}">
                    <a16:rowId xmlns:a16="http://schemas.microsoft.com/office/drawing/2014/main" val="1723986180"/>
                  </a:ext>
                </a:extLst>
              </a:tr>
              <a:tr h="177361">
                <a:tc>
                  <a:txBody>
                    <a:bodyPr/>
                    <a:lstStyle/>
                    <a:p>
                      <a:pPr algn="l" fontAlgn="ctr"/>
                      <a:r>
                        <a:rPr lang="tr-TR" sz="1000" b="0" i="0" u="none" strike="noStrike" dirty="0">
                          <a:solidFill>
                            <a:srgbClr val="000000"/>
                          </a:solidFill>
                          <a:effectLst/>
                          <a:latin typeface="Calibri" panose="020F0502020204030204" pitchFamily="34" charset="0"/>
                        </a:rPr>
                        <a:t> MARKET</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tc>
                  <a:txBody>
                    <a:bodyPr/>
                    <a:lstStyle/>
                    <a:p>
                      <a:pPr algn="ctr" fontAlgn="ctr"/>
                      <a:r>
                        <a:rPr lang="tr-TR" sz="1000" b="0" i="0" u="none" strike="noStrike">
                          <a:solidFill>
                            <a:srgbClr val="000000"/>
                          </a:solidFill>
                          <a:effectLst/>
                          <a:latin typeface="Calibri" panose="020F0502020204030204" pitchFamily="34" charset="0"/>
                        </a:rPr>
                        <a:t>60.00</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extLst>
                  <a:ext uri="{0D108BD9-81ED-4DB2-BD59-A6C34878D82A}">
                    <a16:rowId xmlns:a16="http://schemas.microsoft.com/office/drawing/2014/main" val="1580704297"/>
                  </a:ext>
                </a:extLst>
              </a:tr>
              <a:tr h="177361">
                <a:tc>
                  <a:txBody>
                    <a:bodyPr/>
                    <a:lstStyle/>
                    <a:p>
                      <a:pPr algn="l" fontAlgn="ctr"/>
                      <a:r>
                        <a:rPr lang="tr-TR" sz="1000" b="1" i="0" u="none" strike="noStrike" dirty="0">
                          <a:solidFill>
                            <a:srgbClr val="000000"/>
                          </a:solidFill>
                          <a:effectLst/>
                          <a:latin typeface="Calibri" panose="020F0502020204030204" pitchFamily="34" charset="0"/>
                        </a:rPr>
                        <a:t>TOTAL NET AREA</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E6B8B7"/>
                    </a:solidFill>
                  </a:tcPr>
                </a:tc>
                <a:tc>
                  <a:txBody>
                    <a:bodyPr/>
                    <a:lstStyle/>
                    <a:p>
                      <a:pPr algn="ctr" fontAlgn="ctr"/>
                      <a:r>
                        <a:rPr lang="tr-TR" sz="1000" b="1" i="0" u="none" strike="noStrike" dirty="0">
                          <a:solidFill>
                            <a:srgbClr val="000000"/>
                          </a:solidFill>
                          <a:effectLst/>
                          <a:latin typeface="Calibri" panose="020F0502020204030204" pitchFamily="34" charset="0"/>
                        </a:rPr>
                        <a:t>687.00</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E6B8B7"/>
                    </a:solidFill>
                  </a:tcPr>
                </a:tc>
                <a:extLst>
                  <a:ext uri="{0D108BD9-81ED-4DB2-BD59-A6C34878D82A}">
                    <a16:rowId xmlns:a16="http://schemas.microsoft.com/office/drawing/2014/main" val="2337515059"/>
                  </a:ext>
                </a:extLst>
              </a:tr>
            </a:tbl>
          </a:graphicData>
        </a:graphic>
      </p:graphicFrame>
    </p:spTree>
    <p:extLst>
      <p:ext uri="{BB962C8B-B14F-4D97-AF65-F5344CB8AC3E}">
        <p14:creationId xmlns:p14="http://schemas.microsoft.com/office/powerpoint/2010/main" val="1134530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10">
            <a:extLst>
              <a:ext uri="{FF2B5EF4-FFF2-40B4-BE49-F238E27FC236}">
                <a16:creationId xmlns:a16="http://schemas.microsoft.com/office/drawing/2014/main" id="{1BABBB0D-26DF-3B44-A24F-EF06EFC42FB5}"/>
              </a:ext>
            </a:extLst>
          </p:cNvPr>
          <p:cNvSpPr txBox="1">
            <a:spLocks noGrp="1"/>
          </p:cNvSpPr>
          <p:nvPr>
            <p:ph type="title"/>
          </p:nvPr>
        </p:nvSpPr>
        <p:spPr>
          <a:xfrm>
            <a:off x="410819" y="443721"/>
            <a:ext cx="8653041" cy="507831"/>
          </a:xfrm>
          <a:prstGeom prst="rect">
            <a:avLst/>
          </a:prstGeom>
          <a:noFill/>
        </p:spPr>
        <p:txBody>
          <a:bodyPr wrap="square">
            <a:spAutoFit/>
          </a:bodyPr>
          <a:lstStyle/>
          <a:p>
            <a:r>
              <a:rPr lang="tr-TR" sz="3000" b="1" noProof="1"/>
              <a:t>UPPER FLOOR </a:t>
            </a:r>
            <a:r>
              <a:rPr lang="tr-TR" sz="3000" noProof="1"/>
              <a:t>(Social Center)   </a:t>
            </a:r>
          </a:p>
        </p:txBody>
      </p:sp>
      <p:pic>
        <p:nvPicPr>
          <p:cNvPr id="5" name="Resim 3">
            <a:extLst>
              <a:ext uri="{FF2B5EF4-FFF2-40B4-BE49-F238E27FC236}">
                <a16:creationId xmlns:a16="http://schemas.microsoft.com/office/drawing/2014/main" id="{CD23A72D-172C-2447-A9C9-D14CCB690BE9}"/>
              </a:ext>
            </a:extLst>
          </p:cNvPr>
          <p:cNvPicPr>
            <a:picLocks noChangeAspect="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0" y="951552"/>
            <a:ext cx="6273230" cy="5531235"/>
          </a:xfrm>
          <a:prstGeom prst="rect">
            <a:avLst/>
          </a:prstGeom>
        </p:spPr>
      </p:pic>
      <p:graphicFrame>
        <p:nvGraphicFramePr>
          <p:cNvPr id="6" name="Tablo 2">
            <a:extLst>
              <a:ext uri="{FF2B5EF4-FFF2-40B4-BE49-F238E27FC236}">
                <a16:creationId xmlns:a16="http://schemas.microsoft.com/office/drawing/2014/main" id="{7827A7E8-1DF7-5748-B374-75CF8C891CB2}"/>
              </a:ext>
            </a:extLst>
          </p:cNvPr>
          <p:cNvGraphicFramePr>
            <a:graphicFrameLocks noGrp="1"/>
          </p:cNvGraphicFramePr>
          <p:nvPr/>
        </p:nvGraphicFramePr>
        <p:xfrm>
          <a:off x="7056784" y="1252329"/>
          <a:ext cx="4313582" cy="4892337"/>
        </p:xfrm>
        <a:graphic>
          <a:graphicData uri="http://schemas.openxmlformats.org/drawingml/2006/table">
            <a:tbl>
              <a:tblPr/>
              <a:tblGrid>
                <a:gridCol w="3075577">
                  <a:extLst>
                    <a:ext uri="{9D8B030D-6E8A-4147-A177-3AD203B41FA5}">
                      <a16:colId xmlns:a16="http://schemas.microsoft.com/office/drawing/2014/main" val="1556885626"/>
                    </a:ext>
                  </a:extLst>
                </a:gridCol>
                <a:gridCol w="1238005">
                  <a:extLst>
                    <a:ext uri="{9D8B030D-6E8A-4147-A177-3AD203B41FA5}">
                      <a16:colId xmlns:a16="http://schemas.microsoft.com/office/drawing/2014/main" val="784243459"/>
                    </a:ext>
                  </a:extLst>
                </a:gridCol>
              </a:tblGrid>
              <a:tr h="219044">
                <a:tc>
                  <a:txBody>
                    <a:bodyPr/>
                    <a:lstStyle/>
                    <a:p>
                      <a:pPr algn="ctr" fontAlgn="ctr"/>
                      <a:r>
                        <a:rPr lang="tr-TR" sz="1050" b="1" i="0" u="none" strike="noStrike" dirty="0">
                          <a:solidFill>
                            <a:srgbClr val="000000"/>
                          </a:solidFill>
                          <a:effectLst/>
                          <a:latin typeface="Calibri" panose="020F0502020204030204" pitchFamily="34" charset="0"/>
                        </a:rPr>
                        <a:t>ROOM NAME</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B7DEE8"/>
                    </a:solidFill>
                  </a:tcPr>
                </a:tc>
                <a:tc>
                  <a:txBody>
                    <a:bodyPr/>
                    <a:lstStyle/>
                    <a:p>
                      <a:pPr algn="ctr" fontAlgn="ctr"/>
                      <a:r>
                        <a:rPr lang="tr-TR" sz="1050" b="1" i="0" u="none" strike="noStrike" dirty="0">
                          <a:solidFill>
                            <a:srgbClr val="000000"/>
                          </a:solidFill>
                          <a:effectLst/>
                          <a:latin typeface="Calibri" panose="020F0502020204030204" pitchFamily="34" charset="0"/>
                        </a:rPr>
                        <a:t>AREA (m</a:t>
                      </a:r>
                      <a:r>
                        <a:rPr lang="tr-TR" sz="1050" b="1" i="0" u="none" strike="noStrike" baseline="30000" dirty="0">
                          <a:solidFill>
                            <a:srgbClr val="000000"/>
                          </a:solidFill>
                          <a:effectLst/>
                          <a:latin typeface="Calibri" panose="020F0502020204030204" pitchFamily="34" charset="0"/>
                        </a:rPr>
                        <a:t>2</a:t>
                      </a:r>
                      <a:r>
                        <a:rPr lang="tr-TR" sz="1050" b="1" i="0" u="none" strike="noStrike" dirty="0">
                          <a:solidFill>
                            <a:srgbClr val="000000"/>
                          </a:solidFill>
                          <a:effectLst/>
                          <a:latin typeface="Calibri" panose="020F0502020204030204" pitchFamily="34" charset="0"/>
                        </a:rPr>
                        <a:t>)</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B7DEE8"/>
                    </a:solidFill>
                  </a:tcPr>
                </a:tc>
                <a:extLst>
                  <a:ext uri="{0D108BD9-81ED-4DB2-BD59-A6C34878D82A}">
                    <a16:rowId xmlns:a16="http://schemas.microsoft.com/office/drawing/2014/main" val="540319615"/>
                  </a:ext>
                </a:extLst>
              </a:tr>
              <a:tr h="190473">
                <a:tc>
                  <a:txBody>
                    <a:bodyPr/>
                    <a:lstStyle/>
                    <a:p>
                      <a:pPr algn="l" fontAlgn="ctr"/>
                      <a:r>
                        <a:rPr lang="tr-TR" sz="1050" b="0" i="0" u="none" strike="noStrike" dirty="0">
                          <a:solidFill>
                            <a:srgbClr val="000000"/>
                          </a:solidFill>
                          <a:effectLst/>
                          <a:latin typeface="Calibri" panose="020F0502020204030204" pitchFamily="34" charset="0"/>
                        </a:rPr>
                        <a:t> COURSE / WORKSHOP ROOM</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tc>
                  <a:txBody>
                    <a:bodyPr/>
                    <a:lstStyle/>
                    <a:p>
                      <a:pPr algn="ctr" fontAlgn="ctr"/>
                      <a:r>
                        <a:rPr lang="tr-TR" sz="1050" b="0" i="0" u="none" strike="noStrike">
                          <a:solidFill>
                            <a:srgbClr val="000000"/>
                          </a:solidFill>
                          <a:effectLst/>
                          <a:latin typeface="Calibri" panose="020F0502020204030204" pitchFamily="34" charset="0"/>
                        </a:rPr>
                        <a:t>55.00</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extLst>
                  <a:ext uri="{0D108BD9-81ED-4DB2-BD59-A6C34878D82A}">
                    <a16:rowId xmlns:a16="http://schemas.microsoft.com/office/drawing/2014/main" val="1971392864"/>
                  </a:ext>
                </a:extLst>
              </a:tr>
              <a:tr h="190473">
                <a:tc>
                  <a:txBody>
                    <a:bodyPr/>
                    <a:lstStyle/>
                    <a:p>
                      <a:pPr algn="l" fontAlgn="ctr"/>
                      <a:r>
                        <a:rPr lang="tr-TR" sz="1050" b="0" i="0" u="none" strike="noStrike" dirty="0">
                          <a:solidFill>
                            <a:srgbClr val="000000"/>
                          </a:solidFill>
                          <a:effectLst/>
                          <a:latin typeface="Calibri" panose="020F0502020204030204" pitchFamily="34" charset="0"/>
                        </a:rPr>
                        <a:t> COURSE / WORKSHOP ROOM</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tc>
                  <a:txBody>
                    <a:bodyPr/>
                    <a:lstStyle/>
                    <a:p>
                      <a:pPr algn="ctr" fontAlgn="ctr"/>
                      <a:r>
                        <a:rPr lang="tr-TR" sz="1050" b="0" i="0" u="none" strike="noStrike">
                          <a:solidFill>
                            <a:srgbClr val="000000"/>
                          </a:solidFill>
                          <a:effectLst/>
                          <a:latin typeface="Calibri" panose="020F0502020204030204" pitchFamily="34" charset="0"/>
                        </a:rPr>
                        <a:t>37.00</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extLst>
                  <a:ext uri="{0D108BD9-81ED-4DB2-BD59-A6C34878D82A}">
                    <a16:rowId xmlns:a16="http://schemas.microsoft.com/office/drawing/2014/main" val="3108520452"/>
                  </a:ext>
                </a:extLst>
              </a:tr>
              <a:tr h="190473">
                <a:tc>
                  <a:txBody>
                    <a:bodyPr/>
                    <a:lstStyle/>
                    <a:p>
                      <a:pPr algn="l" fontAlgn="ctr"/>
                      <a:r>
                        <a:rPr lang="tr-TR" sz="1050" b="0" i="0" u="none" strike="noStrike" dirty="0">
                          <a:solidFill>
                            <a:srgbClr val="000000"/>
                          </a:solidFill>
                          <a:effectLst/>
                          <a:latin typeface="Calibri" panose="020F0502020204030204" pitchFamily="34" charset="0"/>
                        </a:rPr>
                        <a:t> COURSE / WORKSHOP ROOM</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tc>
                  <a:txBody>
                    <a:bodyPr/>
                    <a:lstStyle/>
                    <a:p>
                      <a:pPr algn="ctr" fontAlgn="ctr"/>
                      <a:r>
                        <a:rPr lang="tr-TR" sz="1050" b="0" i="0" u="none" strike="noStrike">
                          <a:solidFill>
                            <a:srgbClr val="000000"/>
                          </a:solidFill>
                          <a:effectLst/>
                          <a:latin typeface="Calibri" panose="020F0502020204030204" pitchFamily="34" charset="0"/>
                        </a:rPr>
                        <a:t>37.00</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extLst>
                  <a:ext uri="{0D108BD9-81ED-4DB2-BD59-A6C34878D82A}">
                    <a16:rowId xmlns:a16="http://schemas.microsoft.com/office/drawing/2014/main" val="364533653"/>
                  </a:ext>
                </a:extLst>
              </a:tr>
              <a:tr h="190473">
                <a:tc>
                  <a:txBody>
                    <a:bodyPr/>
                    <a:lstStyle/>
                    <a:p>
                      <a:pPr algn="l" fontAlgn="ctr"/>
                      <a:r>
                        <a:rPr lang="tr-TR" sz="1050" b="0" i="0" u="none" strike="noStrike" dirty="0">
                          <a:solidFill>
                            <a:srgbClr val="000000"/>
                          </a:solidFill>
                          <a:effectLst/>
                          <a:latin typeface="Calibri" panose="020F0502020204030204" pitchFamily="34" charset="0"/>
                        </a:rPr>
                        <a:t> COURSE / WORKSHOP ROOM</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tc>
                  <a:txBody>
                    <a:bodyPr/>
                    <a:lstStyle/>
                    <a:p>
                      <a:pPr algn="ctr" fontAlgn="ctr"/>
                      <a:r>
                        <a:rPr lang="tr-TR" sz="1050" b="0" i="0" u="none" strike="noStrike">
                          <a:solidFill>
                            <a:srgbClr val="000000"/>
                          </a:solidFill>
                          <a:effectLst/>
                          <a:latin typeface="Calibri" panose="020F0502020204030204" pitchFamily="34" charset="0"/>
                        </a:rPr>
                        <a:t>55.00</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extLst>
                  <a:ext uri="{0D108BD9-81ED-4DB2-BD59-A6C34878D82A}">
                    <a16:rowId xmlns:a16="http://schemas.microsoft.com/office/drawing/2014/main" val="3100829060"/>
                  </a:ext>
                </a:extLst>
              </a:tr>
              <a:tr h="190473">
                <a:tc>
                  <a:txBody>
                    <a:bodyPr/>
                    <a:lstStyle/>
                    <a:p>
                      <a:pPr algn="l" fontAlgn="ctr"/>
                      <a:r>
                        <a:rPr lang="tr-TR" sz="1050" b="0" i="0" u="none" strike="noStrike" dirty="0">
                          <a:solidFill>
                            <a:srgbClr val="000000"/>
                          </a:solidFill>
                          <a:effectLst/>
                          <a:latin typeface="Calibri" panose="020F0502020204030204" pitchFamily="34" charset="0"/>
                        </a:rPr>
                        <a:t> TRAINER'S ROOM</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tc>
                  <a:txBody>
                    <a:bodyPr/>
                    <a:lstStyle/>
                    <a:p>
                      <a:pPr algn="ctr" fontAlgn="ctr"/>
                      <a:r>
                        <a:rPr lang="tr-TR" sz="1050" b="0" i="0" u="none" strike="noStrike">
                          <a:solidFill>
                            <a:srgbClr val="000000"/>
                          </a:solidFill>
                          <a:effectLst/>
                          <a:latin typeface="Calibri" panose="020F0502020204030204" pitchFamily="34" charset="0"/>
                        </a:rPr>
                        <a:t>23.00</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extLst>
                  <a:ext uri="{0D108BD9-81ED-4DB2-BD59-A6C34878D82A}">
                    <a16:rowId xmlns:a16="http://schemas.microsoft.com/office/drawing/2014/main" val="3738510248"/>
                  </a:ext>
                </a:extLst>
              </a:tr>
              <a:tr h="140558">
                <a:tc>
                  <a:txBody>
                    <a:bodyPr/>
                    <a:lstStyle/>
                    <a:p>
                      <a:pPr algn="l" fontAlgn="ctr"/>
                      <a:r>
                        <a:rPr lang="tr-TR" sz="1050" b="0" i="0" u="none" strike="noStrike" dirty="0">
                          <a:solidFill>
                            <a:srgbClr val="000000"/>
                          </a:solidFill>
                          <a:effectLst/>
                          <a:latin typeface="Calibri" panose="020F0502020204030204" pitchFamily="34" charset="0"/>
                        </a:rPr>
                        <a:t> WAITING HALL</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tc>
                  <a:txBody>
                    <a:bodyPr/>
                    <a:lstStyle/>
                    <a:p>
                      <a:pPr algn="ctr" fontAlgn="ctr"/>
                      <a:r>
                        <a:rPr lang="tr-TR" sz="1050" b="0" i="0" u="none" strike="noStrike">
                          <a:solidFill>
                            <a:srgbClr val="000000"/>
                          </a:solidFill>
                          <a:effectLst/>
                          <a:latin typeface="Calibri" panose="020F0502020204030204" pitchFamily="34" charset="0"/>
                        </a:rPr>
                        <a:t>19.00</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extLst>
                  <a:ext uri="{0D108BD9-81ED-4DB2-BD59-A6C34878D82A}">
                    <a16:rowId xmlns:a16="http://schemas.microsoft.com/office/drawing/2014/main" val="1212026582"/>
                  </a:ext>
                </a:extLst>
              </a:tr>
              <a:tr h="49476">
                <a:tc>
                  <a:txBody>
                    <a:bodyPr/>
                    <a:lstStyle/>
                    <a:p>
                      <a:pPr algn="l" fontAlgn="ctr"/>
                      <a:r>
                        <a:rPr lang="tr-TR" sz="1050" b="0" i="0" u="none" strike="noStrike" dirty="0">
                          <a:solidFill>
                            <a:srgbClr val="000000"/>
                          </a:solidFill>
                          <a:effectLst/>
                          <a:latin typeface="Calibri" panose="020F0502020204030204" pitchFamily="34" charset="0"/>
                        </a:rPr>
                        <a:t> WAITING HALL</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tc>
                  <a:txBody>
                    <a:bodyPr/>
                    <a:lstStyle/>
                    <a:p>
                      <a:pPr algn="ctr" fontAlgn="ctr"/>
                      <a:r>
                        <a:rPr lang="tr-TR" sz="1050" b="0" i="0" u="none" strike="noStrike">
                          <a:solidFill>
                            <a:srgbClr val="000000"/>
                          </a:solidFill>
                          <a:effectLst/>
                          <a:latin typeface="Calibri" panose="020F0502020204030204" pitchFamily="34" charset="0"/>
                        </a:rPr>
                        <a:t>19.00</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extLst>
                  <a:ext uri="{0D108BD9-81ED-4DB2-BD59-A6C34878D82A}">
                    <a16:rowId xmlns:a16="http://schemas.microsoft.com/office/drawing/2014/main" val="4214659874"/>
                  </a:ext>
                </a:extLst>
              </a:tr>
              <a:tr h="190473">
                <a:tc>
                  <a:txBody>
                    <a:bodyPr/>
                    <a:lstStyle/>
                    <a:p>
                      <a:pPr algn="l" fontAlgn="ctr"/>
                      <a:r>
                        <a:rPr lang="tr-TR" sz="1050" b="0" i="0" u="none" strike="noStrike" dirty="0">
                          <a:solidFill>
                            <a:srgbClr val="000000"/>
                          </a:solidFill>
                          <a:effectLst/>
                          <a:latin typeface="Calibri" panose="020F0502020204030204" pitchFamily="34" charset="0"/>
                        </a:rPr>
                        <a:t> MAIN HALL</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tc>
                  <a:txBody>
                    <a:bodyPr/>
                    <a:lstStyle/>
                    <a:p>
                      <a:pPr algn="ctr" fontAlgn="ctr"/>
                      <a:r>
                        <a:rPr lang="tr-TR" sz="1050" b="0" i="0" u="none" strike="noStrike">
                          <a:solidFill>
                            <a:srgbClr val="000000"/>
                          </a:solidFill>
                          <a:effectLst/>
                          <a:latin typeface="Calibri" panose="020F0502020204030204" pitchFamily="34" charset="0"/>
                        </a:rPr>
                        <a:t>69.00</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extLst>
                  <a:ext uri="{0D108BD9-81ED-4DB2-BD59-A6C34878D82A}">
                    <a16:rowId xmlns:a16="http://schemas.microsoft.com/office/drawing/2014/main" val="1377637703"/>
                  </a:ext>
                </a:extLst>
              </a:tr>
              <a:tr h="190473">
                <a:tc>
                  <a:txBody>
                    <a:bodyPr/>
                    <a:lstStyle/>
                    <a:p>
                      <a:pPr algn="l" fontAlgn="ctr"/>
                      <a:r>
                        <a:rPr lang="tr-TR" sz="1050" b="0" i="0" u="none" strike="noStrike" dirty="0">
                          <a:solidFill>
                            <a:srgbClr val="000000"/>
                          </a:solidFill>
                          <a:effectLst/>
                          <a:latin typeface="Calibri" panose="020F0502020204030204" pitchFamily="34" charset="0"/>
                        </a:rPr>
                        <a:t> CHILDREN'S ENTRANCE HALL</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tc>
                  <a:txBody>
                    <a:bodyPr/>
                    <a:lstStyle/>
                    <a:p>
                      <a:pPr algn="ctr" fontAlgn="ctr"/>
                      <a:r>
                        <a:rPr lang="tr-TR" sz="1050" b="0" i="0" u="none" strike="noStrike">
                          <a:solidFill>
                            <a:srgbClr val="000000"/>
                          </a:solidFill>
                          <a:effectLst/>
                          <a:latin typeface="Calibri" panose="020F0502020204030204" pitchFamily="34" charset="0"/>
                        </a:rPr>
                        <a:t>32.00</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extLst>
                  <a:ext uri="{0D108BD9-81ED-4DB2-BD59-A6C34878D82A}">
                    <a16:rowId xmlns:a16="http://schemas.microsoft.com/office/drawing/2014/main" val="2269404229"/>
                  </a:ext>
                </a:extLst>
              </a:tr>
              <a:tr h="190473">
                <a:tc>
                  <a:txBody>
                    <a:bodyPr/>
                    <a:lstStyle/>
                    <a:p>
                      <a:pPr algn="l" fontAlgn="ctr"/>
                      <a:r>
                        <a:rPr lang="tr-TR" sz="1050" b="0" i="0" u="none" strike="noStrike" dirty="0">
                          <a:solidFill>
                            <a:srgbClr val="000000"/>
                          </a:solidFill>
                          <a:effectLst/>
                          <a:latin typeface="Calibri" panose="020F0502020204030204" pitchFamily="34" charset="0"/>
                        </a:rPr>
                        <a:t> CHILDREN'S DINING &amp; MULTIPURPOSE HALL</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tc>
                  <a:txBody>
                    <a:bodyPr/>
                    <a:lstStyle/>
                    <a:p>
                      <a:pPr algn="ctr" fontAlgn="ctr"/>
                      <a:r>
                        <a:rPr lang="tr-TR" sz="1050" b="0" i="0" u="none" strike="noStrike">
                          <a:solidFill>
                            <a:srgbClr val="000000"/>
                          </a:solidFill>
                          <a:effectLst/>
                          <a:latin typeface="Calibri" panose="020F0502020204030204" pitchFamily="34" charset="0"/>
                        </a:rPr>
                        <a:t>57.00</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extLst>
                  <a:ext uri="{0D108BD9-81ED-4DB2-BD59-A6C34878D82A}">
                    <a16:rowId xmlns:a16="http://schemas.microsoft.com/office/drawing/2014/main" val="149785706"/>
                  </a:ext>
                </a:extLst>
              </a:tr>
              <a:tr h="190473">
                <a:tc>
                  <a:txBody>
                    <a:bodyPr/>
                    <a:lstStyle/>
                    <a:p>
                      <a:pPr algn="l" fontAlgn="ctr"/>
                      <a:r>
                        <a:rPr lang="tr-TR" sz="1050" b="0" i="0" u="none" strike="noStrike" dirty="0">
                          <a:solidFill>
                            <a:srgbClr val="000000"/>
                          </a:solidFill>
                          <a:effectLst/>
                          <a:latin typeface="Calibri" panose="020F0502020204030204" pitchFamily="34" charset="0"/>
                        </a:rPr>
                        <a:t> MAIN KITCHEN</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tc>
                  <a:txBody>
                    <a:bodyPr/>
                    <a:lstStyle/>
                    <a:p>
                      <a:pPr algn="ctr" fontAlgn="ctr"/>
                      <a:r>
                        <a:rPr lang="tr-TR" sz="1050" b="0" i="0" u="none" strike="noStrike">
                          <a:solidFill>
                            <a:srgbClr val="000000"/>
                          </a:solidFill>
                          <a:effectLst/>
                          <a:latin typeface="Calibri" panose="020F0502020204030204" pitchFamily="34" charset="0"/>
                        </a:rPr>
                        <a:t>23.00</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extLst>
                  <a:ext uri="{0D108BD9-81ED-4DB2-BD59-A6C34878D82A}">
                    <a16:rowId xmlns:a16="http://schemas.microsoft.com/office/drawing/2014/main" val="1055996120"/>
                  </a:ext>
                </a:extLst>
              </a:tr>
              <a:tr h="165669">
                <a:tc>
                  <a:txBody>
                    <a:bodyPr/>
                    <a:lstStyle/>
                    <a:p>
                      <a:pPr algn="l" fontAlgn="ctr"/>
                      <a:r>
                        <a:rPr lang="tr-TR" sz="1050" b="0" i="0" u="none" strike="noStrike" dirty="0">
                          <a:solidFill>
                            <a:srgbClr val="000000"/>
                          </a:solidFill>
                          <a:effectLst/>
                          <a:latin typeface="Calibri" panose="020F0502020204030204" pitchFamily="34" charset="0"/>
                        </a:rPr>
                        <a:t> WASHING</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tc>
                  <a:txBody>
                    <a:bodyPr/>
                    <a:lstStyle/>
                    <a:p>
                      <a:pPr algn="ctr" fontAlgn="ctr"/>
                      <a:r>
                        <a:rPr lang="tr-TR" sz="1050" b="0" i="0" u="none" strike="noStrike">
                          <a:solidFill>
                            <a:srgbClr val="000000"/>
                          </a:solidFill>
                          <a:effectLst/>
                          <a:latin typeface="Calibri" panose="020F0502020204030204" pitchFamily="34" charset="0"/>
                        </a:rPr>
                        <a:t>11.00</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extLst>
                  <a:ext uri="{0D108BD9-81ED-4DB2-BD59-A6C34878D82A}">
                    <a16:rowId xmlns:a16="http://schemas.microsoft.com/office/drawing/2014/main" val="3648224335"/>
                  </a:ext>
                </a:extLst>
              </a:tr>
              <a:tr h="165669">
                <a:tc>
                  <a:txBody>
                    <a:bodyPr/>
                    <a:lstStyle/>
                    <a:p>
                      <a:pPr algn="l" fontAlgn="ctr"/>
                      <a:r>
                        <a:rPr lang="tr-TR" sz="1050" b="0" i="0" u="none" strike="noStrike" dirty="0">
                          <a:solidFill>
                            <a:srgbClr val="000000"/>
                          </a:solidFill>
                          <a:effectLst/>
                          <a:latin typeface="Calibri" panose="020F0502020204030204" pitchFamily="34" charset="0"/>
                        </a:rPr>
                        <a:t> STORAGE</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tc>
                  <a:txBody>
                    <a:bodyPr/>
                    <a:lstStyle/>
                    <a:p>
                      <a:pPr algn="ctr" fontAlgn="ctr"/>
                      <a:r>
                        <a:rPr lang="tr-TR" sz="1050" b="0" i="0" u="none" strike="noStrike">
                          <a:solidFill>
                            <a:srgbClr val="000000"/>
                          </a:solidFill>
                          <a:effectLst/>
                          <a:latin typeface="Calibri" panose="020F0502020204030204" pitchFamily="34" charset="0"/>
                        </a:rPr>
                        <a:t>14.00</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extLst>
                  <a:ext uri="{0D108BD9-81ED-4DB2-BD59-A6C34878D82A}">
                    <a16:rowId xmlns:a16="http://schemas.microsoft.com/office/drawing/2014/main" val="1138048185"/>
                  </a:ext>
                </a:extLst>
              </a:tr>
              <a:tr h="190473">
                <a:tc>
                  <a:txBody>
                    <a:bodyPr/>
                    <a:lstStyle/>
                    <a:p>
                      <a:pPr algn="l" fontAlgn="ctr"/>
                      <a:r>
                        <a:rPr lang="tr-TR" sz="1050" b="0" i="0" u="none" strike="noStrike" dirty="0">
                          <a:solidFill>
                            <a:srgbClr val="000000"/>
                          </a:solidFill>
                          <a:effectLst/>
                          <a:latin typeface="Calibri" panose="020F0502020204030204" pitchFamily="34" charset="0"/>
                        </a:rPr>
                        <a:t> ADULT'S DINING &amp; MULTIPURPOSE HALL</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tc>
                  <a:txBody>
                    <a:bodyPr/>
                    <a:lstStyle/>
                    <a:p>
                      <a:pPr algn="ctr" fontAlgn="ctr"/>
                      <a:r>
                        <a:rPr lang="tr-TR" sz="1050" b="0" i="0" u="none" strike="noStrike">
                          <a:solidFill>
                            <a:srgbClr val="000000"/>
                          </a:solidFill>
                          <a:effectLst/>
                          <a:latin typeface="Calibri" panose="020F0502020204030204" pitchFamily="34" charset="0"/>
                        </a:rPr>
                        <a:t>159.00</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extLst>
                  <a:ext uri="{0D108BD9-81ED-4DB2-BD59-A6C34878D82A}">
                    <a16:rowId xmlns:a16="http://schemas.microsoft.com/office/drawing/2014/main" val="3444313282"/>
                  </a:ext>
                </a:extLst>
              </a:tr>
              <a:tr h="190473">
                <a:tc>
                  <a:txBody>
                    <a:bodyPr/>
                    <a:lstStyle/>
                    <a:p>
                      <a:pPr algn="l" fontAlgn="ctr"/>
                      <a:r>
                        <a:rPr lang="tr-TR" sz="1050" b="0" i="0" u="none" strike="noStrike" dirty="0">
                          <a:solidFill>
                            <a:srgbClr val="000000"/>
                          </a:solidFill>
                          <a:effectLst/>
                          <a:latin typeface="Calibri" panose="020F0502020204030204" pitchFamily="34" charset="0"/>
                        </a:rPr>
                        <a:t> ENTRANCE HALL</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tc>
                  <a:txBody>
                    <a:bodyPr/>
                    <a:lstStyle/>
                    <a:p>
                      <a:pPr algn="ctr" fontAlgn="ctr"/>
                      <a:r>
                        <a:rPr lang="tr-TR" sz="1050" b="0" i="0" u="none" strike="noStrike">
                          <a:solidFill>
                            <a:srgbClr val="000000"/>
                          </a:solidFill>
                          <a:effectLst/>
                          <a:latin typeface="Calibri" panose="020F0502020204030204" pitchFamily="34" charset="0"/>
                        </a:rPr>
                        <a:t>17.00</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extLst>
                  <a:ext uri="{0D108BD9-81ED-4DB2-BD59-A6C34878D82A}">
                    <a16:rowId xmlns:a16="http://schemas.microsoft.com/office/drawing/2014/main" val="4144632379"/>
                  </a:ext>
                </a:extLst>
              </a:tr>
              <a:tr h="190473">
                <a:tc>
                  <a:txBody>
                    <a:bodyPr/>
                    <a:lstStyle/>
                    <a:p>
                      <a:pPr algn="l" fontAlgn="ctr"/>
                      <a:r>
                        <a:rPr lang="tr-TR" sz="1050" b="0" i="0" u="none" strike="noStrike" dirty="0">
                          <a:solidFill>
                            <a:srgbClr val="000000"/>
                          </a:solidFill>
                          <a:effectLst/>
                          <a:latin typeface="Calibri" panose="020F0502020204030204" pitchFamily="34" charset="0"/>
                        </a:rPr>
                        <a:t> WC-LAV.</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tc>
                  <a:txBody>
                    <a:bodyPr/>
                    <a:lstStyle/>
                    <a:p>
                      <a:pPr algn="ctr" fontAlgn="ctr"/>
                      <a:r>
                        <a:rPr lang="tr-TR" sz="1050" b="0" i="0" u="none" strike="noStrike">
                          <a:solidFill>
                            <a:srgbClr val="000000"/>
                          </a:solidFill>
                          <a:effectLst/>
                          <a:latin typeface="Calibri" panose="020F0502020204030204" pitchFamily="34" charset="0"/>
                        </a:rPr>
                        <a:t>12.00</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extLst>
                  <a:ext uri="{0D108BD9-81ED-4DB2-BD59-A6C34878D82A}">
                    <a16:rowId xmlns:a16="http://schemas.microsoft.com/office/drawing/2014/main" val="3692529856"/>
                  </a:ext>
                </a:extLst>
              </a:tr>
              <a:tr h="190473">
                <a:tc>
                  <a:txBody>
                    <a:bodyPr/>
                    <a:lstStyle/>
                    <a:p>
                      <a:pPr algn="l" fontAlgn="ctr"/>
                      <a:r>
                        <a:rPr lang="tr-TR" sz="1050" b="0" i="0" u="none" strike="noStrike" dirty="0">
                          <a:solidFill>
                            <a:srgbClr val="000000"/>
                          </a:solidFill>
                          <a:effectLst/>
                          <a:latin typeface="Calibri" panose="020F0502020204030204" pitchFamily="34" charset="0"/>
                        </a:rPr>
                        <a:t> WC-LAV.</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tc>
                  <a:txBody>
                    <a:bodyPr/>
                    <a:lstStyle/>
                    <a:p>
                      <a:pPr algn="ctr" fontAlgn="ctr"/>
                      <a:r>
                        <a:rPr lang="tr-TR" sz="1050" b="0" i="0" u="none" strike="noStrike">
                          <a:solidFill>
                            <a:srgbClr val="000000"/>
                          </a:solidFill>
                          <a:effectLst/>
                          <a:latin typeface="Calibri" panose="020F0502020204030204" pitchFamily="34" charset="0"/>
                        </a:rPr>
                        <a:t>12.00</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extLst>
                  <a:ext uri="{0D108BD9-81ED-4DB2-BD59-A6C34878D82A}">
                    <a16:rowId xmlns:a16="http://schemas.microsoft.com/office/drawing/2014/main" val="819817454"/>
                  </a:ext>
                </a:extLst>
              </a:tr>
              <a:tr h="190473">
                <a:tc>
                  <a:txBody>
                    <a:bodyPr/>
                    <a:lstStyle/>
                    <a:p>
                      <a:pPr algn="l" fontAlgn="ctr"/>
                      <a:r>
                        <a:rPr lang="tr-TR" sz="1050" b="0" i="0" u="none" strike="noStrike" dirty="0">
                          <a:solidFill>
                            <a:srgbClr val="000000"/>
                          </a:solidFill>
                          <a:effectLst/>
                          <a:latin typeface="Calibri" panose="020F0502020204030204" pitchFamily="34" charset="0"/>
                        </a:rPr>
                        <a:t> STIRAGE</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tc>
                  <a:txBody>
                    <a:bodyPr/>
                    <a:lstStyle/>
                    <a:p>
                      <a:pPr algn="ctr" fontAlgn="ctr"/>
                      <a:r>
                        <a:rPr lang="tr-TR" sz="1050" b="0" i="0" u="none" strike="noStrike">
                          <a:solidFill>
                            <a:srgbClr val="000000"/>
                          </a:solidFill>
                          <a:effectLst/>
                          <a:latin typeface="Calibri" panose="020F0502020204030204" pitchFamily="34" charset="0"/>
                        </a:rPr>
                        <a:t>7.00</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extLst>
                  <a:ext uri="{0D108BD9-81ED-4DB2-BD59-A6C34878D82A}">
                    <a16:rowId xmlns:a16="http://schemas.microsoft.com/office/drawing/2014/main" val="3468800327"/>
                  </a:ext>
                </a:extLst>
              </a:tr>
              <a:tr h="190473">
                <a:tc>
                  <a:txBody>
                    <a:bodyPr/>
                    <a:lstStyle/>
                    <a:p>
                      <a:pPr algn="l" fontAlgn="ctr"/>
                      <a:r>
                        <a:rPr lang="tr-TR" sz="1050" b="0" i="0" u="none" strike="noStrike" dirty="0">
                          <a:solidFill>
                            <a:srgbClr val="000000"/>
                          </a:solidFill>
                          <a:effectLst/>
                          <a:latin typeface="Calibri" panose="020F0502020204030204" pitchFamily="34" charset="0"/>
                        </a:rPr>
                        <a:t> LIONS SECRETARY</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tc>
                  <a:txBody>
                    <a:bodyPr/>
                    <a:lstStyle/>
                    <a:p>
                      <a:pPr algn="ctr" fontAlgn="ctr"/>
                      <a:r>
                        <a:rPr lang="tr-TR" sz="1050" b="0" i="0" u="none" strike="noStrike">
                          <a:solidFill>
                            <a:srgbClr val="000000"/>
                          </a:solidFill>
                          <a:effectLst/>
                          <a:latin typeface="Calibri" panose="020F0502020204030204" pitchFamily="34" charset="0"/>
                        </a:rPr>
                        <a:t>12.00</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extLst>
                  <a:ext uri="{0D108BD9-81ED-4DB2-BD59-A6C34878D82A}">
                    <a16:rowId xmlns:a16="http://schemas.microsoft.com/office/drawing/2014/main" val="3794877269"/>
                  </a:ext>
                </a:extLst>
              </a:tr>
              <a:tr h="190473">
                <a:tc>
                  <a:txBody>
                    <a:bodyPr/>
                    <a:lstStyle/>
                    <a:p>
                      <a:pPr algn="l" fontAlgn="ctr"/>
                      <a:r>
                        <a:rPr lang="tr-TR" sz="1050" b="0" i="0" u="none" strike="noStrike" dirty="0">
                          <a:solidFill>
                            <a:srgbClr val="000000"/>
                          </a:solidFill>
                          <a:effectLst/>
                          <a:latin typeface="Calibri" panose="020F0502020204030204" pitchFamily="34" charset="0"/>
                        </a:rPr>
                        <a:t> ADMINISTRATION CORR.</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tc>
                  <a:txBody>
                    <a:bodyPr/>
                    <a:lstStyle/>
                    <a:p>
                      <a:pPr algn="ctr" fontAlgn="ctr"/>
                      <a:r>
                        <a:rPr lang="tr-TR" sz="1050" b="0" i="0" u="none" strike="noStrike">
                          <a:solidFill>
                            <a:srgbClr val="000000"/>
                          </a:solidFill>
                          <a:effectLst/>
                          <a:latin typeface="Calibri" panose="020F0502020204030204" pitchFamily="34" charset="0"/>
                        </a:rPr>
                        <a:t>13.00</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extLst>
                  <a:ext uri="{0D108BD9-81ED-4DB2-BD59-A6C34878D82A}">
                    <a16:rowId xmlns:a16="http://schemas.microsoft.com/office/drawing/2014/main" val="2274918465"/>
                  </a:ext>
                </a:extLst>
              </a:tr>
              <a:tr h="190473">
                <a:tc>
                  <a:txBody>
                    <a:bodyPr/>
                    <a:lstStyle/>
                    <a:p>
                      <a:pPr algn="l" fontAlgn="ctr"/>
                      <a:r>
                        <a:rPr lang="tr-TR" sz="1050" b="0" i="0" u="none" strike="noStrike" dirty="0">
                          <a:solidFill>
                            <a:srgbClr val="000000"/>
                          </a:solidFill>
                          <a:effectLst/>
                          <a:latin typeface="Calibri" panose="020F0502020204030204" pitchFamily="34" charset="0"/>
                        </a:rPr>
                        <a:t> KINDERGARTEN MANAGER</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tc>
                  <a:txBody>
                    <a:bodyPr/>
                    <a:lstStyle/>
                    <a:p>
                      <a:pPr algn="ctr" fontAlgn="ctr"/>
                      <a:r>
                        <a:rPr lang="tr-TR" sz="1050" b="0" i="0" u="none" strike="noStrike">
                          <a:solidFill>
                            <a:srgbClr val="000000"/>
                          </a:solidFill>
                          <a:effectLst/>
                          <a:latin typeface="Calibri" panose="020F0502020204030204" pitchFamily="34" charset="0"/>
                        </a:rPr>
                        <a:t>14.00</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extLst>
                  <a:ext uri="{0D108BD9-81ED-4DB2-BD59-A6C34878D82A}">
                    <a16:rowId xmlns:a16="http://schemas.microsoft.com/office/drawing/2014/main" val="3364119106"/>
                  </a:ext>
                </a:extLst>
              </a:tr>
              <a:tr h="190473">
                <a:tc>
                  <a:txBody>
                    <a:bodyPr/>
                    <a:lstStyle/>
                    <a:p>
                      <a:pPr algn="l" fontAlgn="ctr"/>
                      <a:r>
                        <a:rPr lang="tr-TR" sz="1050" b="0" i="0" u="none" strike="noStrike" dirty="0">
                          <a:solidFill>
                            <a:srgbClr val="000000"/>
                          </a:solidFill>
                          <a:effectLst/>
                          <a:latin typeface="Calibri" panose="020F0502020204030204" pitchFamily="34" charset="0"/>
                        </a:rPr>
                        <a:t> FINANCE &amp; ACCOUNTANT</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tc>
                  <a:txBody>
                    <a:bodyPr/>
                    <a:lstStyle/>
                    <a:p>
                      <a:pPr algn="ctr" fontAlgn="ctr"/>
                      <a:r>
                        <a:rPr lang="tr-TR" sz="1050" b="0" i="0" u="none" strike="noStrike">
                          <a:solidFill>
                            <a:srgbClr val="000000"/>
                          </a:solidFill>
                          <a:effectLst/>
                          <a:latin typeface="Calibri" panose="020F0502020204030204" pitchFamily="34" charset="0"/>
                        </a:rPr>
                        <a:t>12.00</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extLst>
                  <a:ext uri="{0D108BD9-81ED-4DB2-BD59-A6C34878D82A}">
                    <a16:rowId xmlns:a16="http://schemas.microsoft.com/office/drawing/2014/main" val="599120786"/>
                  </a:ext>
                </a:extLst>
              </a:tr>
              <a:tr h="190473">
                <a:tc>
                  <a:txBody>
                    <a:bodyPr/>
                    <a:lstStyle/>
                    <a:p>
                      <a:pPr algn="l" fontAlgn="ctr"/>
                      <a:r>
                        <a:rPr lang="tr-TR" sz="1050" b="0" i="0" u="none" strike="noStrike" dirty="0">
                          <a:solidFill>
                            <a:srgbClr val="000000"/>
                          </a:solidFill>
                          <a:effectLst/>
                          <a:latin typeface="Calibri" panose="020F0502020204030204" pitchFamily="34" charset="0"/>
                        </a:rPr>
                        <a:t> LIONS NGO ROOM</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tc>
                  <a:txBody>
                    <a:bodyPr/>
                    <a:lstStyle/>
                    <a:p>
                      <a:pPr algn="ctr" fontAlgn="ctr"/>
                      <a:r>
                        <a:rPr lang="tr-TR" sz="1050" b="0" i="0" u="none" strike="noStrike">
                          <a:solidFill>
                            <a:srgbClr val="000000"/>
                          </a:solidFill>
                          <a:effectLst/>
                          <a:latin typeface="Calibri" panose="020F0502020204030204" pitchFamily="34" charset="0"/>
                        </a:rPr>
                        <a:t>9.00</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extLst>
                  <a:ext uri="{0D108BD9-81ED-4DB2-BD59-A6C34878D82A}">
                    <a16:rowId xmlns:a16="http://schemas.microsoft.com/office/drawing/2014/main" val="1078436444"/>
                  </a:ext>
                </a:extLst>
              </a:tr>
              <a:tr h="190473">
                <a:tc>
                  <a:txBody>
                    <a:bodyPr/>
                    <a:lstStyle/>
                    <a:p>
                      <a:pPr algn="l" fontAlgn="ctr"/>
                      <a:r>
                        <a:rPr lang="tr-TR" sz="1050" b="0" i="0" u="none" strike="noStrike" dirty="0">
                          <a:solidFill>
                            <a:srgbClr val="000000"/>
                          </a:solidFill>
                          <a:effectLst/>
                          <a:latin typeface="Calibri" panose="020F0502020204030204" pitchFamily="34" charset="0"/>
                        </a:rPr>
                        <a:t> TECHNICAL MANAGER</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tc>
                  <a:txBody>
                    <a:bodyPr/>
                    <a:lstStyle/>
                    <a:p>
                      <a:pPr algn="ctr" fontAlgn="ctr"/>
                      <a:r>
                        <a:rPr lang="tr-TR" sz="1050" b="0" i="0" u="none" strike="noStrike">
                          <a:solidFill>
                            <a:srgbClr val="000000"/>
                          </a:solidFill>
                          <a:effectLst/>
                          <a:latin typeface="Calibri" panose="020F0502020204030204" pitchFamily="34" charset="0"/>
                        </a:rPr>
                        <a:t>16.00</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extLst>
                  <a:ext uri="{0D108BD9-81ED-4DB2-BD59-A6C34878D82A}">
                    <a16:rowId xmlns:a16="http://schemas.microsoft.com/office/drawing/2014/main" val="1777339888"/>
                  </a:ext>
                </a:extLst>
              </a:tr>
              <a:tr h="190473">
                <a:tc>
                  <a:txBody>
                    <a:bodyPr/>
                    <a:lstStyle/>
                    <a:p>
                      <a:pPr algn="l" fontAlgn="ctr"/>
                      <a:r>
                        <a:rPr lang="tr-TR" sz="1050" b="1" i="0" u="none" strike="noStrike" dirty="0">
                          <a:solidFill>
                            <a:srgbClr val="000000"/>
                          </a:solidFill>
                          <a:effectLst/>
                          <a:latin typeface="Calibri" panose="020F0502020204030204" pitchFamily="34" charset="0"/>
                        </a:rPr>
                        <a:t> TOTAL NET AREA</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B7DEE8"/>
                    </a:solidFill>
                  </a:tcPr>
                </a:tc>
                <a:tc>
                  <a:txBody>
                    <a:bodyPr/>
                    <a:lstStyle/>
                    <a:p>
                      <a:pPr algn="ctr" fontAlgn="ctr"/>
                      <a:r>
                        <a:rPr lang="tr-TR" sz="1050" b="1" i="0" u="none" strike="noStrike" dirty="0">
                          <a:solidFill>
                            <a:srgbClr val="000000"/>
                          </a:solidFill>
                          <a:effectLst/>
                          <a:latin typeface="Calibri" panose="020F0502020204030204" pitchFamily="34" charset="0"/>
                        </a:rPr>
                        <a:t>734.00</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B7DEE8"/>
                    </a:solidFill>
                  </a:tcPr>
                </a:tc>
                <a:extLst>
                  <a:ext uri="{0D108BD9-81ED-4DB2-BD59-A6C34878D82A}">
                    <a16:rowId xmlns:a16="http://schemas.microsoft.com/office/drawing/2014/main" val="1907835247"/>
                  </a:ext>
                </a:extLst>
              </a:tr>
            </a:tbl>
          </a:graphicData>
        </a:graphic>
      </p:graphicFrame>
    </p:spTree>
    <p:extLst>
      <p:ext uri="{BB962C8B-B14F-4D97-AF65-F5344CB8AC3E}">
        <p14:creationId xmlns:p14="http://schemas.microsoft.com/office/powerpoint/2010/main" val="27568427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4">
            <a:extLst>
              <a:ext uri="{FF2B5EF4-FFF2-40B4-BE49-F238E27FC236}">
                <a16:creationId xmlns:a16="http://schemas.microsoft.com/office/drawing/2014/main" id="{783E0489-E3CC-5E48-9BE4-7B554ADA28E1}"/>
              </a:ext>
            </a:extLst>
          </p:cNvPr>
          <p:cNvSpPr txBox="1">
            <a:spLocks noGrp="1"/>
          </p:cNvSpPr>
          <p:nvPr>
            <p:ph type="title"/>
          </p:nvPr>
        </p:nvSpPr>
        <p:spPr>
          <a:prstGeom prst="rect">
            <a:avLst/>
          </a:prstGeom>
        </p:spPr>
        <p:txBody>
          <a:bodyPr vert="horz" lIns="0" tIns="45720" rIns="91440" bIns="45720" rtlCol="0" anchor="ctr">
            <a:normAutofit/>
          </a:bodyPr>
          <a:lstStyle>
            <a:defPPr>
              <a:defRPr lang="de-DE"/>
            </a:defPPr>
            <a:lvl1pPr marL="0" algn="l" defTabSz="914400" rtl="0" eaLnBrk="1" latinLnBrk="0" hangingPunct="1">
              <a:defRPr sz="1000" kern="1200">
                <a:solidFill>
                  <a:schemeClr val="accent3">
                    <a:lumMod val="7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tr-TR" sz="3000" b="1" dirty="0">
                <a:solidFill>
                  <a:schemeClr val="bg1"/>
                </a:solidFill>
                <a:cs typeface="Arial" panose="020B0604020202020204" pitchFamily="34" charset="0"/>
              </a:rPr>
              <a:t>KINDERGARTEN AND NURSERY</a:t>
            </a:r>
            <a:endParaRPr kumimoji="0" lang="de-DE" sz="3000" i="0" u="none" strike="noStrike" kern="1200" cap="none" spc="0" normalizeH="0" baseline="0" noProof="0" dirty="0">
              <a:ln>
                <a:noFill/>
              </a:ln>
              <a:solidFill>
                <a:schemeClr val="bg1"/>
              </a:solidFill>
              <a:effectLst/>
              <a:uLnTx/>
              <a:uFillTx/>
              <a:cs typeface="Arial" panose="020B0604020202020204" pitchFamily="34" charset="0"/>
            </a:endParaRPr>
          </a:p>
        </p:txBody>
      </p:sp>
      <p:sp>
        <p:nvSpPr>
          <p:cNvPr id="5" name="Metin kutusu 17">
            <a:extLst>
              <a:ext uri="{FF2B5EF4-FFF2-40B4-BE49-F238E27FC236}">
                <a16:creationId xmlns:a16="http://schemas.microsoft.com/office/drawing/2014/main" id="{A841E4C0-7891-154D-B84B-36683ECF65B6}"/>
              </a:ext>
            </a:extLst>
          </p:cNvPr>
          <p:cNvSpPr txBox="1"/>
          <p:nvPr/>
        </p:nvSpPr>
        <p:spPr>
          <a:xfrm>
            <a:off x="410819" y="1281133"/>
            <a:ext cx="3961666" cy="2523768"/>
          </a:xfrm>
          <a:prstGeom prst="rect">
            <a:avLst/>
          </a:prstGeom>
          <a:noFill/>
        </p:spPr>
        <p:txBody>
          <a:bodyPr wrap="square">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tr-TR" sz="2000" b="1" i="0" u="none" strike="noStrike" kern="1200" cap="none" spc="0" normalizeH="0" baseline="0" noProof="1">
                <a:ln>
                  <a:noFill/>
                </a:ln>
                <a:solidFill>
                  <a:srgbClr val="FEFFFF"/>
                </a:solidFill>
                <a:effectLst/>
                <a:uLnTx/>
                <a:uFillTx/>
                <a:latin typeface="Arial" panose="020B0604020202020204"/>
                <a:ea typeface="+mn-ea"/>
                <a:cs typeface="+mn-cs"/>
              </a:rPr>
              <a:t>     Kindergarten and Nursery</a:t>
            </a:r>
          </a:p>
          <a:p>
            <a:pPr marL="342900" marR="0" lvl="0" indent="-342900" algn="just"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kumimoji="0" lang="tr-TR" sz="1800" b="0" i="0" u="none" strike="noStrike" kern="1200" cap="none" spc="0" normalizeH="0" baseline="0" noProof="1">
                <a:ln>
                  <a:noFill/>
                </a:ln>
                <a:solidFill>
                  <a:srgbClr val="FEFFFF"/>
                </a:solidFill>
                <a:effectLst/>
                <a:uLnTx/>
                <a:uFillTx/>
                <a:latin typeface="Arial" panose="020B0604020202020204"/>
                <a:ea typeface="+mn-ea"/>
                <a:cs typeface="+mn-cs"/>
              </a:rPr>
              <a:t>6 classes for differnet age groups</a:t>
            </a:r>
          </a:p>
          <a:p>
            <a:pPr marL="342900" marR="0" lvl="0" indent="-342900" algn="just"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kumimoji="0" lang="tr-TR" sz="1800" b="0" i="0" u="none" strike="noStrike" kern="1200" cap="none" spc="0" normalizeH="0" baseline="0" noProof="1">
                <a:ln>
                  <a:noFill/>
                </a:ln>
                <a:solidFill>
                  <a:srgbClr val="FEFFFF"/>
                </a:solidFill>
                <a:effectLst/>
                <a:uLnTx/>
                <a:uFillTx/>
                <a:latin typeface="Arial" panose="020B0604020202020204"/>
                <a:ea typeface="+mn-ea"/>
                <a:cs typeface="+mn-cs"/>
              </a:rPr>
              <a:t>Sleeping room for 3-4 age group</a:t>
            </a:r>
          </a:p>
          <a:p>
            <a:pPr marL="342900" marR="0" lvl="0" indent="-342900" algn="just"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kumimoji="0" lang="tr-TR" sz="1800" b="0" i="0" u="none" strike="noStrike" kern="1200" cap="none" spc="0" normalizeH="0" baseline="0" noProof="1">
                <a:ln>
                  <a:noFill/>
                </a:ln>
                <a:solidFill>
                  <a:srgbClr val="FEFFFF"/>
                </a:solidFill>
                <a:effectLst/>
                <a:uLnTx/>
                <a:uFillTx/>
                <a:latin typeface="Arial" panose="020B0604020202020204"/>
                <a:ea typeface="+mn-ea"/>
                <a:cs typeface="+mn-cs"/>
              </a:rPr>
              <a:t>Preparatory rooms</a:t>
            </a:r>
          </a:p>
          <a:p>
            <a:pPr marL="342900" marR="0" lvl="0" indent="-342900" algn="just"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kumimoji="0" lang="tr-TR" sz="1800" b="0" i="0" u="none" strike="noStrike" kern="1200" cap="none" spc="0" normalizeH="0" baseline="0" noProof="1">
                <a:ln>
                  <a:noFill/>
                </a:ln>
                <a:solidFill>
                  <a:srgbClr val="FEFFFF"/>
                </a:solidFill>
                <a:effectLst/>
                <a:uLnTx/>
                <a:uFillTx/>
                <a:latin typeface="Arial" panose="020B0604020202020204"/>
                <a:ea typeface="+mn-ea"/>
                <a:cs typeface="+mn-cs"/>
              </a:rPr>
              <a:t>Library and social areas</a:t>
            </a:r>
          </a:p>
          <a:p>
            <a:pPr marL="342900" marR="0" lvl="0" indent="-342900" algn="just"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kumimoji="0" lang="tr-TR" sz="1800" b="0" i="0" u="none" strike="noStrike" kern="1200" cap="none" spc="0" normalizeH="0" baseline="0" noProof="1">
                <a:ln>
                  <a:noFill/>
                </a:ln>
                <a:solidFill>
                  <a:srgbClr val="FEFFFF"/>
                </a:solidFill>
                <a:effectLst/>
                <a:uLnTx/>
                <a:uFillTx/>
                <a:latin typeface="Arial" panose="020B0604020202020204"/>
                <a:ea typeface="+mn-ea"/>
                <a:cs typeface="+mn-cs"/>
              </a:rPr>
              <a:t>Closed winter play ground </a:t>
            </a:r>
          </a:p>
          <a:p>
            <a:pPr marL="342900" marR="0" lvl="0" indent="-342900" algn="just"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kumimoji="0" lang="tr-TR" sz="1800" b="0" i="0" u="none" strike="noStrike" kern="1200" cap="none" spc="0" normalizeH="0" baseline="0" noProof="1">
                <a:ln>
                  <a:noFill/>
                </a:ln>
                <a:solidFill>
                  <a:srgbClr val="FEFFFF"/>
                </a:solidFill>
                <a:effectLst/>
                <a:uLnTx/>
                <a:uFillTx/>
                <a:latin typeface="Arial" panose="020B0604020202020204"/>
                <a:ea typeface="+mn-ea"/>
                <a:cs typeface="+mn-cs"/>
              </a:rPr>
              <a:t>Sociologist and health rooms</a:t>
            </a:r>
          </a:p>
        </p:txBody>
      </p:sp>
      <p:sp>
        <p:nvSpPr>
          <p:cNvPr id="6" name="Metin kutusu 18">
            <a:extLst>
              <a:ext uri="{FF2B5EF4-FFF2-40B4-BE49-F238E27FC236}">
                <a16:creationId xmlns:a16="http://schemas.microsoft.com/office/drawing/2014/main" id="{B4DA2533-4FE6-EC43-9A06-137BEE31346F}"/>
              </a:ext>
            </a:extLst>
          </p:cNvPr>
          <p:cNvSpPr txBox="1"/>
          <p:nvPr/>
        </p:nvSpPr>
        <p:spPr>
          <a:xfrm>
            <a:off x="410819" y="3804901"/>
            <a:ext cx="6864625" cy="1785104"/>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600"/>
              </a:spcBef>
              <a:spcAft>
                <a:spcPts val="0"/>
              </a:spcAft>
              <a:buClrTx/>
              <a:buSzTx/>
              <a:buFont typeface="Wingdings" pitchFamily="2" charset="2"/>
              <a:buChar char="ü"/>
              <a:tabLst/>
              <a:defRPr/>
            </a:pPr>
            <a:r>
              <a:rPr kumimoji="0" lang="tr-TR" sz="1800" b="1" i="0" u="none" strike="noStrike" kern="1200" cap="none" spc="0" normalizeH="0" baseline="0" noProof="1">
                <a:ln>
                  <a:noFill/>
                </a:ln>
                <a:solidFill>
                  <a:srgbClr val="FEFFFF"/>
                </a:solidFill>
                <a:effectLst/>
                <a:uLnTx/>
                <a:uFillTx/>
                <a:latin typeface="Arial" panose="020B0604020202020204"/>
                <a:ea typeface="+mn-ea"/>
                <a:cs typeface="+mn-cs"/>
              </a:rPr>
              <a:t> 1</a:t>
            </a:r>
            <a:r>
              <a:rPr kumimoji="0" lang="tr-TR" sz="1800" b="0" i="0" u="none" strike="noStrike" kern="1200" cap="none" spc="0" normalizeH="0" baseline="0" noProof="1">
                <a:ln>
                  <a:noFill/>
                </a:ln>
                <a:solidFill>
                  <a:srgbClr val="FEFFFF"/>
                </a:solidFill>
                <a:effectLst/>
                <a:uLnTx/>
                <a:uFillTx/>
                <a:latin typeface="Arial" panose="020B0604020202020204"/>
                <a:ea typeface="+mn-ea"/>
                <a:cs typeface="+mn-cs"/>
              </a:rPr>
              <a:t>20 children capacity</a:t>
            </a:r>
          </a:p>
          <a:p>
            <a:pPr marL="342900" marR="0" lvl="0" indent="-342900" algn="just"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kumimoji="0" lang="tr-TR" sz="1800" b="0" i="0" u="none" strike="noStrike" kern="1200" cap="none" spc="0" normalizeH="0" baseline="0" noProof="1">
                <a:ln>
                  <a:noFill/>
                </a:ln>
                <a:solidFill>
                  <a:srgbClr val="FEFFFF"/>
                </a:solidFill>
                <a:effectLst/>
                <a:uLnTx/>
                <a:uFillTx/>
                <a:latin typeface="Arial" panose="020B0604020202020204"/>
                <a:ea typeface="+mn-ea"/>
                <a:cs typeface="+mn-cs"/>
              </a:rPr>
              <a:t>Private dining hall for 50 children</a:t>
            </a:r>
          </a:p>
          <a:p>
            <a:pPr marL="342900" marR="0" lvl="0" indent="-342900" algn="just"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kumimoji="0" lang="tr-TR" sz="1800" b="0" i="0" u="none" strike="noStrike" kern="1200" cap="none" spc="0" normalizeH="0" baseline="0" noProof="1">
                <a:ln>
                  <a:noFill/>
                </a:ln>
                <a:solidFill>
                  <a:srgbClr val="FEFFFF"/>
                </a:solidFill>
                <a:effectLst/>
                <a:uLnTx/>
                <a:uFillTx/>
                <a:latin typeface="Arial" panose="020B0604020202020204"/>
                <a:ea typeface="+mn-ea"/>
                <a:cs typeface="+mn-cs"/>
              </a:rPr>
              <a:t>Special management rooms </a:t>
            </a:r>
          </a:p>
          <a:p>
            <a:pPr marL="342900" marR="0" lvl="0" indent="-342900" algn="just"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kumimoji="0" lang="tr-TR" sz="1800" b="0" i="0" u="none" strike="noStrike" kern="1200" cap="none" spc="0" normalizeH="0" baseline="0" noProof="1">
                <a:ln>
                  <a:noFill/>
                </a:ln>
                <a:solidFill>
                  <a:srgbClr val="FEFFFF"/>
                </a:solidFill>
                <a:effectLst/>
                <a:uLnTx/>
                <a:uFillTx/>
                <a:latin typeface="Arial" panose="020B0604020202020204"/>
                <a:ea typeface="+mn-ea"/>
                <a:cs typeface="+mn-cs"/>
              </a:rPr>
              <a:t>Garden and open air playground</a:t>
            </a:r>
          </a:p>
          <a:p>
            <a:pPr marL="3429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kumimoji="0" lang="en-US" sz="1800" b="0" i="0" u="none" strike="noStrike" kern="1200" cap="none" spc="0" normalizeH="0" baseline="0" noProof="1">
                <a:ln>
                  <a:noFill/>
                </a:ln>
                <a:solidFill>
                  <a:srgbClr val="FEFFFF"/>
                </a:solidFill>
                <a:effectLst/>
                <a:uLnTx/>
                <a:uFillTx/>
                <a:latin typeface="Arial" panose="020B0604020202020204"/>
                <a:ea typeface="+mn-ea"/>
                <a:cs typeface="+mn-cs"/>
              </a:rPr>
              <a:t>Vegetable field</a:t>
            </a:r>
            <a:r>
              <a:rPr kumimoji="0" lang="tr-TR" sz="1800" b="0" i="0" u="none" strike="noStrike" kern="1200" cap="none" spc="0" normalizeH="0" baseline="0" noProof="1">
                <a:ln>
                  <a:noFill/>
                </a:ln>
                <a:solidFill>
                  <a:srgbClr val="FEFFFF"/>
                </a:solidFill>
                <a:effectLst/>
                <a:uLnTx/>
                <a:uFillTx/>
                <a:latin typeface="Arial" panose="020B0604020202020204"/>
                <a:ea typeface="+mn-ea"/>
                <a:cs typeface="+mn-cs"/>
              </a:rPr>
              <a:t>, poultry</a:t>
            </a:r>
            <a:r>
              <a:rPr kumimoji="0" lang="en-US" sz="1800" b="0" i="0" u="none" strike="noStrike" kern="1200" cap="none" spc="0" normalizeH="0" baseline="0" noProof="1">
                <a:ln>
                  <a:noFill/>
                </a:ln>
                <a:solidFill>
                  <a:srgbClr val="FEFFFF"/>
                </a:solidFill>
                <a:effectLst/>
                <a:uLnTx/>
                <a:uFillTx/>
                <a:latin typeface="Arial" panose="020B0604020202020204"/>
                <a:ea typeface="+mn-ea"/>
                <a:cs typeface="+mn-cs"/>
              </a:rPr>
              <a:t> and livestock production area</a:t>
            </a:r>
            <a:endParaRPr kumimoji="0" lang="tr-TR" sz="1800" b="0" i="0" u="none" strike="noStrike" kern="1200" cap="none" spc="0" normalizeH="0" baseline="0" noProof="1">
              <a:ln>
                <a:noFill/>
              </a:ln>
              <a:solidFill>
                <a:srgbClr val="FEFFFF"/>
              </a:solidFill>
              <a:effectLst/>
              <a:uLnTx/>
              <a:uFillTx/>
              <a:latin typeface="Arial" panose="020B0604020202020204"/>
              <a:ea typeface="+mn-ea"/>
              <a:cs typeface="+mn-cs"/>
            </a:endParaRPr>
          </a:p>
        </p:txBody>
      </p:sp>
      <p:pic>
        <p:nvPicPr>
          <p:cNvPr id="7" name="Picture 3">
            <a:extLst>
              <a:ext uri="{FF2B5EF4-FFF2-40B4-BE49-F238E27FC236}">
                <a16:creationId xmlns:a16="http://schemas.microsoft.com/office/drawing/2014/main" id="{EAD0372C-B7AB-D145-8D06-46E4B436C052}"/>
              </a:ext>
            </a:extLst>
          </p:cNvPr>
          <p:cNvPicPr>
            <a:picLocks noChangeAspect="1"/>
          </p:cNvPicPr>
          <p:nvPr/>
        </p:nvPicPr>
        <p:blipFill>
          <a:blip r:embed="rId2" cstate="screen">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4515088" y="1357916"/>
            <a:ext cx="3904000" cy="2196000"/>
          </a:xfrm>
          <a:prstGeom prst="rect">
            <a:avLst/>
          </a:prstGeom>
        </p:spPr>
      </p:pic>
      <p:pic>
        <p:nvPicPr>
          <p:cNvPr id="8" name="Picture 6">
            <a:extLst>
              <a:ext uri="{FF2B5EF4-FFF2-40B4-BE49-F238E27FC236}">
                <a16:creationId xmlns:a16="http://schemas.microsoft.com/office/drawing/2014/main" id="{691C187E-0E92-F641-941E-A95158B05DA6}"/>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a:ext>
            </a:extLst>
          </a:blip>
          <a:srcRect/>
          <a:stretch/>
        </p:blipFill>
        <p:spPr>
          <a:xfrm>
            <a:off x="8561691" y="1319524"/>
            <a:ext cx="3378358" cy="2196000"/>
          </a:xfrm>
          <a:prstGeom prst="rect">
            <a:avLst/>
          </a:prstGeom>
        </p:spPr>
      </p:pic>
      <p:pic>
        <p:nvPicPr>
          <p:cNvPr id="9" name="Picture 4">
            <a:extLst>
              <a:ext uri="{FF2B5EF4-FFF2-40B4-BE49-F238E27FC236}">
                <a16:creationId xmlns:a16="http://schemas.microsoft.com/office/drawing/2014/main" id="{A90B2294-71D1-B74C-9B70-58160C1B319C}"/>
              </a:ext>
            </a:extLst>
          </p:cNvPr>
          <p:cNvPicPr>
            <a:picLocks noChangeAspect="1"/>
          </p:cNvPicPr>
          <p:nvPr/>
        </p:nvPicPr>
        <p:blipFill>
          <a:blip r:embed="rId6" cstate="screen">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a:ext>
            </a:extLst>
          </a:blip>
          <a:stretch>
            <a:fillRect/>
          </a:stretch>
        </p:blipFill>
        <p:spPr>
          <a:xfrm>
            <a:off x="7852732" y="3804900"/>
            <a:ext cx="4087317" cy="2196000"/>
          </a:xfrm>
          <a:prstGeom prst="rect">
            <a:avLst/>
          </a:prstGeom>
        </p:spPr>
      </p:pic>
    </p:spTree>
    <p:extLst>
      <p:ext uri="{BB962C8B-B14F-4D97-AF65-F5344CB8AC3E}">
        <p14:creationId xmlns:p14="http://schemas.microsoft.com/office/powerpoint/2010/main" val="3640089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4">
            <a:extLst>
              <a:ext uri="{FF2B5EF4-FFF2-40B4-BE49-F238E27FC236}">
                <a16:creationId xmlns:a16="http://schemas.microsoft.com/office/drawing/2014/main" id="{AF49AF96-65AB-694F-8F83-C8B3F2517A50}"/>
              </a:ext>
            </a:extLst>
          </p:cNvPr>
          <p:cNvSpPr txBox="1">
            <a:spLocks noGrp="1"/>
          </p:cNvSpPr>
          <p:nvPr>
            <p:ph type="title"/>
          </p:nvPr>
        </p:nvSpPr>
        <p:spPr>
          <a:xfrm>
            <a:off x="410819" y="365126"/>
            <a:ext cx="8653042" cy="665022"/>
          </a:xfrm>
          <a:prstGeom prst="rect">
            <a:avLst/>
          </a:prstGeom>
        </p:spPr>
        <p:txBody>
          <a:bodyPr vert="horz" lIns="0" tIns="45720" rIns="91440" bIns="45720" rtlCol="0" anchor="ctr"/>
          <a:lstStyle>
            <a:defPPr>
              <a:defRPr lang="de-DE"/>
            </a:defPPr>
            <a:lvl1pPr marL="0" algn="l" defTabSz="914400" rtl="0" eaLnBrk="1" latinLnBrk="0" hangingPunct="1">
              <a:defRPr sz="1000" kern="1200">
                <a:solidFill>
                  <a:schemeClr val="accent3">
                    <a:lumMod val="7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tr-TR" sz="2800" b="1" dirty="0">
                <a:solidFill>
                  <a:srgbClr val="002060"/>
                </a:solidFill>
                <a:latin typeface="Arial Black" panose="020B0A04020102020204" pitchFamily="34" charset="0"/>
                <a:cs typeface="Arial" panose="020B0604020202020204" pitchFamily="34" charset="0"/>
              </a:rPr>
              <a:t> </a:t>
            </a:r>
            <a:r>
              <a:rPr lang="tr-TR" sz="3000" b="1" dirty="0">
                <a:solidFill>
                  <a:schemeClr val="bg1"/>
                </a:solidFill>
                <a:cs typeface="Arial" panose="020B0604020202020204" pitchFamily="34" charset="0"/>
              </a:rPr>
              <a:t>SOCIAL AND TRAINING CENTER</a:t>
            </a:r>
            <a:endParaRPr kumimoji="0" lang="de-DE" sz="3000" i="0" u="none" strike="noStrike" kern="1200" cap="none" spc="0" normalizeH="0" baseline="0" noProof="0" dirty="0">
              <a:ln>
                <a:noFill/>
              </a:ln>
              <a:solidFill>
                <a:schemeClr val="bg1"/>
              </a:solidFill>
              <a:effectLst/>
              <a:uLnTx/>
              <a:uFillTx/>
              <a:cs typeface="Arial" panose="020B0604020202020204" pitchFamily="34" charset="0"/>
            </a:endParaRPr>
          </a:p>
        </p:txBody>
      </p:sp>
      <p:sp>
        <p:nvSpPr>
          <p:cNvPr id="5" name="Metin kutusu 17">
            <a:extLst>
              <a:ext uri="{FF2B5EF4-FFF2-40B4-BE49-F238E27FC236}">
                <a16:creationId xmlns:a16="http://schemas.microsoft.com/office/drawing/2014/main" id="{63880B54-7E68-DC4C-99FD-B9E4F7CA0BB8}"/>
              </a:ext>
            </a:extLst>
          </p:cNvPr>
          <p:cNvSpPr txBox="1"/>
          <p:nvPr/>
        </p:nvSpPr>
        <p:spPr>
          <a:xfrm>
            <a:off x="302866" y="1340768"/>
            <a:ext cx="3961666" cy="2062103"/>
          </a:xfrm>
          <a:prstGeom prst="rect">
            <a:avLst/>
          </a:prstGeom>
          <a:noFill/>
        </p:spPr>
        <p:txBody>
          <a:bodyPr wrap="square">
            <a:spAutoFit/>
          </a:bodyPr>
          <a:lstStyle/>
          <a:p>
            <a:pPr marL="342900" marR="0" lvl="0" indent="-342900" algn="just"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kumimoji="0" lang="tr-TR" sz="1800" b="0" i="0" u="none" strike="noStrike" kern="1200" cap="none" spc="0" normalizeH="0" baseline="0" noProof="1">
                <a:ln>
                  <a:noFill/>
                </a:ln>
                <a:solidFill>
                  <a:srgbClr val="FEFFFF"/>
                </a:solidFill>
                <a:effectLst/>
                <a:uLnTx/>
                <a:uFillTx/>
                <a:latin typeface="Arial" panose="020B0604020202020204"/>
                <a:ea typeface="+mn-ea"/>
                <a:cs typeface="+mn-cs"/>
              </a:rPr>
              <a:t>Dining Hall</a:t>
            </a:r>
            <a:r>
              <a:rPr kumimoji="0" lang="en-US" sz="1800" b="0" i="0" u="none" strike="noStrike" kern="1200" cap="none" spc="0" normalizeH="0" baseline="0" noProof="1">
                <a:ln>
                  <a:noFill/>
                </a:ln>
                <a:solidFill>
                  <a:srgbClr val="FEFFFF"/>
                </a:solidFill>
                <a:effectLst/>
                <a:uLnTx/>
                <a:uFillTx/>
                <a:latin typeface="Arial" panose="020B0604020202020204"/>
                <a:ea typeface="+mn-ea"/>
                <a:cs typeface="+mn-cs"/>
              </a:rPr>
              <a:t> for 120 </a:t>
            </a:r>
            <a:r>
              <a:rPr kumimoji="0" lang="tr-TR" sz="1800" b="0" i="0" u="none" strike="noStrike" kern="1200" cap="none" spc="0" normalizeH="0" baseline="0" noProof="1">
                <a:ln>
                  <a:noFill/>
                </a:ln>
                <a:solidFill>
                  <a:srgbClr val="FEFFFF"/>
                </a:solidFill>
                <a:effectLst/>
                <a:uLnTx/>
                <a:uFillTx/>
                <a:latin typeface="Arial" panose="020B0604020202020204"/>
                <a:ea typeface="+mn-ea"/>
                <a:cs typeface="+mn-cs"/>
              </a:rPr>
              <a:t>adult</a:t>
            </a:r>
            <a:endParaRPr kumimoji="0" lang="en-US" sz="1800" b="0" i="0" u="none" strike="noStrike" kern="1200" cap="none" spc="0" normalizeH="0" baseline="0" noProof="1">
              <a:ln>
                <a:noFill/>
              </a:ln>
              <a:solidFill>
                <a:srgbClr val="FEFFFF"/>
              </a:solidFill>
              <a:effectLst/>
              <a:uLnTx/>
              <a:uFillTx/>
              <a:latin typeface="Arial" panose="020B0604020202020204"/>
              <a:ea typeface="+mn-ea"/>
              <a:cs typeface="+mn-cs"/>
            </a:endParaRPr>
          </a:p>
          <a:p>
            <a:pPr marL="342900" marR="0" lvl="0" indent="-342900" algn="just"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kumimoji="0" lang="en-US" sz="1800" b="0" i="0" u="none" strike="noStrike" kern="1200" cap="none" spc="0" normalizeH="0" baseline="0" noProof="1">
                <a:ln>
                  <a:noFill/>
                </a:ln>
                <a:solidFill>
                  <a:srgbClr val="FEFFFF"/>
                </a:solidFill>
                <a:effectLst/>
                <a:uLnTx/>
                <a:uFillTx/>
                <a:latin typeface="Arial" panose="020B0604020202020204"/>
                <a:ea typeface="+mn-ea"/>
                <a:cs typeface="+mn-cs"/>
              </a:rPr>
              <a:t>Multi-purpose hall for 150 people</a:t>
            </a:r>
          </a:p>
          <a:p>
            <a:pPr marL="342900" marR="0" lvl="0" indent="-342900" algn="just"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kumimoji="0" lang="tr-TR" sz="1800" b="0" i="0" u="none" strike="noStrike" kern="1200" cap="none" spc="0" normalizeH="0" baseline="0" noProof="1">
                <a:ln>
                  <a:noFill/>
                </a:ln>
                <a:solidFill>
                  <a:srgbClr val="FEFFFF"/>
                </a:solidFill>
                <a:effectLst/>
                <a:uLnTx/>
                <a:uFillTx/>
                <a:latin typeface="Arial" panose="020B0604020202020204"/>
                <a:ea typeface="+mn-ea"/>
                <a:cs typeface="+mn-cs"/>
              </a:rPr>
              <a:t>4</a:t>
            </a:r>
            <a:r>
              <a:rPr kumimoji="0" lang="en-US" sz="1800" b="0" i="0" u="none" strike="noStrike" kern="1200" cap="none" spc="0" normalizeH="0" baseline="0" noProof="1">
                <a:ln>
                  <a:noFill/>
                </a:ln>
                <a:solidFill>
                  <a:srgbClr val="FEFFFF"/>
                </a:solidFill>
                <a:effectLst/>
                <a:uLnTx/>
                <a:uFillTx/>
                <a:latin typeface="Arial" panose="020B0604020202020204"/>
                <a:ea typeface="+mn-ea"/>
                <a:cs typeface="+mn-cs"/>
              </a:rPr>
              <a:t> training </a:t>
            </a:r>
            <a:r>
              <a:rPr kumimoji="0" lang="tr-TR" sz="1800" b="0" i="0" u="none" strike="noStrike" kern="1200" cap="none" spc="0" normalizeH="0" baseline="0" noProof="1">
                <a:ln>
                  <a:noFill/>
                </a:ln>
                <a:solidFill>
                  <a:srgbClr val="FEFFFF"/>
                </a:solidFill>
                <a:effectLst/>
                <a:uLnTx/>
                <a:uFillTx/>
                <a:latin typeface="Arial" panose="020B0604020202020204"/>
                <a:ea typeface="+mn-ea"/>
                <a:cs typeface="+mn-cs"/>
              </a:rPr>
              <a:t>room</a:t>
            </a:r>
            <a:r>
              <a:rPr kumimoji="0" lang="en-US" sz="1800" b="0" i="0" u="none" strike="noStrike" kern="1200" cap="none" spc="0" normalizeH="0" baseline="0" noProof="1">
                <a:ln>
                  <a:noFill/>
                </a:ln>
                <a:solidFill>
                  <a:srgbClr val="FEFFFF"/>
                </a:solidFill>
                <a:effectLst/>
                <a:uLnTx/>
                <a:uFillTx/>
                <a:latin typeface="Arial" panose="020B0604020202020204"/>
                <a:ea typeface="+mn-ea"/>
                <a:cs typeface="+mn-cs"/>
              </a:rPr>
              <a:t>s</a:t>
            </a:r>
          </a:p>
          <a:p>
            <a:pPr marL="342900" marR="0" lvl="0" indent="-342900" algn="just"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kumimoji="0" lang="en-US" sz="1800" b="0" i="0" u="none" strike="noStrike" kern="1200" cap="none" spc="0" normalizeH="0" baseline="0" noProof="1">
                <a:ln>
                  <a:noFill/>
                </a:ln>
                <a:solidFill>
                  <a:srgbClr val="FEFFFF"/>
                </a:solidFill>
                <a:effectLst/>
                <a:uLnTx/>
                <a:uFillTx/>
                <a:latin typeface="Arial" panose="020B0604020202020204"/>
                <a:ea typeface="+mn-ea"/>
                <a:cs typeface="+mn-cs"/>
              </a:rPr>
              <a:t>Board meeting room</a:t>
            </a:r>
          </a:p>
          <a:p>
            <a:pPr marL="3429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kumimoji="0" lang="en-US" sz="1800" b="0" i="0" u="none" strike="noStrike" kern="1200" cap="none" spc="0" normalizeH="0" baseline="0" noProof="1">
                <a:ln>
                  <a:noFill/>
                </a:ln>
                <a:solidFill>
                  <a:srgbClr val="FEFFFF"/>
                </a:solidFill>
                <a:effectLst/>
                <a:uLnTx/>
                <a:uFillTx/>
                <a:latin typeface="Arial" panose="020B0604020202020204"/>
                <a:ea typeface="+mn-ea"/>
                <a:cs typeface="+mn-cs"/>
              </a:rPr>
              <a:t>Opportunity to gather in the winter garden</a:t>
            </a:r>
            <a:endParaRPr kumimoji="0" lang="tr-TR" sz="1800" b="0" i="0" u="none" strike="noStrike" kern="1200" cap="none" spc="0" normalizeH="0" baseline="0" noProof="1">
              <a:ln>
                <a:noFill/>
              </a:ln>
              <a:solidFill>
                <a:srgbClr val="FEFFFF"/>
              </a:solidFill>
              <a:effectLst/>
              <a:uLnTx/>
              <a:uFillTx/>
              <a:latin typeface="Arial" panose="020B0604020202020204"/>
              <a:ea typeface="+mn-ea"/>
              <a:cs typeface="+mn-cs"/>
            </a:endParaRPr>
          </a:p>
        </p:txBody>
      </p:sp>
      <p:sp>
        <p:nvSpPr>
          <p:cNvPr id="6" name="Metin kutusu 18">
            <a:extLst>
              <a:ext uri="{FF2B5EF4-FFF2-40B4-BE49-F238E27FC236}">
                <a16:creationId xmlns:a16="http://schemas.microsoft.com/office/drawing/2014/main" id="{3389952C-97E4-6846-BE87-493A0F2F5609}"/>
              </a:ext>
            </a:extLst>
          </p:cNvPr>
          <p:cNvSpPr txBox="1"/>
          <p:nvPr/>
        </p:nvSpPr>
        <p:spPr>
          <a:xfrm>
            <a:off x="4264532" y="1030148"/>
            <a:ext cx="3991708" cy="2339102"/>
          </a:xfrm>
          <a:prstGeom prst="rect">
            <a:avLst/>
          </a:prstGeom>
          <a:noFill/>
        </p:spPr>
        <p:txBody>
          <a:bodyPr wrap="square">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endParaRPr kumimoji="0" lang="tr-TR" sz="1800" b="1" i="0" u="none" strike="noStrike" kern="1200" cap="none" spc="0" normalizeH="0" baseline="0" noProof="1">
              <a:ln>
                <a:noFill/>
              </a:ln>
              <a:solidFill>
                <a:srgbClr val="002060"/>
              </a:solidFill>
              <a:effectLst/>
              <a:uLnTx/>
              <a:uFillTx/>
              <a:latin typeface="Arial" panose="020B0604020202020204"/>
              <a:ea typeface="+mn-ea"/>
              <a:cs typeface="+mn-cs"/>
            </a:endParaRPr>
          </a:p>
          <a:p>
            <a:pPr marL="342900" marR="0" lvl="0" indent="-342900" algn="just"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kumimoji="0" lang="en-US" sz="1800" b="0" i="0" u="none" strike="noStrike" kern="1200" cap="none" spc="0" normalizeH="0" baseline="0" noProof="1">
                <a:ln>
                  <a:noFill/>
                </a:ln>
                <a:solidFill>
                  <a:srgbClr val="FEFFFF"/>
                </a:solidFill>
                <a:effectLst/>
                <a:uLnTx/>
                <a:uFillTx/>
                <a:latin typeface="Arial" panose="020B0604020202020204"/>
                <a:ea typeface="+mn-ea"/>
                <a:cs typeface="+mn-cs"/>
              </a:rPr>
              <a:t>Separate service for adults</a:t>
            </a:r>
          </a:p>
          <a:p>
            <a:pPr marL="342900" marR="0" lvl="0" indent="-342900" algn="just"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kumimoji="0" lang="en-US" sz="1800" b="0" i="0" u="none" strike="noStrike" kern="1200" cap="none" spc="0" normalizeH="0" baseline="0" noProof="1">
                <a:ln>
                  <a:noFill/>
                </a:ln>
                <a:solidFill>
                  <a:srgbClr val="FEFFFF"/>
                </a:solidFill>
                <a:effectLst/>
                <a:uLnTx/>
                <a:uFillTx/>
                <a:latin typeface="Arial" panose="020B0604020202020204"/>
                <a:ea typeface="+mn-ea"/>
                <a:cs typeface="+mn-cs"/>
              </a:rPr>
              <a:t>Use of transformable </a:t>
            </a:r>
            <a:r>
              <a:rPr kumimoji="0" lang="tr-TR" sz="1800" b="0" i="0" u="none" strike="noStrike" kern="1200" cap="none" spc="0" normalizeH="0" baseline="0" noProof="1">
                <a:ln>
                  <a:noFill/>
                </a:ln>
                <a:solidFill>
                  <a:srgbClr val="FEFFFF"/>
                </a:solidFill>
                <a:effectLst/>
                <a:uLnTx/>
                <a:uFillTx/>
                <a:latin typeface="Arial" panose="020B0604020202020204"/>
                <a:ea typeface="+mn-ea"/>
                <a:cs typeface="+mn-cs"/>
              </a:rPr>
              <a:t>rooms</a:t>
            </a:r>
            <a:endParaRPr kumimoji="0" lang="en-US" sz="1800" b="0" i="0" u="none" strike="noStrike" kern="1200" cap="none" spc="0" normalizeH="0" baseline="0" noProof="1">
              <a:ln>
                <a:noFill/>
              </a:ln>
              <a:solidFill>
                <a:srgbClr val="FEFFFF"/>
              </a:solidFill>
              <a:effectLst/>
              <a:uLnTx/>
              <a:uFillTx/>
              <a:latin typeface="Arial" panose="020B0604020202020204"/>
              <a:ea typeface="+mn-ea"/>
              <a:cs typeface="+mn-cs"/>
            </a:endParaRPr>
          </a:p>
          <a:p>
            <a:pPr marL="3429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kumimoji="0" lang="en-US" sz="1800" b="0" i="0" u="none" strike="noStrike" kern="1200" cap="none" spc="0" normalizeH="0" baseline="0" noProof="1">
                <a:ln>
                  <a:noFill/>
                </a:ln>
                <a:solidFill>
                  <a:srgbClr val="FEFFFF"/>
                </a:solidFill>
                <a:effectLst/>
                <a:uLnTx/>
                <a:uFillTx/>
                <a:latin typeface="Arial" panose="020B0604020202020204"/>
                <a:ea typeface="+mn-ea"/>
                <a:cs typeface="+mn-cs"/>
              </a:rPr>
              <a:t>Separate entrances for children and adults</a:t>
            </a:r>
            <a:endParaRPr kumimoji="0" lang="tr-TR" sz="1800" b="0" i="0" u="none" strike="noStrike" kern="1200" cap="none" spc="0" normalizeH="0" baseline="0" noProof="1">
              <a:ln>
                <a:noFill/>
              </a:ln>
              <a:solidFill>
                <a:srgbClr val="FEFFFF"/>
              </a:solidFill>
              <a:effectLst/>
              <a:uLnTx/>
              <a:uFillTx/>
              <a:latin typeface="Arial" panose="020B0604020202020204"/>
              <a:ea typeface="+mn-ea"/>
              <a:cs typeface="+mn-cs"/>
            </a:endParaRPr>
          </a:p>
          <a:p>
            <a:pPr marL="3429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kumimoji="0" lang="tr-TR" sz="1800" b="0" i="0" u="none" strike="noStrike" kern="1200" cap="none" spc="0" normalizeH="0" baseline="0" noProof="1">
                <a:ln>
                  <a:noFill/>
                </a:ln>
                <a:solidFill>
                  <a:srgbClr val="FEFFFF"/>
                </a:solidFill>
                <a:effectLst/>
                <a:uLnTx/>
                <a:uFillTx/>
                <a:latin typeface="Arial" panose="020B0604020202020204"/>
                <a:ea typeface="+mn-ea"/>
                <a:cs typeface="+mn-cs"/>
              </a:rPr>
              <a:t>Private management units for Lions Clubs &amp; District</a:t>
            </a:r>
          </a:p>
        </p:txBody>
      </p:sp>
      <p:sp>
        <p:nvSpPr>
          <p:cNvPr id="7" name="Metin kutusu 2">
            <a:extLst>
              <a:ext uri="{FF2B5EF4-FFF2-40B4-BE49-F238E27FC236}">
                <a16:creationId xmlns:a16="http://schemas.microsoft.com/office/drawing/2014/main" id="{8F9F91C8-5C8C-9C46-862B-C41E35A13B81}"/>
              </a:ext>
            </a:extLst>
          </p:cNvPr>
          <p:cNvSpPr txBox="1"/>
          <p:nvPr/>
        </p:nvSpPr>
        <p:spPr>
          <a:xfrm>
            <a:off x="8008948" y="1030148"/>
            <a:ext cx="3991708" cy="2339102"/>
          </a:xfrm>
          <a:prstGeom prst="rect">
            <a:avLst/>
          </a:prstGeom>
          <a:noFill/>
        </p:spPr>
        <p:txBody>
          <a:bodyPr wrap="square">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endParaRPr kumimoji="0" lang="tr-TR" sz="1800" b="1" i="0" u="none" strike="noStrike" kern="1200" cap="none" spc="0" normalizeH="0" baseline="0" noProof="1">
              <a:ln>
                <a:noFill/>
              </a:ln>
              <a:solidFill>
                <a:srgbClr val="002060"/>
              </a:solidFill>
              <a:effectLst/>
              <a:uLnTx/>
              <a:uFillTx/>
              <a:latin typeface="Arial" panose="020B0604020202020204"/>
              <a:ea typeface="+mn-ea"/>
              <a:cs typeface="+mn-cs"/>
            </a:endParaRPr>
          </a:p>
          <a:p>
            <a:pPr marL="342900" marR="0" lvl="0" indent="-342900" algn="just"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kumimoji="0" lang="tr-TR" sz="1800" b="0" i="0" u="none" strike="noStrike" kern="1200" cap="none" spc="0" normalizeH="0" baseline="0" noProof="1">
                <a:ln>
                  <a:noFill/>
                </a:ln>
                <a:solidFill>
                  <a:srgbClr val="FEFFFF"/>
                </a:solidFill>
                <a:effectLst/>
                <a:uLnTx/>
                <a:uFillTx/>
                <a:latin typeface="Arial" panose="020B0604020202020204"/>
                <a:ea typeface="+mn-ea"/>
                <a:cs typeface="+mn-cs"/>
              </a:rPr>
              <a:t>Shared main kitchen for both</a:t>
            </a:r>
            <a:endParaRPr kumimoji="0" lang="en-US" sz="1800" b="0" i="0" u="none" strike="noStrike" kern="1200" cap="none" spc="0" normalizeH="0" baseline="0" noProof="1">
              <a:ln>
                <a:noFill/>
              </a:ln>
              <a:solidFill>
                <a:srgbClr val="FEFFFF"/>
              </a:solidFill>
              <a:effectLst/>
              <a:uLnTx/>
              <a:uFillTx/>
              <a:latin typeface="Arial" panose="020B0604020202020204"/>
              <a:ea typeface="+mn-ea"/>
              <a:cs typeface="+mn-cs"/>
            </a:endParaRPr>
          </a:p>
          <a:p>
            <a:pPr marL="342900" marR="0" lvl="0" indent="-342900" algn="just"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kumimoji="0" lang="tr-TR" sz="1800" b="0" i="0" u="none" strike="noStrike" kern="1200" cap="none" spc="0" normalizeH="0" baseline="0" noProof="1">
                <a:ln>
                  <a:noFill/>
                </a:ln>
                <a:solidFill>
                  <a:srgbClr val="FEFFFF"/>
                </a:solidFill>
                <a:effectLst/>
                <a:uLnTx/>
                <a:uFillTx/>
                <a:latin typeface="Arial" panose="020B0604020202020204"/>
                <a:ea typeface="+mn-ea"/>
                <a:cs typeface="+mn-cs"/>
              </a:rPr>
              <a:t>Storage and depot</a:t>
            </a:r>
          </a:p>
          <a:p>
            <a:pPr marL="342900" marR="0" lvl="0" indent="-342900" algn="just"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kumimoji="0" lang="en-US" sz="1800" b="0" i="0" u="none" strike="noStrike" kern="1200" cap="none" spc="0" normalizeH="0" baseline="0" noProof="1">
                <a:ln>
                  <a:noFill/>
                </a:ln>
                <a:solidFill>
                  <a:srgbClr val="FEFFFF"/>
                </a:solidFill>
                <a:effectLst/>
                <a:uLnTx/>
                <a:uFillTx/>
                <a:latin typeface="Arial" panose="020B0604020202020204"/>
                <a:ea typeface="+mn-ea"/>
                <a:cs typeface="+mn-cs"/>
              </a:rPr>
              <a:t>Possibility to do activities on the </a:t>
            </a:r>
            <a:r>
              <a:rPr kumimoji="0" lang="tr-TR" sz="1800" b="0" i="0" u="none" strike="noStrike" kern="1200" cap="none" spc="0" normalizeH="0" baseline="0" noProof="1">
                <a:ln>
                  <a:noFill/>
                </a:ln>
                <a:solidFill>
                  <a:srgbClr val="FEFFFF"/>
                </a:solidFill>
                <a:effectLst/>
                <a:uLnTx/>
                <a:uFillTx/>
                <a:latin typeface="Arial" panose="020B0604020202020204"/>
                <a:ea typeface="+mn-ea"/>
                <a:cs typeface="+mn-cs"/>
              </a:rPr>
              <a:t>open </a:t>
            </a:r>
            <a:r>
              <a:rPr kumimoji="0" lang="en-US" sz="1800" b="0" i="0" u="none" strike="noStrike" kern="1200" cap="none" spc="0" normalizeH="0" baseline="0" noProof="1">
                <a:ln>
                  <a:noFill/>
                </a:ln>
                <a:solidFill>
                  <a:srgbClr val="FEFFFF"/>
                </a:solidFill>
                <a:effectLst/>
                <a:uLnTx/>
                <a:uFillTx/>
                <a:latin typeface="Arial" panose="020B0604020202020204"/>
                <a:ea typeface="+mn-ea"/>
                <a:cs typeface="+mn-cs"/>
              </a:rPr>
              <a:t>terrace</a:t>
            </a:r>
            <a:endParaRPr kumimoji="0" lang="tr-TR" sz="1800" b="0" i="0" u="none" strike="noStrike" kern="1200" cap="none" spc="0" normalizeH="0" baseline="0" noProof="1">
              <a:ln>
                <a:noFill/>
              </a:ln>
              <a:solidFill>
                <a:srgbClr val="FEFFFF"/>
              </a:solidFill>
              <a:effectLst/>
              <a:uLnTx/>
              <a:uFillTx/>
              <a:latin typeface="Arial" panose="020B0604020202020204"/>
              <a:ea typeface="+mn-ea"/>
              <a:cs typeface="+mn-cs"/>
            </a:endParaRPr>
          </a:p>
          <a:p>
            <a:pPr marL="342900" marR="0" lvl="0" indent="-342900" algn="just"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kumimoji="0" lang="en-US" sz="1800" b="0" i="0" u="none" strike="noStrike" kern="1200" cap="none" spc="0" normalizeH="0" baseline="0" noProof="1">
                <a:ln>
                  <a:noFill/>
                </a:ln>
                <a:solidFill>
                  <a:srgbClr val="FEFFFF"/>
                </a:solidFill>
                <a:effectLst/>
                <a:uLnTx/>
                <a:uFillTx/>
                <a:latin typeface="Arial" panose="020B0604020202020204"/>
                <a:ea typeface="+mn-ea"/>
                <a:cs typeface="+mn-cs"/>
              </a:rPr>
              <a:t>Facilities for Lions and Leos activities</a:t>
            </a:r>
          </a:p>
        </p:txBody>
      </p:sp>
      <p:pic>
        <p:nvPicPr>
          <p:cNvPr id="8" name="Picture 4">
            <a:extLst>
              <a:ext uri="{FF2B5EF4-FFF2-40B4-BE49-F238E27FC236}">
                <a16:creationId xmlns:a16="http://schemas.microsoft.com/office/drawing/2014/main" id="{E113833A-56D8-E945-B3A7-A8250DED18D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3641" y="3787639"/>
            <a:ext cx="3600400" cy="2419665"/>
          </a:xfrm>
          <a:prstGeom prst="rect">
            <a:avLst/>
          </a:prstGeom>
          <a:ln w="76200">
            <a:noFill/>
          </a:ln>
        </p:spPr>
      </p:pic>
      <p:pic>
        <p:nvPicPr>
          <p:cNvPr id="9" name="Picture 3">
            <a:extLst>
              <a:ext uri="{FF2B5EF4-FFF2-40B4-BE49-F238E27FC236}">
                <a16:creationId xmlns:a16="http://schemas.microsoft.com/office/drawing/2014/main" id="{F29E3863-1258-BA49-ACEE-991F053AC25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060922" y="3787639"/>
            <a:ext cx="4167039" cy="2406853"/>
          </a:xfrm>
          <a:prstGeom prst="rect">
            <a:avLst/>
          </a:prstGeom>
        </p:spPr>
      </p:pic>
      <p:pic>
        <p:nvPicPr>
          <p:cNvPr id="10" name="Picture 4">
            <a:extLst>
              <a:ext uri="{FF2B5EF4-FFF2-40B4-BE49-F238E27FC236}">
                <a16:creationId xmlns:a16="http://schemas.microsoft.com/office/drawing/2014/main" id="{0240F017-57D1-0944-B401-F6F9677DB1E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310982" y="3787638"/>
            <a:ext cx="3553901" cy="2406854"/>
          </a:xfrm>
          <a:prstGeom prst="rect">
            <a:avLst/>
          </a:prstGeom>
        </p:spPr>
      </p:pic>
    </p:spTree>
    <p:extLst>
      <p:ext uri="{BB962C8B-B14F-4D97-AF65-F5344CB8AC3E}">
        <p14:creationId xmlns:p14="http://schemas.microsoft.com/office/powerpoint/2010/main" val="24314527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4">
            <a:extLst>
              <a:ext uri="{FF2B5EF4-FFF2-40B4-BE49-F238E27FC236}">
                <a16:creationId xmlns:a16="http://schemas.microsoft.com/office/drawing/2014/main" id="{99562CC0-2787-2447-8A93-37A97A18FA21}"/>
              </a:ext>
            </a:extLst>
          </p:cNvPr>
          <p:cNvSpPr txBox="1">
            <a:spLocks noGrp="1"/>
          </p:cNvSpPr>
          <p:nvPr>
            <p:ph type="title"/>
          </p:nvPr>
        </p:nvSpPr>
        <p:spPr>
          <a:prstGeom prst="rect">
            <a:avLst/>
          </a:prstGeom>
        </p:spPr>
        <p:txBody>
          <a:bodyPr vert="horz" lIns="0" tIns="45720" rIns="91440" bIns="45720" rtlCol="0" anchor="ctr"/>
          <a:lstStyle>
            <a:defPPr>
              <a:defRPr lang="de-DE"/>
            </a:defPPr>
            <a:lvl1pPr marL="0" algn="l" defTabSz="914400" rtl="0" eaLnBrk="1" latinLnBrk="0" hangingPunct="1">
              <a:defRPr sz="1000" kern="1200">
                <a:solidFill>
                  <a:schemeClr val="accent3">
                    <a:lumMod val="7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tr-TR" sz="2800" b="1" dirty="0">
                <a:solidFill>
                  <a:srgbClr val="002060"/>
                </a:solidFill>
                <a:latin typeface="Arial Black" panose="020B0A04020102020204" pitchFamily="34" charset="0"/>
                <a:cs typeface="Arial" panose="020B0604020202020204" pitchFamily="34" charset="0"/>
              </a:rPr>
              <a:t> </a:t>
            </a:r>
            <a:r>
              <a:rPr lang="tr-TR" sz="3000" b="1" dirty="0">
                <a:solidFill>
                  <a:schemeClr val="bg1"/>
                </a:solidFill>
                <a:cs typeface="Arial" panose="020B0604020202020204" pitchFamily="34" charset="0"/>
              </a:rPr>
              <a:t>LIONS SOCIAL AND TRAINING CENTER</a:t>
            </a:r>
            <a:endParaRPr kumimoji="0" lang="de-DE" sz="3000" i="0" u="none" strike="noStrike" kern="1200" cap="none" spc="0" normalizeH="0" baseline="0" noProof="0" dirty="0">
              <a:ln>
                <a:noFill/>
              </a:ln>
              <a:solidFill>
                <a:schemeClr val="bg1"/>
              </a:solidFill>
              <a:effectLst/>
              <a:uLnTx/>
              <a:uFillTx/>
              <a:cs typeface="Arial" panose="020B0604020202020204" pitchFamily="34" charset="0"/>
            </a:endParaRPr>
          </a:p>
        </p:txBody>
      </p:sp>
      <p:pic>
        <p:nvPicPr>
          <p:cNvPr id="5" name="Picture 4">
            <a:extLst>
              <a:ext uri="{FF2B5EF4-FFF2-40B4-BE49-F238E27FC236}">
                <a16:creationId xmlns:a16="http://schemas.microsoft.com/office/drawing/2014/main" id="{810F62E3-024B-7D4B-BEED-80E0CEE6843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46814" y="1652937"/>
            <a:ext cx="4745243" cy="3103720"/>
          </a:xfrm>
          <a:prstGeom prst="rect">
            <a:avLst/>
          </a:prstGeom>
        </p:spPr>
      </p:pic>
      <p:pic>
        <p:nvPicPr>
          <p:cNvPr id="6" name="Picture 5">
            <a:extLst>
              <a:ext uri="{FF2B5EF4-FFF2-40B4-BE49-F238E27FC236}">
                <a16:creationId xmlns:a16="http://schemas.microsoft.com/office/drawing/2014/main" id="{3C310D69-75B4-5746-BAA1-2BC83370937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62204" y="3160372"/>
            <a:ext cx="5081078" cy="3103720"/>
          </a:xfrm>
          <a:prstGeom prst="rect">
            <a:avLst/>
          </a:prstGeom>
        </p:spPr>
      </p:pic>
      <p:sp>
        <p:nvSpPr>
          <p:cNvPr id="8" name="TextBox 7">
            <a:extLst>
              <a:ext uri="{FF2B5EF4-FFF2-40B4-BE49-F238E27FC236}">
                <a16:creationId xmlns:a16="http://schemas.microsoft.com/office/drawing/2014/main" id="{9D291CAB-DD1E-1C48-93A8-A61AFB1DC28D}"/>
              </a:ext>
            </a:extLst>
          </p:cNvPr>
          <p:cNvSpPr txBox="1"/>
          <p:nvPr/>
        </p:nvSpPr>
        <p:spPr>
          <a:xfrm>
            <a:off x="6096000" y="948474"/>
            <a:ext cx="4407568"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1" u="none" strike="noStrike" kern="1200" cap="none" spc="0" normalizeH="0" baseline="0" noProof="0" dirty="0">
              <a:ln>
                <a:noFill/>
              </a:ln>
              <a:solidFill>
                <a:srgbClr val="FE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FEFFFF"/>
                </a:solidFill>
                <a:effectLst/>
                <a:uLnTx/>
                <a:uFillTx/>
                <a:latin typeface="Arial" panose="020B0604020202020204"/>
                <a:ea typeface="+mn-ea"/>
                <a:cs typeface="+mn-cs"/>
              </a:rPr>
              <a:t>October 17</a:t>
            </a:r>
            <a:r>
              <a:rPr kumimoji="0" lang="en-US" sz="3200" b="1" i="1" u="none" strike="noStrike" kern="1200" cap="none" spc="0" normalizeH="0" baseline="30000" noProof="0" dirty="0">
                <a:ln>
                  <a:noFill/>
                </a:ln>
                <a:solidFill>
                  <a:srgbClr val="FEFFFF"/>
                </a:solidFill>
                <a:effectLst/>
                <a:uLnTx/>
                <a:uFillTx/>
                <a:latin typeface="Arial" panose="020B0604020202020204"/>
                <a:ea typeface="+mn-ea"/>
                <a:cs typeface="+mn-cs"/>
              </a:rPr>
              <a:t>th</a:t>
            </a:r>
            <a:r>
              <a:rPr kumimoji="0" lang="en-US" sz="3200" b="1" i="1" u="none" strike="noStrike" kern="1200" cap="none" spc="0" normalizeH="0" baseline="0" noProof="0" dirty="0">
                <a:ln>
                  <a:noFill/>
                </a:ln>
                <a:solidFill>
                  <a:srgbClr val="FEFFFF"/>
                </a:solidFill>
                <a:effectLst/>
                <a:uLnTx/>
                <a:uFillTx/>
                <a:latin typeface="Arial" panose="020B0604020202020204"/>
                <a:ea typeface="+mn-ea"/>
                <a:cs typeface="+mn-cs"/>
              </a:rPr>
              <a:t>.,2023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FEFFFF"/>
                </a:solidFill>
                <a:effectLst/>
                <a:uLnTx/>
                <a:uFillTx/>
                <a:latin typeface="Arial" panose="020B0604020202020204"/>
                <a:ea typeface="+mn-ea"/>
                <a:cs typeface="+mn-cs"/>
              </a:rPr>
              <a:t>Lions Social Center    was our Dream</a:t>
            </a:r>
            <a:r>
              <a:rPr kumimoji="0" lang="en-US" sz="3600" b="1" i="1" u="none" strike="noStrike" kern="1200" cap="none" spc="0" normalizeH="0" baseline="0" noProof="0" dirty="0">
                <a:ln>
                  <a:noFill/>
                </a:ln>
                <a:solidFill>
                  <a:srgbClr val="FEFFFF"/>
                </a:solidFill>
                <a:effectLst/>
                <a:uLnTx/>
                <a:uFillTx/>
                <a:latin typeface="Arial" panose="020B0604020202020204"/>
                <a:ea typeface="+mn-ea"/>
                <a:cs typeface="+mn-cs"/>
              </a:rPr>
              <a:t>,</a:t>
            </a:r>
          </a:p>
        </p:txBody>
      </p:sp>
      <p:sp>
        <p:nvSpPr>
          <p:cNvPr id="9" name="Rectangle 8">
            <a:extLst>
              <a:ext uri="{FF2B5EF4-FFF2-40B4-BE49-F238E27FC236}">
                <a16:creationId xmlns:a16="http://schemas.microsoft.com/office/drawing/2014/main" id="{9F1D4ED6-5A90-484B-B380-178F58BCA145}"/>
              </a:ext>
            </a:extLst>
          </p:cNvPr>
          <p:cNvSpPr/>
          <p:nvPr/>
        </p:nvSpPr>
        <p:spPr>
          <a:xfrm>
            <a:off x="1348719" y="4721661"/>
            <a:ext cx="3382307" cy="135421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1" u="none" strike="noStrike" kern="1200" cap="none" spc="0" normalizeH="0" baseline="0" noProof="0" dirty="0">
              <a:ln>
                <a:noFill/>
              </a:ln>
              <a:solidFill>
                <a:srgbClr val="55565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FEFFFF"/>
                </a:solidFill>
                <a:effectLst/>
                <a:uLnTx/>
                <a:uFillTx/>
                <a:latin typeface="Arial" panose="020B0604020202020204"/>
                <a:ea typeface="+mn-ea"/>
                <a:cs typeface="+mn-cs"/>
              </a:rPr>
              <a:t>June 9</a:t>
            </a:r>
            <a:r>
              <a:rPr kumimoji="0" lang="en-US" sz="3200" b="1" i="1" u="none" strike="noStrike" kern="1200" cap="none" spc="0" normalizeH="0" baseline="30000" noProof="0" dirty="0">
                <a:ln>
                  <a:noFill/>
                </a:ln>
                <a:solidFill>
                  <a:srgbClr val="FEFFFF"/>
                </a:solidFill>
                <a:effectLst/>
                <a:uLnTx/>
                <a:uFillTx/>
                <a:latin typeface="Arial" panose="020B0604020202020204"/>
                <a:ea typeface="+mn-ea"/>
                <a:cs typeface="+mn-cs"/>
              </a:rPr>
              <a:t>th</a:t>
            </a:r>
            <a:r>
              <a:rPr kumimoji="0" lang="en-US" sz="3200" b="1" i="1" u="none" strike="noStrike" kern="1200" cap="none" spc="0" normalizeH="0" baseline="0" noProof="0" dirty="0">
                <a:ln>
                  <a:noFill/>
                </a:ln>
                <a:solidFill>
                  <a:srgbClr val="FEFFFF"/>
                </a:solidFill>
                <a:effectLst/>
                <a:uLnTx/>
                <a:uFillTx/>
                <a:latin typeface="Arial" panose="020B0604020202020204"/>
                <a:ea typeface="+mn-ea"/>
                <a:cs typeface="+mn-cs"/>
              </a:rPr>
              <a:t>.,2024   it became true. </a:t>
            </a:r>
            <a:endParaRPr kumimoji="0" lang="en-US" sz="3200" b="0" i="0" u="none" strike="noStrike" kern="1200" cap="none" spc="0" normalizeH="0" baseline="0" noProof="0" dirty="0">
              <a:ln>
                <a:noFill/>
              </a:ln>
              <a:solidFill>
                <a:srgbClr val="FE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874879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4">
            <a:extLst>
              <a:ext uri="{FF2B5EF4-FFF2-40B4-BE49-F238E27FC236}">
                <a16:creationId xmlns:a16="http://schemas.microsoft.com/office/drawing/2014/main" id="{B088B2D5-5687-F149-A4E4-02BF719E6C2F}"/>
              </a:ext>
            </a:extLst>
          </p:cNvPr>
          <p:cNvSpPr txBox="1">
            <a:spLocks noGrp="1"/>
          </p:cNvSpPr>
          <p:nvPr>
            <p:ph type="title"/>
          </p:nvPr>
        </p:nvSpPr>
        <p:spPr>
          <a:xfrm>
            <a:off x="218661" y="238539"/>
            <a:ext cx="11562176" cy="1425060"/>
          </a:xfrm>
          <a:prstGeom prst="rect">
            <a:avLst/>
          </a:prstGeom>
        </p:spPr>
        <p:txBody>
          <a:bodyPr vert="horz" lIns="0" tIns="45720" rIns="91440" bIns="45720" rtlCol="0" anchor="ctr">
            <a:noAutofit/>
          </a:bodyPr>
          <a:lstStyle>
            <a:defPPr>
              <a:defRPr lang="de-DE"/>
            </a:defPPr>
            <a:lvl1pPr marL="0" algn="l" defTabSz="914400" rtl="0" eaLnBrk="1" latinLnBrk="0" hangingPunct="1">
              <a:defRPr sz="1000" kern="1200">
                <a:solidFill>
                  <a:schemeClr val="accent3">
                    <a:lumMod val="7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100000"/>
              </a:lnSpc>
              <a:spcBef>
                <a:spcPts val="0"/>
              </a:spcBef>
              <a:defRPr/>
            </a:pPr>
            <a:r>
              <a:rPr lang="tr-TR" sz="3000" b="1" dirty="0">
                <a:solidFill>
                  <a:schemeClr val="bg1"/>
                </a:solidFill>
                <a:cs typeface="Arial" panose="020B0604020202020204" pitchFamily="34" charset="0"/>
              </a:rPr>
              <a:t> DREAM CAME TRUE </a:t>
            </a:r>
            <a:r>
              <a:rPr lang="tr-TR" sz="3000" b="1" dirty="0" err="1">
                <a:solidFill>
                  <a:schemeClr val="bg1"/>
                </a:solidFill>
                <a:cs typeface="Arial" panose="020B0604020202020204" pitchFamily="34" charset="0"/>
              </a:rPr>
              <a:t>with</a:t>
            </a:r>
            <a:r>
              <a:rPr lang="tr-TR" sz="3000" b="1" dirty="0">
                <a:solidFill>
                  <a:schemeClr val="bg1"/>
                </a:solidFill>
                <a:cs typeface="Arial" panose="020B0604020202020204" pitchFamily="34" charset="0"/>
              </a:rPr>
              <a:t> LIONS INTERNATIONAL  </a:t>
            </a:r>
            <a:r>
              <a:rPr lang="tr-TR" sz="3000" dirty="0">
                <a:solidFill>
                  <a:schemeClr val="bg1"/>
                </a:solidFill>
                <a:cs typeface="Arial" panose="020B0604020202020204" pitchFamily="34" charset="0"/>
              </a:rPr>
              <a:t>&amp; LCIF    </a:t>
            </a:r>
            <a:endParaRPr lang="tr-TR" sz="3000" b="1" dirty="0">
              <a:solidFill>
                <a:schemeClr val="bg1"/>
              </a:solidFill>
              <a:cs typeface="Arial" panose="020B06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lang="tr-TR" sz="3000" b="1" dirty="0">
              <a:solidFill>
                <a:schemeClr val="bg1"/>
              </a:solidFill>
              <a:cs typeface="Arial" panose="020B0604020202020204" pitchFamily="34" charset="0"/>
            </a:endParaRPr>
          </a:p>
        </p:txBody>
      </p:sp>
      <p:pic>
        <p:nvPicPr>
          <p:cNvPr id="5" name="Picture 4">
            <a:extLst>
              <a:ext uri="{FF2B5EF4-FFF2-40B4-BE49-F238E27FC236}">
                <a16:creationId xmlns:a16="http://schemas.microsoft.com/office/drawing/2014/main" id="{DA0CA503-ECF8-2240-9040-FED33BD6C48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1833" y="1814198"/>
            <a:ext cx="4727484" cy="3229604"/>
          </a:xfrm>
          <a:prstGeom prst="rect">
            <a:avLst/>
          </a:prstGeom>
        </p:spPr>
      </p:pic>
      <p:pic>
        <p:nvPicPr>
          <p:cNvPr id="6" name="Picture 5">
            <a:extLst>
              <a:ext uri="{FF2B5EF4-FFF2-40B4-BE49-F238E27FC236}">
                <a16:creationId xmlns:a16="http://schemas.microsoft.com/office/drawing/2014/main" id="{08DDF8BE-B384-734E-B7B5-CA97E456BC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21003" y="1842772"/>
            <a:ext cx="5240383" cy="3201030"/>
          </a:xfrm>
          <a:prstGeom prst="rect">
            <a:avLst/>
          </a:prstGeom>
        </p:spPr>
      </p:pic>
      <p:sp>
        <p:nvSpPr>
          <p:cNvPr id="7" name="Rectangle 6">
            <a:extLst>
              <a:ext uri="{FF2B5EF4-FFF2-40B4-BE49-F238E27FC236}">
                <a16:creationId xmlns:a16="http://schemas.microsoft.com/office/drawing/2014/main" id="{3BF215E4-AB4A-2347-8627-49B2CC336BD3}"/>
              </a:ext>
            </a:extLst>
          </p:cNvPr>
          <p:cNvSpPr/>
          <p:nvPr/>
        </p:nvSpPr>
        <p:spPr>
          <a:xfrm>
            <a:off x="516836" y="5406887"/>
            <a:ext cx="10744550"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EFFFF"/>
                </a:solidFill>
                <a:effectLst/>
                <a:uLnTx/>
                <a:uFillTx/>
                <a:latin typeface="Arial" panose="020B0604020202020204"/>
                <a:ea typeface="+mn-ea"/>
                <a:cs typeface="+mn-cs"/>
              </a:rPr>
              <a:t>REGION</a:t>
            </a:r>
            <a:r>
              <a:rPr kumimoji="0" lang="tr-TR" sz="2400" b="1" i="0" u="none" strike="noStrike" kern="1200" cap="none" spc="0" normalizeH="0" baseline="0" noProof="0" dirty="0">
                <a:ln>
                  <a:noFill/>
                </a:ln>
                <a:solidFill>
                  <a:srgbClr val="FEFFFF"/>
                </a:solidFill>
                <a:effectLst/>
                <a:uLnTx/>
                <a:uFillTx/>
                <a:latin typeface="Arial" panose="020B0604020202020204"/>
                <a:ea typeface="+mn-ea"/>
                <a:cs typeface="+mn-cs"/>
              </a:rPr>
              <a:t>’S</a:t>
            </a:r>
            <a:r>
              <a:rPr kumimoji="0" lang="en-US" sz="2400" b="1" i="0" u="none" strike="noStrike" kern="1200" cap="none" spc="0" normalizeH="0" baseline="0" noProof="0" dirty="0">
                <a:ln>
                  <a:noFill/>
                </a:ln>
                <a:solidFill>
                  <a:srgbClr val="FEFFFF"/>
                </a:solidFill>
                <a:effectLst/>
                <a:uLnTx/>
                <a:uFillTx/>
                <a:latin typeface="Arial" panose="020B0604020202020204"/>
                <a:ea typeface="+mn-ea"/>
                <a:cs typeface="+mn-cs"/>
              </a:rPr>
              <a:t> </a:t>
            </a:r>
            <a:r>
              <a:rPr kumimoji="0" lang="tr-TR" sz="2400" b="1" i="0" u="none" strike="noStrike" kern="1200" cap="none" spc="0" normalizeH="0" baseline="0" noProof="0" dirty="0">
                <a:ln>
                  <a:noFill/>
                </a:ln>
                <a:solidFill>
                  <a:srgbClr val="FEFFFF"/>
                </a:solidFill>
                <a:effectLst/>
                <a:uLnTx/>
                <a:uFillTx/>
                <a:latin typeface="Arial" panose="020B0604020202020204"/>
                <a:ea typeface="+mn-ea"/>
                <a:cs typeface="+mn-cs"/>
              </a:rPr>
              <a:t>MOST</a:t>
            </a:r>
            <a:r>
              <a:rPr kumimoji="0" lang="en-US" sz="2400" b="1" i="0" u="none" strike="noStrike" kern="1200" cap="none" spc="0" normalizeH="0" baseline="0" noProof="0" dirty="0">
                <a:ln>
                  <a:noFill/>
                </a:ln>
                <a:solidFill>
                  <a:srgbClr val="FEFFFF"/>
                </a:solidFill>
                <a:effectLst/>
                <a:uLnTx/>
                <a:uFillTx/>
                <a:latin typeface="Arial" panose="020B0604020202020204"/>
                <a:ea typeface="+mn-ea"/>
                <a:cs typeface="+mn-cs"/>
              </a:rPr>
              <a:t> MODERN AND SUSTAINABLE,  MULTIPURPOSE LIONS SOCIAL CENTER </a:t>
            </a:r>
            <a:endParaRPr kumimoji="0" lang="en-US" sz="2400" b="0" i="0" u="none" strike="noStrike" kern="1200" cap="none" spc="0" normalizeH="0" baseline="0" noProof="0" dirty="0">
              <a:ln>
                <a:noFill/>
              </a:ln>
              <a:solidFill>
                <a:srgbClr val="FE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78130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 8">
            <a:extLst>
              <a:ext uri="{FF2B5EF4-FFF2-40B4-BE49-F238E27FC236}">
                <a16:creationId xmlns:a16="http://schemas.microsoft.com/office/drawing/2014/main" id="{B66400E6-E30D-88CE-0470-58DFC4E6BE7A}"/>
              </a:ext>
            </a:extLst>
          </p:cNvPr>
          <p:cNvGrpSpPr/>
          <p:nvPr/>
        </p:nvGrpSpPr>
        <p:grpSpPr>
          <a:xfrm>
            <a:off x="119337" y="21255"/>
            <a:ext cx="8743075" cy="4948310"/>
            <a:chOff x="119336" y="21255"/>
            <a:chExt cx="12320123" cy="6467627"/>
          </a:xfrm>
        </p:grpSpPr>
        <p:pic>
          <p:nvPicPr>
            <p:cNvPr id="11" name="Resim 10">
              <a:extLst>
                <a:ext uri="{FF2B5EF4-FFF2-40B4-BE49-F238E27FC236}">
                  <a16:creationId xmlns:a16="http://schemas.microsoft.com/office/drawing/2014/main" id="{DF02776B-BB3F-528D-8C77-278D60C636B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9336" y="21255"/>
              <a:ext cx="12320123" cy="6467627"/>
            </a:xfrm>
            <a:prstGeom prst="rect">
              <a:avLst/>
            </a:prstGeom>
          </p:spPr>
        </p:pic>
        <p:sp>
          <p:nvSpPr>
            <p:cNvPr id="5" name="Fußzeilenplatzhalter 4">
              <a:extLst>
                <a:ext uri="{FF2B5EF4-FFF2-40B4-BE49-F238E27FC236}">
                  <a16:creationId xmlns:a16="http://schemas.microsoft.com/office/drawing/2014/main" id="{27802627-B678-AEEB-6B7E-F32FD3E67170}"/>
                </a:ext>
              </a:extLst>
            </p:cNvPr>
            <p:cNvSpPr txBox="1">
              <a:spLocks/>
            </p:cNvSpPr>
            <p:nvPr/>
          </p:nvSpPr>
          <p:spPr>
            <a:xfrm>
              <a:off x="335360" y="260648"/>
              <a:ext cx="11856640" cy="543508"/>
            </a:xfrm>
            <a:prstGeom prst="rect">
              <a:avLst/>
            </a:prstGeom>
          </p:spPr>
          <p:txBody>
            <a:bodyPr vert="horz" lIns="0" tIns="45720" rIns="91440" bIns="45720" rtlCol="0" anchor="ctr"/>
            <a:lstStyle>
              <a:defPPr>
                <a:defRPr lang="de-DE"/>
              </a:defPPr>
              <a:lvl1pPr marL="0" algn="l" defTabSz="914400" rtl="0" eaLnBrk="1" latinLnBrk="0" hangingPunct="1">
                <a:defRPr sz="1000" kern="1200">
                  <a:solidFill>
                    <a:schemeClr val="accent3">
                      <a:lumMod val="7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err="1">
                  <a:ln>
                    <a:noFill/>
                  </a:ln>
                  <a:solidFill>
                    <a:prstClr val="white"/>
                  </a:solidFill>
                  <a:effectLst/>
                  <a:uLnTx/>
                  <a:uFillTx/>
                  <a:latin typeface="Arial Black" panose="020B0A04020102020204" pitchFamily="34" charset="0"/>
                  <a:ea typeface="+mn-ea"/>
                  <a:cs typeface="Arial" panose="020B0604020202020204" pitchFamily="34" charset="0"/>
                </a:rPr>
                <a:t>February</a:t>
              </a:r>
              <a:r>
                <a:rPr kumimoji="0" lang="tr-TR" sz="24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 6, 2023 </a:t>
              </a:r>
              <a:r>
                <a:rPr kumimoji="0" lang="tr-TR" sz="2400" b="1"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rPr>
                <a:t>- </a:t>
              </a:r>
              <a:r>
                <a:rPr kumimoji="0" lang="tr-TR" sz="2400" b="1" i="0" u="none" strike="noStrike" kern="1200" cap="none" spc="0" normalizeH="0" baseline="0" noProof="0" dirty="0" err="1">
                  <a:ln>
                    <a:noFill/>
                  </a:ln>
                  <a:solidFill>
                    <a:prstClr val="white"/>
                  </a:solidFill>
                  <a:effectLst/>
                  <a:uLnTx/>
                  <a:uFillTx/>
                  <a:latin typeface="Arial" panose="020B0604020202020204"/>
                  <a:ea typeface="+mn-ea"/>
                  <a:cs typeface="Arial" panose="020B0604020202020204" pitchFamily="34" charset="0"/>
                </a:rPr>
                <a:t>Monday</a:t>
              </a:r>
              <a:endParaRPr kumimoji="0" lang="de-DE" sz="2400" b="1"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grpSp>
      <p:sp>
        <p:nvSpPr>
          <p:cNvPr id="3" name="Metin kutusu 2"/>
          <p:cNvSpPr txBox="1"/>
          <p:nvPr/>
        </p:nvSpPr>
        <p:spPr>
          <a:xfrm>
            <a:off x="119338" y="5152722"/>
            <a:ext cx="1127090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solidFill>
                    <a:srgbClr val="FEFFFF"/>
                  </a:solidFill>
                </a:ln>
                <a:solidFill>
                  <a:srgbClr val="FF0000"/>
                </a:solidFill>
                <a:effectLst/>
                <a:uLnTx/>
                <a:uFillTx/>
                <a:latin typeface="Arial" panose="020B0604020202020204"/>
                <a:ea typeface="+mn-ea"/>
                <a:cs typeface="+mn-cs"/>
              </a:rPr>
              <a:t>Antakya (</a:t>
            </a:r>
            <a:r>
              <a:rPr kumimoji="0" lang="tr-TR" sz="2800" b="1" i="0" u="none" strike="noStrike" kern="1200" cap="none" spc="0" normalizeH="0" baseline="0" noProof="0" dirty="0" err="1">
                <a:ln>
                  <a:solidFill>
                    <a:srgbClr val="FEFFFF"/>
                  </a:solidFill>
                </a:ln>
                <a:solidFill>
                  <a:srgbClr val="FF0000"/>
                </a:solidFill>
                <a:effectLst/>
                <a:uLnTx/>
                <a:uFillTx/>
                <a:latin typeface="Arial" panose="020B0604020202020204"/>
                <a:ea typeface="+mn-ea"/>
                <a:cs typeface="+mn-cs"/>
              </a:rPr>
              <a:t>Antioch</a:t>
            </a:r>
            <a:r>
              <a:rPr kumimoji="0" lang="tr-TR" sz="2800" b="1" i="0" u="none" strike="noStrike" kern="1200" cap="none" spc="0" normalizeH="0" baseline="0" noProof="0" dirty="0">
                <a:ln>
                  <a:solidFill>
                    <a:srgbClr val="FEFFFF"/>
                  </a:solidFill>
                </a:ln>
                <a:solidFill>
                  <a:srgbClr val="FF0000"/>
                </a:solidFill>
                <a:effectLst/>
                <a:uLnTx/>
                <a:uFillTx/>
                <a:latin typeface="Arial" panose="020B0604020202020204"/>
                <a:ea typeface="+mn-ea"/>
                <a:cs typeface="+mn-cs"/>
              </a:rPr>
              <a:t>) : ˝City </a:t>
            </a:r>
            <a:r>
              <a:rPr kumimoji="0" lang="tr-TR" sz="2800" b="1" i="0" u="none" strike="noStrike" kern="1200" cap="none" spc="0" normalizeH="0" baseline="0" noProof="0" dirty="0" err="1">
                <a:ln>
                  <a:solidFill>
                    <a:srgbClr val="FEFFFF"/>
                  </a:solidFill>
                </a:ln>
                <a:solidFill>
                  <a:srgbClr val="FF0000"/>
                </a:solidFill>
                <a:effectLst/>
                <a:uLnTx/>
                <a:uFillTx/>
                <a:latin typeface="Arial" panose="020B0604020202020204"/>
                <a:ea typeface="+mn-ea"/>
                <a:cs typeface="+mn-cs"/>
              </a:rPr>
              <a:t>where</a:t>
            </a:r>
            <a:r>
              <a:rPr kumimoji="0" lang="tr-TR" sz="2800" b="1" i="0" u="none" strike="noStrike" kern="1200" cap="none" spc="0" normalizeH="0" baseline="0" noProof="0" dirty="0">
                <a:ln>
                  <a:solidFill>
                    <a:srgbClr val="FEFFFF"/>
                  </a:solidFill>
                </a:ln>
                <a:solidFill>
                  <a:srgbClr val="FF0000"/>
                </a:solidFill>
                <a:effectLst/>
                <a:uLnTx/>
                <a:uFillTx/>
                <a:latin typeface="Arial" panose="020B0604020202020204"/>
                <a:ea typeface="+mn-ea"/>
                <a:cs typeface="+mn-cs"/>
              </a:rPr>
              <a:t> </a:t>
            </a:r>
            <a:r>
              <a:rPr kumimoji="0" lang="tr-TR" sz="2800" b="1" i="0" u="none" strike="noStrike" kern="1200" cap="none" spc="0" normalizeH="0" baseline="0" noProof="0" dirty="0" err="1">
                <a:ln>
                  <a:solidFill>
                    <a:srgbClr val="FEFFFF"/>
                  </a:solidFill>
                </a:ln>
                <a:solidFill>
                  <a:srgbClr val="FF0000"/>
                </a:solidFill>
                <a:effectLst/>
                <a:uLnTx/>
                <a:uFillTx/>
                <a:latin typeface="Arial" panose="020B0604020202020204"/>
                <a:ea typeface="+mn-ea"/>
                <a:cs typeface="+mn-cs"/>
              </a:rPr>
              <a:t>the</a:t>
            </a:r>
            <a:r>
              <a:rPr kumimoji="0" lang="tr-TR" sz="2800" b="1" i="0" u="none" strike="noStrike" kern="1200" cap="none" spc="0" normalizeH="0" baseline="0" noProof="0" dirty="0">
                <a:ln>
                  <a:solidFill>
                    <a:srgbClr val="FEFFFF"/>
                  </a:solidFill>
                </a:ln>
                <a:solidFill>
                  <a:srgbClr val="FF0000"/>
                </a:solidFill>
                <a:effectLst/>
                <a:uLnTx/>
                <a:uFillTx/>
                <a:latin typeface="Arial" panose="020B0604020202020204"/>
                <a:ea typeface="+mn-ea"/>
                <a:cs typeface="+mn-cs"/>
              </a:rPr>
              <a:t> </a:t>
            </a:r>
            <a:r>
              <a:rPr kumimoji="0" lang="tr-TR" sz="2800" b="1" i="0" u="none" strike="noStrike" kern="1200" cap="none" spc="0" normalizeH="0" baseline="0" noProof="0" dirty="0" err="1">
                <a:ln>
                  <a:solidFill>
                    <a:srgbClr val="FEFFFF"/>
                  </a:solidFill>
                </a:ln>
                <a:solidFill>
                  <a:srgbClr val="FF0000"/>
                </a:solidFill>
                <a:effectLst/>
                <a:uLnTx/>
                <a:uFillTx/>
                <a:latin typeface="Arial" panose="020B0604020202020204"/>
                <a:ea typeface="+mn-ea"/>
                <a:cs typeface="+mn-cs"/>
              </a:rPr>
              <a:t>Civilizations</a:t>
            </a:r>
            <a:r>
              <a:rPr kumimoji="0" lang="tr-TR" sz="2800" b="1" i="0" u="none" strike="noStrike" kern="1200" cap="none" spc="0" normalizeH="0" baseline="0" noProof="0" dirty="0">
                <a:ln>
                  <a:solidFill>
                    <a:srgbClr val="FEFFFF"/>
                  </a:solidFill>
                </a:ln>
                <a:solidFill>
                  <a:srgbClr val="FF0000"/>
                </a:solidFill>
                <a:effectLst/>
                <a:uLnTx/>
                <a:uFillTx/>
                <a:latin typeface="Arial" panose="020B0604020202020204"/>
                <a:ea typeface="+mn-ea"/>
                <a:cs typeface="+mn-cs"/>
              </a:rPr>
              <a:t> met″ </a:t>
            </a:r>
            <a:r>
              <a:rPr kumimoji="0" lang="tr-TR" sz="2800" b="1" i="0" u="none" strike="noStrike" kern="1200" cap="none" spc="0" normalizeH="0" baseline="0" noProof="0" dirty="0" err="1">
                <a:ln>
                  <a:solidFill>
                    <a:srgbClr val="FEFFFF"/>
                  </a:solidFill>
                </a:ln>
                <a:solidFill>
                  <a:srgbClr val="FF0000"/>
                </a:solidFill>
                <a:effectLst/>
                <a:uLnTx/>
                <a:uFillTx/>
                <a:latin typeface="Arial" panose="020B0604020202020204"/>
                <a:ea typeface="+mn-ea"/>
                <a:cs typeface="+mn-cs"/>
              </a:rPr>
              <a:t>almost</a:t>
            </a:r>
            <a:r>
              <a:rPr kumimoji="0" lang="tr-TR" sz="2800" b="1" i="0" u="none" strike="noStrike" kern="1200" cap="none" spc="0" normalizeH="0" baseline="0" noProof="0" dirty="0">
                <a:ln>
                  <a:solidFill>
                    <a:srgbClr val="FEFFFF"/>
                  </a:solidFill>
                </a:ln>
                <a:solidFill>
                  <a:srgbClr val="FF0000"/>
                </a:solidFill>
                <a:effectLst/>
                <a:uLnTx/>
                <a:uFillTx/>
                <a:latin typeface="Arial" panose="020B0604020202020204"/>
                <a:ea typeface="+mn-ea"/>
                <a:cs typeface="+mn-cs"/>
              </a:rPr>
              <a:t> </a:t>
            </a:r>
            <a:r>
              <a:rPr kumimoji="0" lang="tr-TR" sz="2800" b="1" i="0" u="none" strike="noStrike" kern="1200" cap="none" spc="0" normalizeH="0" baseline="0" noProof="0" dirty="0" err="1">
                <a:ln>
                  <a:solidFill>
                    <a:srgbClr val="FEFFFF"/>
                  </a:solidFill>
                </a:ln>
                <a:solidFill>
                  <a:srgbClr val="FF0000"/>
                </a:solidFill>
                <a:effectLst/>
                <a:uLnTx/>
                <a:uFillTx/>
                <a:latin typeface="Arial" panose="020B0604020202020204"/>
                <a:ea typeface="+mn-ea"/>
                <a:cs typeface="+mn-cs"/>
              </a:rPr>
              <a:t>completely</a:t>
            </a:r>
            <a:r>
              <a:rPr kumimoji="0" lang="tr-TR" sz="2800" b="1" i="0" u="none" strike="noStrike" kern="1200" cap="none" spc="0" normalizeH="0" baseline="0" noProof="0" dirty="0">
                <a:ln>
                  <a:solidFill>
                    <a:srgbClr val="FEFFFF"/>
                  </a:solidFill>
                </a:ln>
                <a:solidFill>
                  <a:srgbClr val="FF0000"/>
                </a:solidFill>
                <a:effectLst/>
                <a:uLnTx/>
                <a:uFillTx/>
                <a:latin typeface="Arial" panose="020B0604020202020204"/>
                <a:ea typeface="+mn-ea"/>
                <a:cs typeface="+mn-cs"/>
              </a:rPr>
              <a:t> </a:t>
            </a:r>
            <a:r>
              <a:rPr kumimoji="0" lang="tr-TR" sz="2800" b="1" i="0" u="none" strike="noStrike" kern="1200" cap="none" spc="0" normalizeH="0" baseline="0" noProof="0" dirty="0" err="1">
                <a:ln>
                  <a:solidFill>
                    <a:srgbClr val="FEFFFF"/>
                  </a:solidFill>
                </a:ln>
                <a:solidFill>
                  <a:srgbClr val="FF0000"/>
                </a:solidFill>
                <a:effectLst/>
                <a:uLnTx/>
                <a:uFillTx/>
                <a:latin typeface="Arial" panose="020B0604020202020204"/>
                <a:ea typeface="+mn-ea"/>
                <a:cs typeface="+mn-cs"/>
              </a:rPr>
              <a:t>disappeared</a:t>
            </a:r>
            <a:r>
              <a:rPr kumimoji="0" lang="tr-TR" sz="2800" b="1" i="0" u="none" strike="noStrike" kern="1200" cap="none" spc="0" normalizeH="0" baseline="0" noProof="0" dirty="0">
                <a:ln>
                  <a:solidFill>
                    <a:srgbClr val="FEFFFF"/>
                  </a:solidFill>
                </a:ln>
                <a:solidFill>
                  <a:srgbClr val="FF0000"/>
                </a:solidFill>
                <a:effectLst/>
                <a:uLnTx/>
                <a:uFillTx/>
                <a:latin typeface="Arial" panose="020B0604020202020204"/>
                <a:ea typeface="+mn-ea"/>
                <a:cs typeface="+mn-cs"/>
              </a:rPr>
              <a:t> </a:t>
            </a:r>
            <a:r>
              <a:rPr kumimoji="0" lang="tr-TR" sz="2800" b="1" i="0" u="none" strike="noStrike" kern="1200" cap="none" spc="0" normalizeH="0" baseline="0" noProof="0" dirty="0" err="1">
                <a:ln>
                  <a:solidFill>
                    <a:srgbClr val="FEFFFF"/>
                  </a:solidFill>
                </a:ln>
                <a:solidFill>
                  <a:srgbClr val="FF0000"/>
                </a:solidFill>
                <a:effectLst/>
                <a:uLnTx/>
                <a:uFillTx/>
                <a:latin typeface="Arial" panose="020B0604020202020204"/>
                <a:ea typeface="+mn-ea"/>
                <a:cs typeface="+mn-cs"/>
              </a:rPr>
              <a:t>and</a:t>
            </a:r>
            <a:r>
              <a:rPr kumimoji="0" lang="tr-TR" sz="2800" b="1" i="0" u="none" strike="noStrike" kern="1200" cap="none" spc="0" normalizeH="0" baseline="0" noProof="0" dirty="0">
                <a:ln>
                  <a:solidFill>
                    <a:srgbClr val="FEFFFF"/>
                  </a:solidFill>
                </a:ln>
                <a:solidFill>
                  <a:srgbClr val="FF0000"/>
                </a:solidFill>
                <a:effectLst/>
                <a:uLnTx/>
                <a:uFillTx/>
                <a:latin typeface="Arial" panose="020B0604020202020204"/>
                <a:ea typeface="+mn-ea"/>
                <a:cs typeface="+mn-cs"/>
              </a:rPr>
              <a:t> </a:t>
            </a:r>
            <a:r>
              <a:rPr kumimoji="0" lang="tr-TR" sz="2800" b="1" i="0" u="none" strike="noStrike" kern="1200" cap="none" spc="0" normalizeH="0" baseline="0" noProof="0" dirty="0" err="1">
                <a:ln>
                  <a:solidFill>
                    <a:srgbClr val="FEFFFF"/>
                  </a:solidFill>
                </a:ln>
                <a:solidFill>
                  <a:srgbClr val="FF0000"/>
                </a:solidFill>
                <a:effectLst/>
                <a:uLnTx/>
                <a:uFillTx/>
                <a:latin typeface="Arial" panose="020B0604020202020204"/>
                <a:ea typeface="+mn-ea"/>
                <a:cs typeface="+mn-cs"/>
              </a:rPr>
              <a:t>become</a:t>
            </a:r>
            <a:r>
              <a:rPr kumimoji="0" lang="tr-TR" sz="2800" b="1" i="0" u="none" strike="noStrike" kern="1200" cap="none" spc="0" normalizeH="0" baseline="0" noProof="0" dirty="0">
                <a:ln>
                  <a:solidFill>
                    <a:srgbClr val="FEFFFF"/>
                  </a:solidFill>
                </a:ln>
                <a:solidFill>
                  <a:srgbClr val="FF0000"/>
                </a:solidFill>
                <a:effectLst/>
                <a:uLnTx/>
                <a:uFillTx/>
                <a:latin typeface="Arial" panose="020B0604020202020204"/>
                <a:ea typeface="+mn-ea"/>
                <a:cs typeface="+mn-cs"/>
              </a:rPr>
              <a:t> </a:t>
            </a:r>
            <a:r>
              <a:rPr kumimoji="0" lang="tr-TR" sz="2800" b="1" i="0" u="none" strike="noStrike" kern="1200" cap="none" spc="0" normalizeH="0" baseline="0" noProof="0" dirty="0" err="1">
                <a:ln>
                  <a:solidFill>
                    <a:srgbClr val="FEFFFF"/>
                  </a:solidFill>
                </a:ln>
                <a:solidFill>
                  <a:srgbClr val="FF0000"/>
                </a:solidFill>
                <a:effectLst/>
                <a:uLnTx/>
                <a:uFillTx/>
                <a:latin typeface="Arial" panose="020B0604020202020204"/>
                <a:ea typeface="+mn-ea"/>
                <a:cs typeface="+mn-cs"/>
              </a:rPr>
              <a:t>Gost</a:t>
            </a:r>
            <a:r>
              <a:rPr kumimoji="0" lang="tr-TR" sz="2800" b="1" i="0" u="none" strike="noStrike" kern="1200" cap="none" spc="0" normalizeH="0" baseline="0" noProof="0" dirty="0">
                <a:ln>
                  <a:solidFill>
                    <a:srgbClr val="FEFFFF"/>
                  </a:solidFill>
                </a:ln>
                <a:solidFill>
                  <a:srgbClr val="FF0000"/>
                </a:solidFill>
                <a:effectLst/>
                <a:uLnTx/>
                <a:uFillTx/>
                <a:latin typeface="Arial" panose="020B0604020202020204"/>
                <a:ea typeface="+mn-ea"/>
                <a:cs typeface="+mn-cs"/>
              </a:rPr>
              <a:t> City</a:t>
            </a:r>
          </a:p>
        </p:txBody>
      </p:sp>
      <p:sp>
        <p:nvSpPr>
          <p:cNvPr id="6" name="Metin kutusu 13">
            <a:extLst>
              <a:ext uri="{FF2B5EF4-FFF2-40B4-BE49-F238E27FC236}">
                <a16:creationId xmlns:a16="http://schemas.microsoft.com/office/drawing/2014/main" id="{2490937B-6E43-D04B-9203-E18C9C70DD42}"/>
              </a:ext>
            </a:extLst>
          </p:cNvPr>
          <p:cNvSpPr txBox="1"/>
          <p:nvPr/>
        </p:nvSpPr>
        <p:spPr>
          <a:xfrm>
            <a:off x="9015714" y="280132"/>
            <a:ext cx="3176285" cy="3708708"/>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2000" b="0" i="0" u="none" strike="noStrike" kern="1200" cap="none" spc="0" normalizeH="0" baseline="0" noProof="0" dirty="0">
              <a:ln>
                <a:noFill/>
              </a:ln>
              <a:solidFill>
                <a:srgbClr val="FE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2000" b="0" i="0" u="none" strike="noStrike" kern="1200" cap="none" spc="0" normalizeH="0" baseline="0" noProof="0" dirty="0">
              <a:ln>
                <a:noFill/>
              </a:ln>
              <a:solidFill>
                <a:srgbClr val="FE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2000" b="0" i="0" u="none" strike="noStrike" kern="1200" cap="none" spc="0" normalizeH="0" baseline="0" noProof="0" dirty="0">
              <a:ln>
                <a:noFill/>
              </a:ln>
              <a:solidFill>
                <a:srgbClr val="FE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000" b="0" i="0" u="none" strike="noStrike" kern="1200" cap="none" spc="0" normalizeH="0" baseline="0" noProof="0" dirty="0">
                <a:ln>
                  <a:noFill/>
                </a:ln>
                <a:solidFill>
                  <a:srgbClr val="FEFFFF"/>
                </a:solidFill>
                <a:effectLst/>
                <a:uLnTx/>
                <a:uFillTx/>
                <a:latin typeface="Arial" panose="020B0604020202020204"/>
                <a:ea typeface="+mn-ea"/>
                <a:cs typeface="+mn-cs"/>
              </a:rPr>
              <a:t>"</a:t>
            </a:r>
            <a:r>
              <a:rPr kumimoji="0" lang="en-US" sz="2000" b="0" i="1" u="none" strike="noStrike" kern="1200" cap="none" spc="0" normalizeH="0" baseline="0" noProof="0" dirty="0">
                <a:ln>
                  <a:noFill/>
                </a:ln>
                <a:solidFill>
                  <a:srgbClr val="FEFFFF"/>
                </a:solidFill>
                <a:effectLst/>
                <a:uLnTx/>
                <a:uFillTx/>
                <a:latin typeface="Arial" panose="020B0604020202020204"/>
                <a:ea typeface="+mn-ea"/>
                <a:cs typeface="+mn-cs"/>
              </a:rPr>
              <a:t>The earthquakes    damaged structures spanning centuries and cultures, from Roman forts to historic mosques, synagogues, holy churches and a number of Christian denominations</a:t>
            </a:r>
            <a:r>
              <a:rPr kumimoji="0" lang="en-US" sz="2000" b="0" i="0" u="none" strike="noStrike" kern="1200" cap="none" spc="0" normalizeH="0" baseline="0" noProof="0" dirty="0">
                <a:ln>
                  <a:noFill/>
                </a:ln>
                <a:solidFill>
                  <a:srgbClr val="FEFFFF"/>
                </a:solidFill>
                <a:effectLst/>
                <a:uLnTx/>
                <a:uFillTx/>
                <a:latin typeface="Arial" panose="020B0604020202020204"/>
                <a:ea typeface="+mn-ea"/>
                <a:cs typeface="+mn-cs"/>
              </a:rPr>
              <a:t>," </a:t>
            </a:r>
            <a:endParaRPr kumimoji="0" lang="tr-TR" sz="2000" b="0" i="0" u="none" strike="noStrike" kern="1200" cap="none" spc="0" normalizeH="0" baseline="0" noProof="0" dirty="0">
              <a:ln>
                <a:noFill/>
              </a:ln>
              <a:solidFill>
                <a:srgbClr val="FE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4921498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4">
            <a:extLst>
              <a:ext uri="{FF2B5EF4-FFF2-40B4-BE49-F238E27FC236}">
                <a16:creationId xmlns:a16="http://schemas.microsoft.com/office/drawing/2014/main" id="{5378D709-D6E5-574E-BC9C-F4F75C0BED3C}"/>
              </a:ext>
            </a:extLst>
          </p:cNvPr>
          <p:cNvSpPr txBox="1">
            <a:spLocks noGrp="1"/>
          </p:cNvSpPr>
          <p:nvPr>
            <p:ph type="title"/>
          </p:nvPr>
        </p:nvSpPr>
        <p:spPr>
          <a:prstGeom prst="rect">
            <a:avLst/>
          </a:prstGeom>
        </p:spPr>
        <p:txBody>
          <a:bodyPr vert="horz" lIns="0" tIns="45720" rIns="91440" bIns="45720" rtlCol="0" anchor="ctr"/>
          <a:lstStyle>
            <a:defPPr>
              <a:defRPr lang="de-DE"/>
            </a:defPPr>
            <a:lvl1pPr marL="0" algn="l" defTabSz="914400" rtl="0" eaLnBrk="1" latinLnBrk="0" hangingPunct="1">
              <a:defRPr sz="1000" kern="1200">
                <a:solidFill>
                  <a:schemeClr val="accent3">
                    <a:lumMod val="7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tr-TR" sz="2800" b="1" dirty="0">
                <a:solidFill>
                  <a:srgbClr val="002060"/>
                </a:solidFill>
                <a:latin typeface="Arial Black" panose="020B0A04020102020204" pitchFamily="34" charset="0"/>
                <a:cs typeface="Arial" panose="020B0604020202020204" pitchFamily="34" charset="0"/>
              </a:rPr>
              <a:t> </a:t>
            </a:r>
            <a:r>
              <a:rPr lang="tr-TR" sz="3000" b="1" dirty="0">
                <a:solidFill>
                  <a:schemeClr val="bg1"/>
                </a:solidFill>
                <a:cs typeface="Arial" panose="020B0604020202020204" pitchFamily="34" charset="0"/>
              </a:rPr>
              <a:t>.... </a:t>
            </a:r>
            <a:r>
              <a:rPr lang="tr-TR" sz="3000" b="1" dirty="0" err="1">
                <a:solidFill>
                  <a:schemeClr val="bg1"/>
                </a:solidFill>
                <a:cs typeface="Arial" panose="020B0604020202020204" pitchFamily="34" charset="0"/>
              </a:rPr>
              <a:t>and</a:t>
            </a:r>
            <a:r>
              <a:rPr lang="tr-TR" sz="3000" b="1" dirty="0">
                <a:solidFill>
                  <a:schemeClr val="bg1"/>
                </a:solidFill>
                <a:cs typeface="Arial" panose="020B0604020202020204" pitchFamily="34" charset="0"/>
              </a:rPr>
              <a:t> </a:t>
            </a:r>
            <a:r>
              <a:rPr lang="tr-TR" sz="3000" b="1" dirty="0" err="1">
                <a:solidFill>
                  <a:schemeClr val="bg1"/>
                </a:solidFill>
                <a:cs typeface="Arial" panose="020B0604020202020204" pitchFamily="34" charset="0"/>
              </a:rPr>
              <a:t>Finally</a:t>
            </a:r>
            <a:endParaRPr kumimoji="0" lang="de-DE" sz="3000" i="0" u="none" strike="noStrike" kern="1200" cap="none" spc="0" normalizeH="0" baseline="0" noProof="0" dirty="0">
              <a:ln>
                <a:noFill/>
              </a:ln>
              <a:solidFill>
                <a:schemeClr val="bg1"/>
              </a:solidFill>
              <a:effectLst/>
              <a:uLnTx/>
              <a:uFillTx/>
              <a:cs typeface="Arial" panose="020B0604020202020204" pitchFamily="34" charset="0"/>
            </a:endParaRPr>
          </a:p>
        </p:txBody>
      </p:sp>
      <p:pic>
        <p:nvPicPr>
          <p:cNvPr id="5" name="Picture 4">
            <a:extLst>
              <a:ext uri="{FF2B5EF4-FFF2-40B4-BE49-F238E27FC236}">
                <a16:creationId xmlns:a16="http://schemas.microsoft.com/office/drawing/2014/main" id="{72B25996-7148-1A45-B944-F9FD3CF51C5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0700" y="1511758"/>
            <a:ext cx="5575300" cy="4813300"/>
          </a:xfrm>
          <a:prstGeom prst="rect">
            <a:avLst/>
          </a:prstGeom>
        </p:spPr>
      </p:pic>
      <p:pic>
        <p:nvPicPr>
          <p:cNvPr id="6" name="Picture 5">
            <a:extLst>
              <a:ext uri="{FF2B5EF4-FFF2-40B4-BE49-F238E27FC236}">
                <a16:creationId xmlns:a16="http://schemas.microsoft.com/office/drawing/2014/main" id="{35504160-0319-214B-A595-49795B3FDF5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36655" y="1541613"/>
            <a:ext cx="5549900" cy="2362200"/>
          </a:xfrm>
          <a:prstGeom prst="rect">
            <a:avLst/>
          </a:prstGeom>
        </p:spPr>
      </p:pic>
      <p:pic>
        <p:nvPicPr>
          <p:cNvPr id="7" name="Picture 6">
            <a:extLst>
              <a:ext uri="{FF2B5EF4-FFF2-40B4-BE49-F238E27FC236}">
                <a16:creationId xmlns:a16="http://schemas.microsoft.com/office/drawing/2014/main" id="{4EA2517B-6F64-384D-9588-3C99E4B13FA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20730" y="3973568"/>
            <a:ext cx="5549900" cy="2349500"/>
          </a:xfrm>
          <a:prstGeom prst="rect">
            <a:avLst/>
          </a:prstGeom>
        </p:spPr>
      </p:pic>
      <p:sp>
        <p:nvSpPr>
          <p:cNvPr id="8" name="Metin kutusu 4">
            <a:extLst>
              <a:ext uri="{FF2B5EF4-FFF2-40B4-BE49-F238E27FC236}">
                <a16:creationId xmlns:a16="http://schemas.microsoft.com/office/drawing/2014/main" id="{56553E15-9B1F-3044-ADB4-7959B0CD5017}"/>
              </a:ext>
            </a:extLst>
          </p:cNvPr>
          <p:cNvSpPr txBox="1"/>
          <p:nvPr/>
        </p:nvSpPr>
        <p:spPr>
          <a:xfrm>
            <a:off x="1123997" y="980338"/>
            <a:ext cx="10657184" cy="461665"/>
          </a:xfrm>
          <a:prstGeom prst="rect">
            <a:avLst/>
          </a:prstGeom>
          <a:noFill/>
        </p:spPr>
        <p:txBody>
          <a:bodyPr wrap="square">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srgbClr val="FEFFFF"/>
                </a:solidFill>
                <a:effectLst/>
                <a:uLnTx/>
                <a:uFillTx/>
                <a:latin typeface="Arial" panose="020B0604020202020204"/>
                <a:ea typeface="+mn-ea"/>
                <a:cs typeface="+mn-cs"/>
              </a:rPr>
              <a:t>    REGION</a:t>
            </a:r>
            <a:r>
              <a:rPr kumimoji="0" lang="tr-TR" sz="2400" b="1" i="0" u="none" strike="noStrike" kern="1200" cap="none" spc="0" normalizeH="0" baseline="0" noProof="0" dirty="0">
                <a:ln>
                  <a:noFill/>
                </a:ln>
                <a:solidFill>
                  <a:srgbClr val="FEFFFF"/>
                </a:solidFill>
                <a:effectLst/>
                <a:uLnTx/>
                <a:uFillTx/>
                <a:latin typeface="Arial" panose="020B0604020202020204"/>
                <a:ea typeface="+mn-ea"/>
                <a:cs typeface="+mn-cs"/>
              </a:rPr>
              <a:t>’S</a:t>
            </a:r>
            <a:r>
              <a:rPr kumimoji="0" lang="en-US" sz="2400" b="1" i="0" u="none" strike="noStrike" kern="1200" cap="none" spc="0" normalizeH="0" baseline="0" noProof="0" dirty="0">
                <a:ln>
                  <a:noFill/>
                </a:ln>
                <a:solidFill>
                  <a:srgbClr val="FEFFFF"/>
                </a:solidFill>
                <a:effectLst/>
                <a:uLnTx/>
                <a:uFillTx/>
                <a:latin typeface="Arial" panose="020B0604020202020204"/>
                <a:ea typeface="+mn-ea"/>
                <a:cs typeface="+mn-cs"/>
              </a:rPr>
              <a:t> </a:t>
            </a:r>
            <a:r>
              <a:rPr kumimoji="0" lang="tr-TR" sz="2400" b="1" i="0" u="none" strike="noStrike" kern="1200" cap="none" spc="0" normalizeH="0" baseline="0" noProof="0" dirty="0">
                <a:ln>
                  <a:noFill/>
                </a:ln>
                <a:solidFill>
                  <a:srgbClr val="FEFFFF"/>
                </a:solidFill>
                <a:effectLst/>
                <a:uLnTx/>
                <a:uFillTx/>
                <a:latin typeface="Arial" panose="020B0604020202020204"/>
                <a:ea typeface="+mn-ea"/>
                <a:cs typeface="+mn-cs"/>
              </a:rPr>
              <a:t>MOST</a:t>
            </a:r>
            <a:r>
              <a:rPr kumimoji="0" lang="en-US" sz="2400" b="1" i="0" u="none" strike="noStrike" kern="1200" cap="none" spc="0" normalizeH="0" baseline="0" noProof="0" dirty="0">
                <a:ln>
                  <a:noFill/>
                </a:ln>
                <a:solidFill>
                  <a:srgbClr val="FEFFFF"/>
                </a:solidFill>
                <a:effectLst/>
                <a:uLnTx/>
                <a:uFillTx/>
                <a:latin typeface="Arial" panose="020B0604020202020204"/>
                <a:ea typeface="+mn-ea"/>
                <a:cs typeface="+mn-cs"/>
              </a:rPr>
              <a:t> MODERN AND SUSTAINABLE, KINDERGARDEN</a:t>
            </a:r>
            <a:endParaRPr kumimoji="0" lang="tr-TR" sz="2400" b="0" i="0" u="none" strike="noStrike" kern="1200" cap="none" spc="0" normalizeH="0" baseline="0" noProof="0" dirty="0">
              <a:ln>
                <a:noFill/>
              </a:ln>
              <a:solidFill>
                <a:srgbClr val="FE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86224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4">
            <a:extLst>
              <a:ext uri="{FF2B5EF4-FFF2-40B4-BE49-F238E27FC236}">
                <a16:creationId xmlns:a16="http://schemas.microsoft.com/office/drawing/2014/main" id="{5378D709-D6E5-574E-BC9C-F4F75C0BED3C}"/>
              </a:ext>
            </a:extLst>
          </p:cNvPr>
          <p:cNvSpPr txBox="1">
            <a:spLocks noGrp="1"/>
          </p:cNvSpPr>
          <p:nvPr>
            <p:ph type="title"/>
          </p:nvPr>
        </p:nvSpPr>
        <p:spPr>
          <a:prstGeom prst="rect">
            <a:avLst/>
          </a:prstGeom>
        </p:spPr>
        <p:txBody>
          <a:bodyPr vert="horz" lIns="0" tIns="45720" rIns="91440" bIns="45720" rtlCol="0" anchor="ctr"/>
          <a:lstStyle>
            <a:defPPr>
              <a:defRPr lang="de-DE"/>
            </a:defPPr>
            <a:lvl1pPr marL="0" algn="l" defTabSz="914400" rtl="0" eaLnBrk="1" latinLnBrk="0" hangingPunct="1">
              <a:defRPr sz="1000" kern="1200">
                <a:solidFill>
                  <a:schemeClr val="accent3">
                    <a:lumMod val="7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tr-TR" sz="2800" b="1" dirty="0">
                <a:solidFill>
                  <a:srgbClr val="002060"/>
                </a:solidFill>
                <a:latin typeface="Arial Black" panose="020B0A04020102020204" pitchFamily="34" charset="0"/>
                <a:cs typeface="Arial" panose="020B0604020202020204" pitchFamily="34" charset="0"/>
              </a:rPr>
              <a:t> </a:t>
            </a:r>
            <a:r>
              <a:rPr lang="tr-TR" sz="3000" b="1" dirty="0">
                <a:solidFill>
                  <a:schemeClr val="bg1"/>
                </a:solidFill>
                <a:cs typeface="Arial" panose="020B0604020202020204" pitchFamily="34" charset="0"/>
              </a:rPr>
              <a:t>.... </a:t>
            </a:r>
            <a:r>
              <a:rPr lang="tr-TR" sz="3000" b="1" dirty="0" err="1">
                <a:solidFill>
                  <a:schemeClr val="bg1"/>
                </a:solidFill>
                <a:cs typeface="Arial" panose="020B0604020202020204" pitchFamily="34" charset="0"/>
              </a:rPr>
              <a:t>and</a:t>
            </a:r>
            <a:r>
              <a:rPr lang="tr-TR" sz="3000" b="1" dirty="0">
                <a:solidFill>
                  <a:schemeClr val="bg1"/>
                </a:solidFill>
                <a:cs typeface="Arial" panose="020B0604020202020204" pitchFamily="34" charset="0"/>
              </a:rPr>
              <a:t> </a:t>
            </a:r>
            <a:r>
              <a:rPr lang="tr-TR" sz="3000" b="1" dirty="0" err="1">
                <a:solidFill>
                  <a:schemeClr val="bg1"/>
                </a:solidFill>
                <a:cs typeface="Arial" panose="020B0604020202020204" pitchFamily="34" charset="0"/>
              </a:rPr>
              <a:t>Finally</a:t>
            </a:r>
            <a:endParaRPr kumimoji="0" lang="de-DE" sz="3000" i="0" u="none" strike="noStrike" kern="1200" cap="none" spc="0" normalizeH="0" baseline="0" noProof="0" dirty="0">
              <a:ln>
                <a:noFill/>
              </a:ln>
              <a:solidFill>
                <a:schemeClr val="bg1"/>
              </a:solidFill>
              <a:effectLst/>
              <a:uLnTx/>
              <a:uFillTx/>
              <a:cs typeface="Arial" panose="020B0604020202020204" pitchFamily="34" charset="0"/>
            </a:endParaRPr>
          </a:p>
        </p:txBody>
      </p:sp>
      <p:sp>
        <p:nvSpPr>
          <p:cNvPr id="8" name="Metin kutusu 4">
            <a:extLst>
              <a:ext uri="{FF2B5EF4-FFF2-40B4-BE49-F238E27FC236}">
                <a16:creationId xmlns:a16="http://schemas.microsoft.com/office/drawing/2014/main" id="{56553E15-9B1F-3044-ADB4-7959B0CD5017}"/>
              </a:ext>
            </a:extLst>
          </p:cNvPr>
          <p:cNvSpPr txBox="1"/>
          <p:nvPr/>
        </p:nvSpPr>
        <p:spPr>
          <a:xfrm>
            <a:off x="1123997" y="980338"/>
            <a:ext cx="10657184" cy="461665"/>
          </a:xfrm>
          <a:prstGeom prst="rect">
            <a:avLst/>
          </a:prstGeom>
          <a:noFill/>
        </p:spPr>
        <p:txBody>
          <a:bodyPr wrap="square">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srgbClr val="FEFFFF"/>
                </a:solidFill>
                <a:effectLst/>
                <a:uLnTx/>
                <a:uFillTx/>
                <a:latin typeface="Arial" panose="020B0604020202020204"/>
                <a:ea typeface="+mn-ea"/>
                <a:cs typeface="+mn-cs"/>
              </a:rPr>
              <a:t>    REGION</a:t>
            </a:r>
            <a:r>
              <a:rPr kumimoji="0" lang="tr-TR" sz="2400" b="1" i="0" u="none" strike="noStrike" kern="1200" cap="none" spc="0" normalizeH="0" baseline="0" noProof="0" dirty="0">
                <a:ln>
                  <a:noFill/>
                </a:ln>
                <a:solidFill>
                  <a:srgbClr val="FEFFFF"/>
                </a:solidFill>
                <a:effectLst/>
                <a:uLnTx/>
                <a:uFillTx/>
                <a:latin typeface="Arial" panose="020B0604020202020204"/>
                <a:ea typeface="+mn-ea"/>
                <a:cs typeface="+mn-cs"/>
              </a:rPr>
              <a:t>’S</a:t>
            </a:r>
            <a:r>
              <a:rPr kumimoji="0" lang="en-US" sz="2400" b="1" i="0" u="none" strike="noStrike" kern="1200" cap="none" spc="0" normalizeH="0" baseline="0" noProof="0" dirty="0">
                <a:ln>
                  <a:noFill/>
                </a:ln>
                <a:solidFill>
                  <a:srgbClr val="FEFFFF"/>
                </a:solidFill>
                <a:effectLst/>
                <a:uLnTx/>
                <a:uFillTx/>
                <a:latin typeface="Arial" panose="020B0604020202020204"/>
                <a:ea typeface="+mn-ea"/>
                <a:cs typeface="+mn-cs"/>
              </a:rPr>
              <a:t> </a:t>
            </a:r>
            <a:r>
              <a:rPr kumimoji="0" lang="tr-TR" sz="2400" b="1" i="0" u="none" strike="noStrike" kern="1200" cap="none" spc="0" normalizeH="0" baseline="0" noProof="0" dirty="0">
                <a:ln>
                  <a:noFill/>
                </a:ln>
                <a:solidFill>
                  <a:srgbClr val="FEFFFF"/>
                </a:solidFill>
                <a:effectLst/>
                <a:uLnTx/>
                <a:uFillTx/>
                <a:latin typeface="Arial" panose="020B0604020202020204"/>
                <a:ea typeface="+mn-ea"/>
                <a:cs typeface="+mn-cs"/>
              </a:rPr>
              <a:t>MOST</a:t>
            </a:r>
            <a:r>
              <a:rPr kumimoji="0" lang="en-US" sz="2400" b="1" i="0" u="none" strike="noStrike" kern="1200" cap="none" spc="0" normalizeH="0" baseline="0" noProof="0" dirty="0">
                <a:ln>
                  <a:noFill/>
                </a:ln>
                <a:solidFill>
                  <a:srgbClr val="FEFFFF"/>
                </a:solidFill>
                <a:effectLst/>
                <a:uLnTx/>
                <a:uFillTx/>
                <a:latin typeface="Arial" panose="020B0604020202020204"/>
                <a:ea typeface="+mn-ea"/>
                <a:cs typeface="+mn-cs"/>
              </a:rPr>
              <a:t> MODERN AND SUSTAINABLE, KINDERGARDEN</a:t>
            </a:r>
            <a:endParaRPr kumimoji="0" lang="tr-TR" sz="2400" b="0" i="0" u="none" strike="noStrike" kern="1200" cap="none" spc="0" normalizeH="0" baseline="0" noProof="0" dirty="0">
              <a:ln>
                <a:noFill/>
              </a:ln>
              <a:solidFill>
                <a:srgbClr val="FEFFFF"/>
              </a:solidFill>
              <a:effectLst/>
              <a:uLnTx/>
              <a:uFillTx/>
              <a:latin typeface="Arial" panose="020B0604020202020204"/>
              <a:ea typeface="+mn-ea"/>
              <a:cs typeface="+mn-cs"/>
            </a:endParaRPr>
          </a:p>
        </p:txBody>
      </p:sp>
      <p:pic>
        <p:nvPicPr>
          <p:cNvPr id="9" name="Picture 8">
            <a:extLst>
              <a:ext uri="{FF2B5EF4-FFF2-40B4-BE49-F238E27FC236}">
                <a16:creationId xmlns:a16="http://schemas.microsoft.com/office/drawing/2014/main" id="{A68DCE58-7E78-994F-B8F4-D2B087DB9FC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71464" y="1547127"/>
            <a:ext cx="9649072" cy="4713371"/>
          </a:xfrm>
          <a:prstGeom prst="rect">
            <a:avLst/>
          </a:prstGeom>
        </p:spPr>
      </p:pic>
    </p:spTree>
    <p:extLst>
      <p:ext uri="{BB962C8B-B14F-4D97-AF65-F5344CB8AC3E}">
        <p14:creationId xmlns:p14="http://schemas.microsoft.com/office/powerpoint/2010/main" val="39468635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4">
            <a:extLst>
              <a:ext uri="{FF2B5EF4-FFF2-40B4-BE49-F238E27FC236}">
                <a16:creationId xmlns:a16="http://schemas.microsoft.com/office/drawing/2014/main" id="{5378D709-D6E5-574E-BC9C-F4F75C0BED3C}"/>
              </a:ext>
            </a:extLst>
          </p:cNvPr>
          <p:cNvSpPr txBox="1">
            <a:spLocks noGrp="1"/>
          </p:cNvSpPr>
          <p:nvPr>
            <p:ph type="title"/>
          </p:nvPr>
        </p:nvSpPr>
        <p:spPr>
          <a:prstGeom prst="rect">
            <a:avLst/>
          </a:prstGeom>
        </p:spPr>
        <p:txBody>
          <a:bodyPr vert="horz" lIns="0" tIns="45720" rIns="91440" bIns="45720" rtlCol="0" anchor="ctr"/>
          <a:lstStyle>
            <a:defPPr>
              <a:defRPr lang="de-DE"/>
            </a:defPPr>
            <a:lvl1pPr marL="0" algn="l" defTabSz="914400" rtl="0" eaLnBrk="1" latinLnBrk="0" hangingPunct="1">
              <a:defRPr sz="1000" kern="1200">
                <a:solidFill>
                  <a:schemeClr val="accent3">
                    <a:lumMod val="7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tr-TR" sz="2800" b="1" dirty="0">
                <a:solidFill>
                  <a:srgbClr val="002060"/>
                </a:solidFill>
                <a:latin typeface="Arial Black" panose="020B0A04020102020204" pitchFamily="34" charset="0"/>
                <a:cs typeface="Arial" panose="020B0604020202020204" pitchFamily="34" charset="0"/>
              </a:rPr>
              <a:t> </a:t>
            </a:r>
            <a:r>
              <a:rPr lang="tr-TR" sz="3000" b="1" dirty="0">
                <a:solidFill>
                  <a:schemeClr val="bg1"/>
                </a:solidFill>
                <a:cs typeface="Arial" panose="020B0604020202020204" pitchFamily="34" charset="0"/>
              </a:rPr>
              <a:t>.... </a:t>
            </a:r>
            <a:r>
              <a:rPr lang="tr-TR" sz="3000" b="1" dirty="0" err="1">
                <a:solidFill>
                  <a:schemeClr val="bg1"/>
                </a:solidFill>
                <a:cs typeface="Arial" panose="020B0604020202020204" pitchFamily="34" charset="0"/>
              </a:rPr>
              <a:t>and</a:t>
            </a:r>
            <a:r>
              <a:rPr lang="tr-TR" sz="3000" b="1" dirty="0">
                <a:solidFill>
                  <a:schemeClr val="bg1"/>
                </a:solidFill>
                <a:cs typeface="Arial" panose="020B0604020202020204" pitchFamily="34" charset="0"/>
              </a:rPr>
              <a:t> </a:t>
            </a:r>
            <a:r>
              <a:rPr lang="tr-TR" sz="3000" b="1" dirty="0" err="1">
                <a:solidFill>
                  <a:schemeClr val="bg1"/>
                </a:solidFill>
                <a:cs typeface="Arial" panose="020B0604020202020204" pitchFamily="34" charset="0"/>
              </a:rPr>
              <a:t>Finally</a:t>
            </a:r>
            <a:endParaRPr kumimoji="0" lang="de-DE" sz="3000" i="0" u="none" strike="noStrike" kern="1200" cap="none" spc="0" normalizeH="0" baseline="0" noProof="0" dirty="0">
              <a:ln>
                <a:noFill/>
              </a:ln>
              <a:solidFill>
                <a:schemeClr val="bg1"/>
              </a:solidFill>
              <a:effectLst/>
              <a:uLnTx/>
              <a:uFillTx/>
              <a:cs typeface="Arial" panose="020B0604020202020204" pitchFamily="34" charset="0"/>
            </a:endParaRPr>
          </a:p>
        </p:txBody>
      </p:sp>
      <p:sp>
        <p:nvSpPr>
          <p:cNvPr id="8" name="Metin kutusu 4">
            <a:extLst>
              <a:ext uri="{FF2B5EF4-FFF2-40B4-BE49-F238E27FC236}">
                <a16:creationId xmlns:a16="http://schemas.microsoft.com/office/drawing/2014/main" id="{56553E15-9B1F-3044-ADB4-7959B0CD5017}"/>
              </a:ext>
            </a:extLst>
          </p:cNvPr>
          <p:cNvSpPr txBox="1"/>
          <p:nvPr/>
        </p:nvSpPr>
        <p:spPr>
          <a:xfrm>
            <a:off x="209597" y="1030148"/>
            <a:ext cx="11757116" cy="461665"/>
          </a:xfrm>
          <a:prstGeom prst="rect">
            <a:avLst/>
          </a:prstGeom>
          <a:noFill/>
        </p:spPr>
        <p:txBody>
          <a:bodyPr wrap="square">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srgbClr val="FEFFFF"/>
                </a:solidFill>
                <a:effectLst/>
                <a:uLnTx/>
                <a:uFillTx/>
                <a:latin typeface="Arial" panose="020B0604020202020204"/>
                <a:ea typeface="+mn-ea"/>
                <a:cs typeface="+mn-cs"/>
              </a:rPr>
              <a:t>    </a:t>
            </a:r>
            <a:r>
              <a:rPr kumimoji="0" lang="en-US" sz="2200" b="1" i="0" u="none" strike="noStrike" kern="1200" cap="none" spc="0" normalizeH="0" baseline="0" noProof="0" dirty="0">
                <a:ln>
                  <a:noFill/>
                </a:ln>
                <a:solidFill>
                  <a:srgbClr val="FEFFFF"/>
                </a:solidFill>
                <a:effectLst/>
                <a:uLnTx/>
                <a:uFillTx/>
                <a:latin typeface="Arial" panose="020B0604020202020204"/>
                <a:ea typeface="+mn-ea"/>
                <a:cs typeface="+mn-cs"/>
              </a:rPr>
              <a:t>REGION</a:t>
            </a:r>
            <a:r>
              <a:rPr kumimoji="0" lang="tr-TR" sz="2200" b="1" i="0" u="none" strike="noStrike" kern="1200" cap="none" spc="0" normalizeH="0" baseline="0" noProof="0" dirty="0">
                <a:ln>
                  <a:noFill/>
                </a:ln>
                <a:solidFill>
                  <a:srgbClr val="FEFFFF"/>
                </a:solidFill>
                <a:effectLst/>
                <a:uLnTx/>
                <a:uFillTx/>
                <a:latin typeface="Arial" panose="020B0604020202020204"/>
                <a:ea typeface="+mn-ea"/>
                <a:cs typeface="+mn-cs"/>
              </a:rPr>
              <a:t>’S</a:t>
            </a:r>
            <a:r>
              <a:rPr kumimoji="0" lang="en-US" sz="2200" b="1" i="0" u="none" strike="noStrike" kern="1200" cap="none" spc="0" normalizeH="0" baseline="0" noProof="0" dirty="0">
                <a:ln>
                  <a:noFill/>
                </a:ln>
                <a:solidFill>
                  <a:srgbClr val="FEFFFF"/>
                </a:solidFill>
                <a:effectLst/>
                <a:uLnTx/>
                <a:uFillTx/>
                <a:latin typeface="Arial" panose="020B0604020202020204"/>
                <a:ea typeface="+mn-ea"/>
                <a:cs typeface="+mn-cs"/>
              </a:rPr>
              <a:t> </a:t>
            </a:r>
            <a:r>
              <a:rPr kumimoji="0" lang="tr-TR" sz="2200" b="1" i="0" u="none" strike="noStrike" kern="1200" cap="none" spc="0" normalizeH="0" baseline="0" noProof="0" dirty="0">
                <a:ln>
                  <a:noFill/>
                </a:ln>
                <a:solidFill>
                  <a:srgbClr val="FEFFFF"/>
                </a:solidFill>
                <a:effectLst/>
                <a:uLnTx/>
                <a:uFillTx/>
                <a:latin typeface="Arial" panose="020B0604020202020204"/>
                <a:ea typeface="+mn-ea"/>
                <a:cs typeface="+mn-cs"/>
              </a:rPr>
              <a:t>MOST</a:t>
            </a:r>
            <a:r>
              <a:rPr kumimoji="0" lang="en-US" sz="2200" b="1" i="0" u="none" strike="noStrike" kern="1200" cap="none" spc="0" normalizeH="0" baseline="0" noProof="0" dirty="0">
                <a:ln>
                  <a:noFill/>
                </a:ln>
                <a:solidFill>
                  <a:srgbClr val="FEFFFF"/>
                </a:solidFill>
                <a:effectLst/>
                <a:uLnTx/>
                <a:uFillTx/>
                <a:latin typeface="Arial" panose="020B0604020202020204"/>
                <a:ea typeface="+mn-ea"/>
                <a:cs typeface="+mn-cs"/>
              </a:rPr>
              <a:t> MODERN AND SUSTAINABLE, MULTIPULPOSE SOCIAL CENTER</a:t>
            </a:r>
            <a:endParaRPr kumimoji="0" lang="tr-TR" sz="2200" b="0" i="0" u="none" strike="noStrike" kern="1200" cap="none" spc="0" normalizeH="0" baseline="0" noProof="0" dirty="0">
              <a:ln>
                <a:noFill/>
              </a:ln>
              <a:solidFill>
                <a:srgbClr val="FEFFFF"/>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2353358F-AA37-0A4F-AB57-94F91D49E6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39502" y="1569765"/>
            <a:ext cx="5562600" cy="4787900"/>
          </a:xfrm>
          <a:prstGeom prst="rect">
            <a:avLst/>
          </a:prstGeom>
        </p:spPr>
      </p:pic>
      <p:pic>
        <p:nvPicPr>
          <p:cNvPr id="6" name="Picture 5">
            <a:extLst>
              <a:ext uri="{FF2B5EF4-FFF2-40B4-BE49-F238E27FC236}">
                <a16:creationId xmlns:a16="http://schemas.microsoft.com/office/drawing/2014/main" id="{A415023F-2288-754D-9EE5-3A74EE9A42F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81973" y="1561778"/>
            <a:ext cx="5537200" cy="4762500"/>
          </a:xfrm>
          <a:prstGeom prst="rect">
            <a:avLst/>
          </a:prstGeom>
        </p:spPr>
      </p:pic>
    </p:spTree>
    <p:extLst>
      <p:ext uri="{BB962C8B-B14F-4D97-AF65-F5344CB8AC3E}">
        <p14:creationId xmlns:p14="http://schemas.microsoft.com/office/powerpoint/2010/main" val="23162003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4">
            <a:extLst>
              <a:ext uri="{FF2B5EF4-FFF2-40B4-BE49-F238E27FC236}">
                <a16:creationId xmlns:a16="http://schemas.microsoft.com/office/drawing/2014/main" id="{5378D709-D6E5-574E-BC9C-F4F75C0BED3C}"/>
              </a:ext>
            </a:extLst>
          </p:cNvPr>
          <p:cNvSpPr txBox="1">
            <a:spLocks noGrp="1"/>
          </p:cNvSpPr>
          <p:nvPr>
            <p:ph type="title"/>
          </p:nvPr>
        </p:nvSpPr>
        <p:spPr>
          <a:prstGeom prst="rect">
            <a:avLst/>
          </a:prstGeom>
        </p:spPr>
        <p:txBody>
          <a:bodyPr vert="horz" lIns="0" tIns="45720" rIns="91440" bIns="45720" rtlCol="0" anchor="ctr"/>
          <a:lstStyle>
            <a:defPPr>
              <a:defRPr lang="de-DE"/>
            </a:defPPr>
            <a:lvl1pPr marL="0" algn="l" defTabSz="914400" rtl="0" eaLnBrk="1" latinLnBrk="0" hangingPunct="1">
              <a:defRPr sz="1000" kern="1200">
                <a:solidFill>
                  <a:schemeClr val="accent3">
                    <a:lumMod val="7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tr-TR" sz="2800" b="1" dirty="0">
                <a:solidFill>
                  <a:srgbClr val="002060"/>
                </a:solidFill>
                <a:latin typeface="Arial Black" panose="020B0A04020102020204" pitchFamily="34" charset="0"/>
                <a:cs typeface="Arial" panose="020B0604020202020204" pitchFamily="34" charset="0"/>
              </a:rPr>
              <a:t> </a:t>
            </a:r>
            <a:r>
              <a:rPr lang="tr-TR" sz="3000" b="1" dirty="0">
                <a:solidFill>
                  <a:schemeClr val="bg1"/>
                </a:solidFill>
                <a:cs typeface="Arial" panose="020B0604020202020204" pitchFamily="34" charset="0"/>
              </a:rPr>
              <a:t>.... </a:t>
            </a:r>
            <a:r>
              <a:rPr lang="tr-TR" sz="3000" b="1" dirty="0" err="1">
                <a:solidFill>
                  <a:schemeClr val="bg1"/>
                </a:solidFill>
                <a:cs typeface="Arial" panose="020B0604020202020204" pitchFamily="34" charset="0"/>
              </a:rPr>
              <a:t>and</a:t>
            </a:r>
            <a:r>
              <a:rPr lang="tr-TR" sz="3000" b="1" dirty="0">
                <a:solidFill>
                  <a:schemeClr val="bg1"/>
                </a:solidFill>
                <a:cs typeface="Arial" panose="020B0604020202020204" pitchFamily="34" charset="0"/>
              </a:rPr>
              <a:t> </a:t>
            </a:r>
            <a:r>
              <a:rPr lang="tr-TR" sz="3000" b="1" dirty="0" err="1">
                <a:solidFill>
                  <a:schemeClr val="bg1"/>
                </a:solidFill>
                <a:cs typeface="Arial" panose="020B0604020202020204" pitchFamily="34" charset="0"/>
              </a:rPr>
              <a:t>Finally</a:t>
            </a:r>
            <a:endParaRPr kumimoji="0" lang="de-DE" sz="3000" i="0" u="none" strike="noStrike" kern="1200" cap="none" spc="0" normalizeH="0" baseline="0" noProof="0" dirty="0">
              <a:ln>
                <a:noFill/>
              </a:ln>
              <a:solidFill>
                <a:schemeClr val="bg1"/>
              </a:solidFill>
              <a:effectLst/>
              <a:uLnTx/>
              <a:uFillTx/>
              <a:cs typeface="Arial" panose="020B0604020202020204" pitchFamily="34" charset="0"/>
            </a:endParaRPr>
          </a:p>
        </p:txBody>
      </p:sp>
      <p:sp>
        <p:nvSpPr>
          <p:cNvPr id="8" name="Metin kutusu 4">
            <a:extLst>
              <a:ext uri="{FF2B5EF4-FFF2-40B4-BE49-F238E27FC236}">
                <a16:creationId xmlns:a16="http://schemas.microsoft.com/office/drawing/2014/main" id="{56553E15-9B1F-3044-ADB4-7959B0CD5017}"/>
              </a:ext>
            </a:extLst>
          </p:cNvPr>
          <p:cNvSpPr txBox="1"/>
          <p:nvPr/>
        </p:nvSpPr>
        <p:spPr>
          <a:xfrm>
            <a:off x="209597" y="1030148"/>
            <a:ext cx="11757116" cy="461665"/>
          </a:xfrm>
          <a:prstGeom prst="rect">
            <a:avLst/>
          </a:prstGeom>
          <a:noFill/>
        </p:spPr>
        <p:txBody>
          <a:bodyPr wrap="square">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srgbClr val="FEFFFF"/>
                </a:solidFill>
                <a:effectLst/>
                <a:uLnTx/>
                <a:uFillTx/>
                <a:latin typeface="Arial" panose="020B0604020202020204"/>
                <a:ea typeface="+mn-ea"/>
                <a:cs typeface="+mn-cs"/>
              </a:rPr>
              <a:t>    </a:t>
            </a:r>
            <a:r>
              <a:rPr kumimoji="0" lang="en-US" sz="2200" b="1" i="0" u="none" strike="noStrike" kern="1200" cap="none" spc="0" normalizeH="0" baseline="0" noProof="0" dirty="0">
                <a:ln>
                  <a:noFill/>
                </a:ln>
                <a:solidFill>
                  <a:srgbClr val="FEFFFF"/>
                </a:solidFill>
                <a:effectLst/>
                <a:uLnTx/>
                <a:uFillTx/>
                <a:latin typeface="Arial" panose="020B0604020202020204"/>
                <a:ea typeface="+mn-ea"/>
                <a:cs typeface="+mn-cs"/>
              </a:rPr>
              <a:t>REGION</a:t>
            </a:r>
            <a:r>
              <a:rPr kumimoji="0" lang="tr-TR" sz="2200" b="1" i="0" u="none" strike="noStrike" kern="1200" cap="none" spc="0" normalizeH="0" baseline="0" noProof="0" dirty="0">
                <a:ln>
                  <a:noFill/>
                </a:ln>
                <a:solidFill>
                  <a:srgbClr val="FEFFFF"/>
                </a:solidFill>
                <a:effectLst/>
                <a:uLnTx/>
                <a:uFillTx/>
                <a:latin typeface="Arial" panose="020B0604020202020204"/>
                <a:ea typeface="+mn-ea"/>
                <a:cs typeface="+mn-cs"/>
              </a:rPr>
              <a:t>’S</a:t>
            </a:r>
            <a:r>
              <a:rPr kumimoji="0" lang="en-US" sz="2200" b="1" i="0" u="none" strike="noStrike" kern="1200" cap="none" spc="0" normalizeH="0" baseline="0" noProof="0" dirty="0">
                <a:ln>
                  <a:noFill/>
                </a:ln>
                <a:solidFill>
                  <a:srgbClr val="FEFFFF"/>
                </a:solidFill>
                <a:effectLst/>
                <a:uLnTx/>
                <a:uFillTx/>
                <a:latin typeface="Arial" panose="020B0604020202020204"/>
                <a:ea typeface="+mn-ea"/>
                <a:cs typeface="+mn-cs"/>
              </a:rPr>
              <a:t> </a:t>
            </a:r>
            <a:r>
              <a:rPr kumimoji="0" lang="tr-TR" sz="2200" b="1" i="0" u="none" strike="noStrike" kern="1200" cap="none" spc="0" normalizeH="0" baseline="0" noProof="0" dirty="0">
                <a:ln>
                  <a:noFill/>
                </a:ln>
                <a:solidFill>
                  <a:srgbClr val="FEFFFF"/>
                </a:solidFill>
                <a:effectLst/>
                <a:uLnTx/>
                <a:uFillTx/>
                <a:latin typeface="Arial" panose="020B0604020202020204"/>
                <a:ea typeface="+mn-ea"/>
                <a:cs typeface="+mn-cs"/>
              </a:rPr>
              <a:t>MOST</a:t>
            </a:r>
            <a:r>
              <a:rPr kumimoji="0" lang="en-US" sz="2200" b="1" i="0" u="none" strike="noStrike" kern="1200" cap="none" spc="0" normalizeH="0" baseline="0" noProof="0" dirty="0">
                <a:ln>
                  <a:noFill/>
                </a:ln>
                <a:solidFill>
                  <a:srgbClr val="FEFFFF"/>
                </a:solidFill>
                <a:effectLst/>
                <a:uLnTx/>
                <a:uFillTx/>
                <a:latin typeface="Arial" panose="020B0604020202020204"/>
                <a:ea typeface="+mn-ea"/>
                <a:cs typeface="+mn-cs"/>
              </a:rPr>
              <a:t> MODERN AND SUSTAINABLE, MULTIPULPOSE SOCIAL CENTER</a:t>
            </a:r>
            <a:endParaRPr kumimoji="0" lang="tr-TR" sz="2200" b="0" i="0" u="none" strike="noStrike" kern="1200" cap="none" spc="0" normalizeH="0" baseline="0" noProof="0" dirty="0">
              <a:ln>
                <a:noFill/>
              </a:ln>
              <a:solidFill>
                <a:srgbClr val="FEFFFF"/>
              </a:solidFill>
              <a:effectLst/>
              <a:uLnTx/>
              <a:uFillTx/>
              <a:latin typeface="Arial" panose="020B0604020202020204"/>
              <a:ea typeface="+mn-ea"/>
              <a:cs typeface="+mn-cs"/>
            </a:endParaRPr>
          </a:p>
        </p:txBody>
      </p:sp>
      <p:pic>
        <p:nvPicPr>
          <p:cNvPr id="7" name="Picture 6">
            <a:extLst>
              <a:ext uri="{FF2B5EF4-FFF2-40B4-BE49-F238E27FC236}">
                <a16:creationId xmlns:a16="http://schemas.microsoft.com/office/drawing/2014/main" id="{53C945D1-ED22-D047-B1BE-EBC6DC6CEB0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4387" y="1567011"/>
            <a:ext cx="5499100" cy="4914900"/>
          </a:xfrm>
          <a:prstGeom prst="rect">
            <a:avLst/>
          </a:prstGeom>
        </p:spPr>
      </p:pic>
      <p:pic>
        <p:nvPicPr>
          <p:cNvPr id="9" name="Picture 8">
            <a:extLst>
              <a:ext uri="{FF2B5EF4-FFF2-40B4-BE49-F238E27FC236}">
                <a16:creationId xmlns:a16="http://schemas.microsoft.com/office/drawing/2014/main" id="{A7E7DF89-D0C0-1A4C-9CF8-E145652A428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96000" y="1562089"/>
            <a:ext cx="5549900" cy="4826000"/>
          </a:xfrm>
          <a:prstGeom prst="rect">
            <a:avLst/>
          </a:prstGeom>
        </p:spPr>
      </p:pic>
    </p:spTree>
    <p:extLst>
      <p:ext uri="{BB962C8B-B14F-4D97-AF65-F5344CB8AC3E}">
        <p14:creationId xmlns:p14="http://schemas.microsoft.com/office/powerpoint/2010/main" val="23181785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4">
            <a:extLst>
              <a:ext uri="{FF2B5EF4-FFF2-40B4-BE49-F238E27FC236}">
                <a16:creationId xmlns:a16="http://schemas.microsoft.com/office/drawing/2014/main" id="{11432E76-4B2F-A749-B4F4-3F56EAD3B9CB}"/>
              </a:ext>
            </a:extLst>
          </p:cNvPr>
          <p:cNvSpPr txBox="1">
            <a:spLocks noGrp="1"/>
          </p:cNvSpPr>
          <p:nvPr>
            <p:ph type="title"/>
          </p:nvPr>
        </p:nvSpPr>
        <p:spPr>
          <a:prstGeom prst="rect">
            <a:avLst/>
          </a:prstGeom>
        </p:spPr>
        <p:txBody>
          <a:bodyPr vert="horz" lIns="0" tIns="45720" rIns="91440" bIns="45720" rtlCol="0" anchor="ctr"/>
          <a:lstStyle>
            <a:defPPr>
              <a:defRPr lang="de-DE"/>
            </a:defPPr>
            <a:lvl1pPr marL="0" algn="l" defTabSz="914400" rtl="0" eaLnBrk="1" latinLnBrk="0" hangingPunct="1">
              <a:defRPr sz="1000" kern="1200">
                <a:solidFill>
                  <a:schemeClr val="accent3">
                    <a:lumMod val="7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tr-TR" sz="2800" b="1" dirty="0">
                <a:solidFill>
                  <a:srgbClr val="002060"/>
                </a:solidFill>
                <a:latin typeface="Arial Black" panose="020B0A04020102020204" pitchFamily="34" charset="0"/>
                <a:cs typeface="Arial" panose="020B0604020202020204" pitchFamily="34" charset="0"/>
              </a:rPr>
              <a:t>  </a:t>
            </a:r>
            <a:r>
              <a:rPr lang="tr-TR" sz="3000" b="1" dirty="0">
                <a:solidFill>
                  <a:schemeClr val="bg1"/>
                </a:solidFill>
                <a:cs typeface="Arial" panose="020B0604020202020204" pitchFamily="34" charset="0"/>
              </a:rPr>
              <a:t>GREAT OPENİNG CEREMONY</a:t>
            </a:r>
            <a:endParaRPr kumimoji="0" lang="de-DE" sz="3000" i="0" u="none" strike="noStrike" kern="1200" cap="none" spc="0" normalizeH="0" baseline="0" noProof="0" dirty="0">
              <a:ln>
                <a:noFill/>
              </a:ln>
              <a:solidFill>
                <a:schemeClr val="bg1"/>
              </a:solidFill>
              <a:effectLst/>
              <a:uLnTx/>
              <a:uFillTx/>
              <a:cs typeface="Arial" panose="020B0604020202020204" pitchFamily="34" charset="0"/>
            </a:endParaRPr>
          </a:p>
        </p:txBody>
      </p:sp>
      <p:pic>
        <p:nvPicPr>
          <p:cNvPr id="6" name="Picture 5">
            <a:extLst>
              <a:ext uri="{FF2B5EF4-FFF2-40B4-BE49-F238E27FC236}">
                <a16:creationId xmlns:a16="http://schemas.microsoft.com/office/drawing/2014/main" id="{CFBCEEE5-CB00-CA4D-9613-8A60E22B574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5231" y="2033337"/>
            <a:ext cx="5778069" cy="3741100"/>
          </a:xfrm>
          <a:prstGeom prst="rect">
            <a:avLst/>
          </a:prstGeom>
        </p:spPr>
      </p:pic>
      <p:pic>
        <p:nvPicPr>
          <p:cNvPr id="7" name="Picture 6">
            <a:extLst>
              <a:ext uri="{FF2B5EF4-FFF2-40B4-BE49-F238E27FC236}">
                <a16:creationId xmlns:a16="http://schemas.microsoft.com/office/drawing/2014/main" id="{3465D455-E80B-E84F-9D87-8C9CEDC1DFE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30421" y="2033337"/>
            <a:ext cx="5866877" cy="3068000"/>
          </a:xfrm>
          <a:prstGeom prst="rect">
            <a:avLst/>
          </a:prstGeom>
        </p:spPr>
      </p:pic>
      <p:sp>
        <p:nvSpPr>
          <p:cNvPr id="8" name="TextBox 7">
            <a:extLst>
              <a:ext uri="{FF2B5EF4-FFF2-40B4-BE49-F238E27FC236}">
                <a16:creationId xmlns:a16="http://schemas.microsoft.com/office/drawing/2014/main" id="{E3666314-CF2A-0C4F-944C-47A44D947BB7}"/>
              </a:ext>
            </a:extLst>
          </p:cNvPr>
          <p:cNvSpPr txBox="1"/>
          <p:nvPr/>
        </p:nvSpPr>
        <p:spPr>
          <a:xfrm>
            <a:off x="6456040" y="5136495"/>
            <a:ext cx="5511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EFFFF"/>
                </a:solidFill>
                <a:effectLst/>
                <a:uLnTx/>
                <a:uFillTx/>
                <a:latin typeface="Arial" panose="020B0604020202020204"/>
                <a:ea typeface="+mn-ea"/>
                <a:cs typeface="+mn-cs"/>
              </a:rPr>
              <a:t>Chairperson Brian Sheehan </a:t>
            </a:r>
            <a:r>
              <a:rPr kumimoji="0" lang="en-US" sz="1800" b="1" i="1" u="none" strike="noStrike" kern="1200" cap="none" spc="0" normalizeH="0" baseline="0" noProof="0" dirty="0">
                <a:ln>
                  <a:noFill/>
                </a:ln>
                <a:solidFill>
                  <a:srgbClr val="FEFFFF"/>
                </a:solidFill>
                <a:effectLst/>
                <a:uLnTx/>
                <a:uFillTx/>
                <a:latin typeface="Arial" panose="020B0604020202020204"/>
                <a:ea typeface="+mn-ea"/>
                <a:cs typeface="+mn-cs"/>
              </a:rPr>
              <a:t>‘’ I haven’t seen such a beautiful and successful project anywhere</a:t>
            </a:r>
            <a:r>
              <a:rPr kumimoji="0" lang="en-US" sz="1800" b="0" i="0" u="none" strike="noStrike" kern="1200" cap="none" spc="0" normalizeH="0" baseline="0" noProof="0" dirty="0">
                <a:ln>
                  <a:noFill/>
                </a:ln>
                <a:solidFill>
                  <a:srgbClr val="FEFFFF"/>
                </a:solidFill>
                <a:effectLst/>
                <a:uLnTx/>
                <a:uFillTx/>
                <a:latin typeface="Arial" panose="020B0604020202020204"/>
                <a:ea typeface="+mn-ea"/>
                <a:cs typeface="+mn-cs"/>
              </a:rPr>
              <a:t>’’</a:t>
            </a:r>
          </a:p>
        </p:txBody>
      </p:sp>
      <p:sp>
        <p:nvSpPr>
          <p:cNvPr id="2" name="Rectangle 1">
            <a:extLst>
              <a:ext uri="{FF2B5EF4-FFF2-40B4-BE49-F238E27FC236}">
                <a16:creationId xmlns:a16="http://schemas.microsoft.com/office/drawing/2014/main" id="{05FB1CC1-C6CD-4245-A7E1-655AA69EBC51}"/>
              </a:ext>
            </a:extLst>
          </p:cNvPr>
          <p:cNvSpPr/>
          <p:nvPr/>
        </p:nvSpPr>
        <p:spPr>
          <a:xfrm>
            <a:off x="410819" y="1059547"/>
            <a:ext cx="13922719" cy="430887"/>
          </a:xfrm>
          <a:prstGeom prst="rect">
            <a:avLst/>
          </a:prstGeom>
        </p:spPr>
        <p:txBody>
          <a:bodyPr wrap="square">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n-US" sz="2200" b="1" i="0" u="none" strike="noStrike" kern="1200" cap="none" spc="0" normalizeH="0" baseline="0" noProof="0" dirty="0">
                <a:ln>
                  <a:noFill/>
                </a:ln>
                <a:solidFill>
                  <a:srgbClr val="FEFFFF"/>
                </a:solidFill>
                <a:effectLst/>
                <a:uLnTx/>
                <a:uFillTx/>
                <a:latin typeface="Arial" panose="020B0604020202020204"/>
                <a:ea typeface="+mn-ea"/>
                <a:cs typeface="+mn-cs"/>
              </a:rPr>
              <a:t>REGION</a:t>
            </a:r>
            <a:r>
              <a:rPr kumimoji="0" lang="tr-TR" sz="2200" b="1" i="0" u="none" strike="noStrike" kern="1200" cap="none" spc="0" normalizeH="0" baseline="0" noProof="0" dirty="0">
                <a:ln>
                  <a:noFill/>
                </a:ln>
                <a:solidFill>
                  <a:srgbClr val="FEFFFF"/>
                </a:solidFill>
                <a:effectLst/>
                <a:uLnTx/>
                <a:uFillTx/>
                <a:latin typeface="Arial" panose="020B0604020202020204"/>
                <a:ea typeface="+mn-ea"/>
                <a:cs typeface="+mn-cs"/>
              </a:rPr>
              <a:t>’S</a:t>
            </a:r>
            <a:r>
              <a:rPr kumimoji="0" lang="en-US" sz="2200" b="1" i="0" u="none" strike="noStrike" kern="1200" cap="none" spc="0" normalizeH="0" baseline="0" noProof="0" dirty="0">
                <a:ln>
                  <a:noFill/>
                </a:ln>
                <a:solidFill>
                  <a:srgbClr val="FEFFFF"/>
                </a:solidFill>
                <a:effectLst/>
                <a:uLnTx/>
                <a:uFillTx/>
                <a:latin typeface="Arial" panose="020B0604020202020204"/>
                <a:ea typeface="+mn-ea"/>
                <a:cs typeface="+mn-cs"/>
              </a:rPr>
              <a:t> </a:t>
            </a:r>
            <a:r>
              <a:rPr kumimoji="0" lang="tr-TR" sz="2200" b="1" i="0" u="none" strike="noStrike" kern="1200" cap="none" spc="0" normalizeH="0" baseline="0" noProof="0" dirty="0">
                <a:ln>
                  <a:noFill/>
                </a:ln>
                <a:solidFill>
                  <a:srgbClr val="FEFFFF"/>
                </a:solidFill>
                <a:effectLst/>
                <a:uLnTx/>
                <a:uFillTx/>
                <a:latin typeface="Arial" panose="020B0604020202020204"/>
                <a:ea typeface="+mn-ea"/>
                <a:cs typeface="+mn-cs"/>
              </a:rPr>
              <a:t>MOST</a:t>
            </a:r>
            <a:r>
              <a:rPr kumimoji="0" lang="en-US" sz="2200" b="1" i="0" u="none" strike="noStrike" kern="1200" cap="none" spc="0" normalizeH="0" baseline="0" noProof="0" dirty="0">
                <a:ln>
                  <a:noFill/>
                </a:ln>
                <a:solidFill>
                  <a:srgbClr val="FEFFFF"/>
                </a:solidFill>
                <a:effectLst/>
                <a:uLnTx/>
                <a:uFillTx/>
                <a:latin typeface="Arial" panose="020B0604020202020204"/>
                <a:ea typeface="+mn-ea"/>
                <a:cs typeface="+mn-cs"/>
              </a:rPr>
              <a:t> MODERN AND SUSTAINABLE, MULTIPURPOSE SOCIAL CENTER </a:t>
            </a:r>
            <a:endParaRPr kumimoji="0" lang="tr-TR" sz="2200" b="0" i="0" u="none" strike="noStrike" kern="1200" cap="none" spc="0" normalizeH="0" baseline="0" noProof="0" dirty="0">
              <a:ln>
                <a:noFill/>
              </a:ln>
              <a:solidFill>
                <a:srgbClr val="FE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628063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4">
            <a:extLst>
              <a:ext uri="{FF2B5EF4-FFF2-40B4-BE49-F238E27FC236}">
                <a16:creationId xmlns:a16="http://schemas.microsoft.com/office/drawing/2014/main" id="{11432E76-4B2F-A749-B4F4-3F56EAD3B9CB}"/>
              </a:ext>
            </a:extLst>
          </p:cNvPr>
          <p:cNvSpPr txBox="1">
            <a:spLocks noGrp="1"/>
          </p:cNvSpPr>
          <p:nvPr>
            <p:ph type="title"/>
          </p:nvPr>
        </p:nvSpPr>
        <p:spPr>
          <a:prstGeom prst="rect">
            <a:avLst/>
          </a:prstGeom>
        </p:spPr>
        <p:txBody>
          <a:bodyPr vert="horz" lIns="0" tIns="45720" rIns="91440" bIns="45720" rtlCol="0" anchor="ctr"/>
          <a:lstStyle>
            <a:defPPr>
              <a:defRPr lang="de-DE"/>
            </a:defPPr>
            <a:lvl1pPr marL="0" algn="l" defTabSz="914400" rtl="0" eaLnBrk="1" latinLnBrk="0" hangingPunct="1">
              <a:defRPr sz="1000" kern="1200">
                <a:solidFill>
                  <a:schemeClr val="accent3">
                    <a:lumMod val="7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tr-TR" sz="2800" b="1" dirty="0">
                <a:solidFill>
                  <a:srgbClr val="002060"/>
                </a:solidFill>
                <a:latin typeface="Arial Black" panose="020B0A04020102020204" pitchFamily="34" charset="0"/>
                <a:cs typeface="Arial" panose="020B0604020202020204" pitchFamily="34" charset="0"/>
              </a:rPr>
              <a:t>  </a:t>
            </a:r>
            <a:r>
              <a:rPr lang="tr-TR" sz="3000" b="1" dirty="0">
                <a:solidFill>
                  <a:schemeClr val="bg1"/>
                </a:solidFill>
                <a:cs typeface="Arial" panose="020B0604020202020204" pitchFamily="34" charset="0"/>
              </a:rPr>
              <a:t>GREAT OPENİNG CEREMONY</a:t>
            </a:r>
            <a:endParaRPr kumimoji="0" lang="de-DE" sz="3000" i="0" u="none" strike="noStrike" kern="1200" cap="none" spc="0" normalizeH="0" baseline="0" noProof="0" dirty="0">
              <a:ln>
                <a:noFill/>
              </a:ln>
              <a:solidFill>
                <a:schemeClr val="bg1"/>
              </a:solidFill>
              <a:effectLst/>
              <a:uLnTx/>
              <a:uFillTx/>
              <a:cs typeface="Arial" panose="020B0604020202020204" pitchFamily="34" charset="0"/>
            </a:endParaRPr>
          </a:p>
        </p:txBody>
      </p:sp>
      <p:pic>
        <p:nvPicPr>
          <p:cNvPr id="9" name="Picture 8">
            <a:extLst>
              <a:ext uri="{FF2B5EF4-FFF2-40B4-BE49-F238E27FC236}">
                <a16:creationId xmlns:a16="http://schemas.microsoft.com/office/drawing/2014/main" id="{ED5E9E11-7F0A-E148-AB04-ED9C48871CD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11358" y="1140507"/>
            <a:ext cx="8993351" cy="2409304"/>
          </a:xfrm>
          <a:prstGeom prst="rect">
            <a:avLst/>
          </a:prstGeom>
        </p:spPr>
      </p:pic>
      <p:pic>
        <p:nvPicPr>
          <p:cNvPr id="10" name="Picture 9">
            <a:extLst>
              <a:ext uri="{FF2B5EF4-FFF2-40B4-BE49-F238E27FC236}">
                <a16:creationId xmlns:a16="http://schemas.microsoft.com/office/drawing/2014/main" id="{930FDAC3-8B86-3C43-8B91-D21AF40ECA0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11359" y="3655011"/>
            <a:ext cx="4486778" cy="2597453"/>
          </a:xfrm>
          <a:prstGeom prst="rect">
            <a:avLst/>
          </a:prstGeom>
        </p:spPr>
      </p:pic>
      <p:pic>
        <p:nvPicPr>
          <p:cNvPr id="11" name="Picture 10">
            <a:extLst>
              <a:ext uri="{FF2B5EF4-FFF2-40B4-BE49-F238E27FC236}">
                <a16:creationId xmlns:a16="http://schemas.microsoft.com/office/drawing/2014/main" id="{A04B703E-033C-5F40-9F34-4FF08A27ADF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90580" y="3694531"/>
            <a:ext cx="4414129" cy="2597453"/>
          </a:xfrm>
          <a:prstGeom prst="rect">
            <a:avLst/>
          </a:prstGeom>
        </p:spPr>
      </p:pic>
    </p:spTree>
    <p:extLst>
      <p:ext uri="{BB962C8B-B14F-4D97-AF65-F5344CB8AC3E}">
        <p14:creationId xmlns:p14="http://schemas.microsoft.com/office/powerpoint/2010/main" val="28408813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4">
            <a:extLst>
              <a:ext uri="{FF2B5EF4-FFF2-40B4-BE49-F238E27FC236}">
                <a16:creationId xmlns:a16="http://schemas.microsoft.com/office/drawing/2014/main" id="{11432E76-4B2F-A749-B4F4-3F56EAD3B9CB}"/>
              </a:ext>
            </a:extLst>
          </p:cNvPr>
          <p:cNvSpPr txBox="1">
            <a:spLocks noGrp="1"/>
          </p:cNvSpPr>
          <p:nvPr>
            <p:ph type="title"/>
          </p:nvPr>
        </p:nvSpPr>
        <p:spPr>
          <a:prstGeom prst="rect">
            <a:avLst/>
          </a:prstGeom>
        </p:spPr>
        <p:txBody>
          <a:bodyPr vert="horz" lIns="0" tIns="45720" rIns="91440" bIns="45720" rtlCol="0" anchor="ctr"/>
          <a:lstStyle>
            <a:defPPr>
              <a:defRPr lang="de-DE"/>
            </a:defPPr>
            <a:lvl1pPr marL="0" algn="l" defTabSz="914400" rtl="0" eaLnBrk="1" latinLnBrk="0" hangingPunct="1">
              <a:defRPr sz="1000" kern="1200">
                <a:solidFill>
                  <a:schemeClr val="accent3">
                    <a:lumMod val="7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tr-TR" sz="2800" b="1" dirty="0">
                <a:solidFill>
                  <a:srgbClr val="002060"/>
                </a:solidFill>
                <a:latin typeface="Arial Black" panose="020B0A04020102020204" pitchFamily="34" charset="0"/>
                <a:cs typeface="Arial" panose="020B0604020202020204" pitchFamily="34" charset="0"/>
              </a:rPr>
              <a:t>  </a:t>
            </a:r>
            <a:r>
              <a:rPr lang="tr-TR" sz="3000" b="1" dirty="0">
                <a:solidFill>
                  <a:schemeClr val="bg1"/>
                </a:solidFill>
                <a:cs typeface="Arial" panose="020B0604020202020204" pitchFamily="34" charset="0"/>
              </a:rPr>
              <a:t>GREAT OPENİNG CEREMONY</a:t>
            </a:r>
            <a:endParaRPr kumimoji="0" lang="de-DE" sz="3000" i="0" u="none" strike="noStrike" kern="1200" cap="none" spc="0" normalizeH="0" baseline="0" noProof="0" dirty="0">
              <a:ln>
                <a:noFill/>
              </a:ln>
              <a:solidFill>
                <a:schemeClr val="bg1"/>
              </a:solidFill>
              <a:effectLst/>
              <a:uLnTx/>
              <a:uFillTx/>
              <a:cs typeface="Arial" panose="020B0604020202020204" pitchFamily="34" charset="0"/>
            </a:endParaRPr>
          </a:p>
        </p:txBody>
      </p:sp>
      <p:pic>
        <p:nvPicPr>
          <p:cNvPr id="6" name="Picture 5">
            <a:extLst>
              <a:ext uri="{FF2B5EF4-FFF2-40B4-BE49-F238E27FC236}">
                <a16:creationId xmlns:a16="http://schemas.microsoft.com/office/drawing/2014/main" id="{6B7F9C98-7458-4F41-848A-DA35CFC38B0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42292" y="1196751"/>
            <a:ext cx="4535141" cy="2520281"/>
          </a:xfrm>
          <a:prstGeom prst="rect">
            <a:avLst/>
          </a:prstGeom>
        </p:spPr>
      </p:pic>
      <p:pic>
        <p:nvPicPr>
          <p:cNvPr id="7" name="Picture 6">
            <a:extLst>
              <a:ext uri="{FF2B5EF4-FFF2-40B4-BE49-F238E27FC236}">
                <a16:creationId xmlns:a16="http://schemas.microsoft.com/office/drawing/2014/main" id="{48EF05AC-2DE2-1142-8B27-DA1CF2E110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14569" y="1179109"/>
            <a:ext cx="4535142" cy="2520281"/>
          </a:xfrm>
          <a:prstGeom prst="rect">
            <a:avLst/>
          </a:prstGeom>
        </p:spPr>
      </p:pic>
      <p:pic>
        <p:nvPicPr>
          <p:cNvPr id="8" name="Picture 7">
            <a:extLst>
              <a:ext uri="{FF2B5EF4-FFF2-40B4-BE49-F238E27FC236}">
                <a16:creationId xmlns:a16="http://schemas.microsoft.com/office/drawing/2014/main" id="{A074D3A7-BAA4-454F-BFE6-E5D51F5AF06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42292" y="3900506"/>
            <a:ext cx="4535141" cy="2376708"/>
          </a:xfrm>
          <a:prstGeom prst="rect">
            <a:avLst/>
          </a:prstGeom>
        </p:spPr>
      </p:pic>
      <p:pic>
        <p:nvPicPr>
          <p:cNvPr id="12" name="Picture 11">
            <a:extLst>
              <a:ext uri="{FF2B5EF4-FFF2-40B4-BE49-F238E27FC236}">
                <a16:creationId xmlns:a16="http://schemas.microsoft.com/office/drawing/2014/main" id="{6E912A5E-FB08-1B49-9734-58D2A3509C9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214569" y="3848351"/>
            <a:ext cx="4535139" cy="2481018"/>
          </a:xfrm>
          <a:prstGeom prst="rect">
            <a:avLst/>
          </a:prstGeom>
        </p:spPr>
      </p:pic>
    </p:spTree>
    <p:extLst>
      <p:ext uri="{BB962C8B-B14F-4D97-AF65-F5344CB8AC3E}">
        <p14:creationId xmlns:p14="http://schemas.microsoft.com/office/powerpoint/2010/main" val="33486917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4">
            <a:extLst>
              <a:ext uri="{FF2B5EF4-FFF2-40B4-BE49-F238E27FC236}">
                <a16:creationId xmlns:a16="http://schemas.microsoft.com/office/drawing/2014/main" id="{11432E76-4B2F-A749-B4F4-3F56EAD3B9CB}"/>
              </a:ext>
            </a:extLst>
          </p:cNvPr>
          <p:cNvSpPr txBox="1">
            <a:spLocks noGrp="1"/>
          </p:cNvSpPr>
          <p:nvPr>
            <p:ph type="title"/>
          </p:nvPr>
        </p:nvSpPr>
        <p:spPr>
          <a:prstGeom prst="rect">
            <a:avLst/>
          </a:prstGeom>
        </p:spPr>
        <p:txBody>
          <a:bodyPr vert="horz" lIns="0" tIns="45720" rIns="91440" bIns="45720" rtlCol="0" anchor="ctr"/>
          <a:lstStyle>
            <a:defPPr>
              <a:defRPr lang="de-DE"/>
            </a:defPPr>
            <a:lvl1pPr marL="0" algn="l" defTabSz="914400" rtl="0" eaLnBrk="1" latinLnBrk="0" hangingPunct="1">
              <a:defRPr sz="1000" kern="1200">
                <a:solidFill>
                  <a:schemeClr val="accent3">
                    <a:lumMod val="7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tr-TR" sz="2800" b="1" dirty="0">
                <a:solidFill>
                  <a:srgbClr val="002060"/>
                </a:solidFill>
                <a:latin typeface="Arial Black" panose="020B0A04020102020204" pitchFamily="34" charset="0"/>
                <a:cs typeface="Arial" panose="020B0604020202020204" pitchFamily="34" charset="0"/>
              </a:rPr>
              <a:t>  </a:t>
            </a:r>
            <a:r>
              <a:rPr lang="tr-TR" sz="3000" b="1" dirty="0">
                <a:solidFill>
                  <a:schemeClr val="bg1"/>
                </a:solidFill>
                <a:cs typeface="Arial" panose="020B0604020202020204" pitchFamily="34" charset="0"/>
              </a:rPr>
              <a:t>GREAT OPENİNG CEREMONY</a:t>
            </a:r>
            <a:endParaRPr kumimoji="0" lang="de-DE" sz="3000" i="0" u="none" strike="noStrike" kern="1200" cap="none" spc="0" normalizeH="0" baseline="0" noProof="0" dirty="0">
              <a:ln>
                <a:noFill/>
              </a:ln>
              <a:solidFill>
                <a:schemeClr val="bg1"/>
              </a:solidFill>
              <a:effectLst/>
              <a:uLnTx/>
              <a:uFillTx/>
              <a:cs typeface="Arial" panose="020B0604020202020204" pitchFamily="34" charset="0"/>
            </a:endParaRPr>
          </a:p>
        </p:txBody>
      </p:sp>
      <p:pic>
        <p:nvPicPr>
          <p:cNvPr id="5" name="Picture 4">
            <a:extLst>
              <a:ext uri="{FF2B5EF4-FFF2-40B4-BE49-F238E27FC236}">
                <a16:creationId xmlns:a16="http://schemas.microsoft.com/office/drawing/2014/main" id="{625DE28A-3DE3-7B46-BD9C-3460C230B30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31843" y="1105898"/>
            <a:ext cx="9303027" cy="5161777"/>
          </a:xfrm>
          <a:prstGeom prst="rect">
            <a:avLst/>
          </a:prstGeom>
        </p:spPr>
      </p:pic>
    </p:spTree>
    <p:extLst>
      <p:ext uri="{BB962C8B-B14F-4D97-AF65-F5344CB8AC3E}">
        <p14:creationId xmlns:p14="http://schemas.microsoft.com/office/powerpoint/2010/main" val="25105679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4">
            <a:extLst>
              <a:ext uri="{FF2B5EF4-FFF2-40B4-BE49-F238E27FC236}">
                <a16:creationId xmlns:a16="http://schemas.microsoft.com/office/drawing/2014/main" id="{11432E76-4B2F-A749-B4F4-3F56EAD3B9CB}"/>
              </a:ext>
            </a:extLst>
          </p:cNvPr>
          <p:cNvSpPr txBox="1">
            <a:spLocks noGrp="1"/>
          </p:cNvSpPr>
          <p:nvPr>
            <p:ph type="title"/>
          </p:nvPr>
        </p:nvSpPr>
        <p:spPr>
          <a:prstGeom prst="rect">
            <a:avLst/>
          </a:prstGeom>
        </p:spPr>
        <p:txBody>
          <a:bodyPr vert="horz" lIns="0" tIns="45720" rIns="91440" bIns="45720" rtlCol="0" anchor="ctr"/>
          <a:lstStyle>
            <a:defPPr>
              <a:defRPr lang="de-DE"/>
            </a:defPPr>
            <a:lvl1pPr marL="0" algn="l" defTabSz="914400" rtl="0" eaLnBrk="1" latinLnBrk="0" hangingPunct="1">
              <a:defRPr sz="1000" kern="1200">
                <a:solidFill>
                  <a:schemeClr val="accent3">
                    <a:lumMod val="7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tr-TR" sz="2800" b="1" dirty="0">
                <a:solidFill>
                  <a:srgbClr val="002060"/>
                </a:solidFill>
                <a:latin typeface="Arial Black" panose="020B0A04020102020204" pitchFamily="34" charset="0"/>
                <a:cs typeface="Arial" panose="020B0604020202020204" pitchFamily="34" charset="0"/>
              </a:rPr>
              <a:t>  </a:t>
            </a:r>
            <a:r>
              <a:rPr lang="tr-TR" sz="3000" b="1" dirty="0">
                <a:solidFill>
                  <a:schemeClr val="bg1"/>
                </a:solidFill>
                <a:cs typeface="Arial" panose="020B0604020202020204" pitchFamily="34" charset="0"/>
              </a:rPr>
              <a:t>GREAT OPENİNG CEREMONY</a:t>
            </a:r>
            <a:endParaRPr kumimoji="0" lang="de-DE" sz="3000" i="0" u="none" strike="noStrike" kern="1200" cap="none" spc="0" normalizeH="0" baseline="0" noProof="0" dirty="0">
              <a:ln>
                <a:noFill/>
              </a:ln>
              <a:solidFill>
                <a:schemeClr val="bg1"/>
              </a:solidFill>
              <a:effectLst/>
              <a:uLnTx/>
              <a:uFillTx/>
              <a:cs typeface="Arial" panose="020B0604020202020204" pitchFamily="34" charset="0"/>
            </a:endParaRPr>
          </a:p>
        </p:txBody>
      </p:sp>
      <p:pic>
        <p:nvPicPr>
          <p:cNvPr id="9" name="Picture 8">
            <a:extLst>
              <a:ext uri="{FF2B5EF4-FFF2-40B4-BE49-F238E27FC236}">
                <a16:creationId xmlns:a16="http://schemas.microsoft.com/office/drawing/2014/main" id="{F0D7B2A3-80F7-EF4D-9FB5-EDB6BDEAA22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75520" y="1115621"/>
            <a:ext cx="8640960" cy="2670380"/>
          </a:xfrm>
          <a:prstGeom prst="rect">
            <a:avLst/>
          </a:prstGeom>
        </p:spPr>
      </p:pic>
      <p:pic>
        <p:nvPicPr>
          <p:cNvPr id="10" name="Picture 9">
            <a:extLst>
              <a:ext uri="{FF2B5EF4-FFF2-40B4-BE49-F238E27FC236}">
                <a16:creationId xmlns:a16="http://schemas.microsoft.com/office/drawing/2014/main" id="{3953F089-0097-9645-A1D2-3CCE953B8FA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75521" y="3847337"/>
            <a:ext cx="8640960" cy="2514996"/>
          </a:xfrm>
          <a:prstGeom prst="rect">
            <a:avLst/>
          </a:prstGeom>
        </p:spPr>
      </p:pic>
    </p:spTree>
    <p:extLst>
      <p:ext uri="{BB962C8B-B14F-4D97-AF65-F5344CB8AC3E}">
        <p14:creationId xmlns:p14="http://schemas.microsoft.com/office/powerpoint/2010/main" val="16468524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4">
            <a:extLst>
              <a:ext uri="{FF2B5EF4-FFF2-40B4-BE49-F238E27FC236}">
                <a16:creationId xmlns:a16="http://schemas.microsoft.com/office/drawing/2014/main" id="{617B9662-34EA-594B-9160-ADF43CCD2DD3}"/>
              </a:ext>
            </a:extLst>
          </p:cNvPr>
          <p:cNvSpPr txBox="1">
            <a:spLocks noGrp="1"/>
          </p:cNvSpPr>
          <p:nvPr>
            <p:ph type="title"/>
          </p:nvPr>
        </p:nvSpPr>
        <p:spPr>
          <a:xfrm>
            <a:off x="410819" y="365126"/>
            <a:ext cx="11158329" cy="665022"/>
          </a:xfrm>
          <a:prstGeom prst="rect">
            <a:avLst/>
          </a:prstGeom>
        </p:spPr>
        <p:txBody>
          <a:bodyPr vert="horz" lIns="0" tIns="45720" rIns="91440" bIns="45720" rtlCol="0" anchor="ctr">
            <a:normAutofit/>
          </a:bodyPr>
          <a:lstStyle>
            <a:defPPr>
              <a:defRPr lang="de-DE"/>
            </a:defPPr>
            <a:lvl1pPr marL="0" algn="l" defTabSz="914400" rtl="0" eaLnBrk="1" latinLnBrk="0" hangingPunct="1">
              <a:defRPr sz="1000" kern="1200">
                <a:solidFill>
                  <a:schemeClr val="accent3">
                    <a:lumMod val="7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tr-TR" sz="2800" b="1" dirty="0">
                <a:solidFill>
                  <a:srgbClr val="002060"/>
                </a:solidFill>
                <a:latin typeface="Arial Black" panose="020B0A04020102020204" pitchFamily="34" charset="0"/>
                <a:cs typeface="Arial" panose="020B0604020202020204" pitchFamily="34" charset="0"/>
              </a:rPr>
              <a:t> </a:t>
            </a:r>
            <a:r>
              <a:rPr lang="tr-TR" sz="3000" b="1" dirty="0">
                <a:solidFill>
                  <a:schemeClr val="bg1"/>
                </a:solidFill>
                <a:cs typeface="Arial" panose="020B0604020202020204" pitchFamily="34" charset="0"/>
              </a:rPr>
              <a:t>LIONS SOCIAL CENTER in </a:t>
            </a:r>
            <a:r>
              <a:rPr lang="tr-TR" sz="3000" b="1" dirty="0" err="1">
                <a:solidFill>
                  <a:schemeClr val="bg1"/>
                </a:solidFill>
                <a:cs typeface="Arial" panose="020B0604020202020204" pitchFamily="34" charset="0"/>
              </a:rPr>
              <a:t>National</a:t>
            </a:r>
            <a:r>
              <a:rPr lang="tr-TR" sz="3000" b="1" dirty="0">
                <a:solidFill>
                  <a:schemeClr val="bg1"/>
                </a:solidFill>
                <a:cs typeface="Arial" panose="020B0604020202020204" pitchFamily="34" charset="0"/>
              </a:rPr>
              <a:t> &amp; </a:t>
            </a:r>
            <a:r>
              <a:rPr lang="tr-TR" sz="3000" b="1" dirty="0" err="1">
                <a:solidFill>
                  <a:schemeClr val="bg1"/>
                </a:solidFill>
                <a:cs typeface="Arial" panose="020B0604020202020204" pitchFamily="34" charset="0"/>
              </a:rPr>
              <a:t>Local</a:t>
            </a:r>
            <a:r>
              <a:rPr lang="tr-TR" sz="3000" b="1" dirty="0">
                <a:solidFill>
                  <a:schemeClr val="bg1"/>
                </a:solidFill>
                <a:cs typeface="Arial" panose="020B0604020202020204" pitchFamily="34" charset="0"/>
              </a:rPr>
              <a:t> Media</a:t>
            </a:r>
            <a:endParaRPr kumimoji="0" lang="de-DE" sz="3000" i="0" u="none" strike="noStrike" kern="1200" cap="none" spc="0" normalizeH="0" baseline="0" noProof="0" dirty="0">
              <a:ln>
                <a:noFill/>
              </a:ln>
              <a:solidFill>
                <a:schemeClr val="bg1"/>
              </a:solidFill>
              <a:effectLst/>
              <a:uLnTx/>
              <a:uFillTx/>
              <a:cs typeface="Arial" panose="020B0604020202020204" pitchFamily="34" charset="0"/>
            </a:endParaRPr>
          </a:p>
        </p:txBody>
      </p:sp>
      <p:pic>
        <p:nvPicPr>
          <p:cNvPr id="5" name="Content Placeholder 4">
            <a:extLst>
              <a:ext uri="{FF2B5EF4-FFF2-40B4-BE49-F238E27FC236}">
                <a16:creationId xmlns:a16="http://schemas.microsoft.com/office/drawing/2014/main" id="{0D413805-8B18-5447-8B7D-1EEAA44D069E}"/>
              </a:ext>
            </a:extLst>
          </p:cNvPr>
          <p:cNvPicPr>
            <a:picLocks noGrp="1" noChangeAspect="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1749287" y="1330325"/>
            <a:ext cx="8527774" cy="4845050"/>
          </a:xfrm>
          <a:prstGeom prst="rect">
            <a:avLst/>
          </a:prstGeom>
        </p:spPr>
      </p:pic>
    </p:spTree>
    <p:extLst>
      <p:ext uri="{BB962C8B-B14F-4D97-AF65-F5344CB8AC3E}">
        <p14:creationId xmlns:p14="http://schemas.microsoft.com/office/powerpoint/2010/main" val="20149889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8">
            <a:extLst>
              <a:ext uri="{FF2B5EF4-FFF2-40B4-BE49-F238E27FC236}">
                <a16:creationId xmlns:a16="http://schemas.microsoft.com/office/drawing/2014/main" id="{4A0FD61C-B110-D3D6-84B0-2EBFD7CCBE50}"/>
              </a:ext>
            </a:extLst>
          </p:cNvPr>
          <p:cNvGrpSpPr/>
          <p:nvPr/>
        </p:nvGrpSpPr>
        <p:grpSpPr>
          <a:xfrm>
            <a:off x="335360" y="884704"/>
            <a:ext cx="11520000" cy="5400000"/>
            <a:chOff x="336576" y="894432"/>
            <a:chExt cx="11520000" cy="5400000"/>
          </a:xfrm>
        </p:grpSpPr>
        <p:pic>
          <p:nvPicPr>
            <p:cNvPr id="24" name="Picture 2">
              <a:extLst>
                <a:ext uri="{FF2B5EF4-FFF2-40B4-BE49-F238E27FC236}">
                  <a16:creationId xmlns:a16="http://schemas.microsoft.com/office/drawing/2014/main" id="{66B2FC9C-43CC-B2C3-159C-7FC26454B713}"/>
                </a:ext>
              </a:extLst>
            </p:cNvPr>
            <p:cNvPicPr>
              <a:picLocks/>
            </p:cNvPicPr>
            <p:nvPr/>
          </p:nvPicPr>
          <p:blipFill>
            <a:blip r:embed="rId3"/>
            <a:stretch>
              <a:fillRect/>
            </a:stretch>
          </p:blipFill>
          <p:spPr>
            <a:xfrm>
              <a:off x="336576" y="894432"/>
              <a:ext cx="11520000" cy="5400000"/>
            </a:xfrm>
            <a:prstGeom prst="rect">
              <a:avLst/>
            </a:prstGeom>
          </p:spPr>
        </p:pic>
        <p:sp>
          <p:nvSpPr>
            <p:cNvPr id="25" name="Rectangle 4">
              <a:extLst>
                <a:ext uri="{FF2B5EF4-FFF2-40B4-BE49-F238E27FC236}">
                  <a16:creationId xmlns:a16="http://schemas.microsoft.com/office/drawing/2014/main" id="{4D283678-3D91-10F1-C58F-4C8A2A613BC6}"/>
                </a:ext>
              </a:extLst>
            </p:cNvPr>
            <p:cNvSpPr/>
            <p:nvPr/>
          </p:nvSpPr>
          <p:spPr>
            <a:xfrm>
              <a:off x="515345" y="2814027"/>
              <a:ext cx="4644551"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EFFFF"/>
                  </a:solidFill>
                  <a:effectLst/>
                  <a:uLnTx/>
                  <a:uFillTx/>
                  <a:latin typeface="Times New Roman" panose="02020603050405020304" pitchFamily="18" charset="0"/>
                  <a:ea typeface="+mn-ea"/>
                  <a:cs typeface="Times New Roman" panose="02020603050405020304" pitchFamily="18" charset="0"/>
                </a:rPr>
                <a:t>Turkey earthquake: Antakya now </a:t>
              </a:r>
              <a:r>
                <a:rPr kumimoji="0" lang="en-US" sz="2400" b="1" i="0" u="none" strike="noStrike" kern="1200" cap="none" spc="0" normalizeH="0" baseline="0" noProof="0" dirty="0" err="1">
                  <a:ln>
                    <a:noFill/>
                  </a:ln>
                  <a:solidFill>
                    <a:srgbClr val="FEFFFF"/>
                  </a:solidFill>
                  <a:effectLst/>
                  <a:uLnTx/>
                  <a:uFillTx/>
                  <a:latin typeface="Times New Roman" panose="02020603050405020304" pitchFamily="18" charset="0"/>
                  <a:ea typeface="+mn-ea"/>
                  <a:cs typeface="Times New Roman" panose="02020603050405020304" pitchFamily="18" charset="0"/>
                </a:rPr>
                <a:t>unrecognisable</a:t>
              </a:r>
              <a:r>
                <a:rPr kumimoji="0" lang="en-US" sz="2400" b="1" i="0" u="none" strike="noStrike" kern="1200" cap="none" spc="0" normalizeH="0" baseline="0" noProof="0" dirty="0">
                  <a:ln>
                    <a:noFill/>
                  </a:ln>
                  <a:solidFill>
                    <a:srgbClr val="FEFFFF"/>
                  </a:solidFill>
                  <a:effectLst/>
                  <a:uLnTx/>
                  <a:uFillTx/>
                  <a:latin typeface="Times New Roman" panose="02020603050405020304" pitchFamily="18" charset="0"/>
                  <a:ea typeface="+mn-ea"/>
                  <a:cs typeface="Times New Roman" panose="02020603050405020304" pitchFamily="18" charset="0"/>
                </a:rPr>
                <a:t> to tour guide</a:t>
              </a:r>
            </a:p>
          </p:txBody>
        </p:sp>
        <p:sp>
          <p:nvSpPr>
            <p:cNvPr id="26" name="Rectangle 7">
              <a:extLst>
                <a:ext uri="{FF2B5EF4-FFF2-40B4-BE49-F238E27FC236}">
                  <a16:creationId xmlns:a16="http://schemas.microsoft.com/office/drawing/2014/main" id="{BFE43C9D-BF8E-0D8C-78B6-719AD2934498}"/>
                </a:ext>
              </a:extLst>
            </p:cNvPr>
            <p:cNvSpPr/>
            <p:nvPr/>
          </p:nvSpPr>
          <p:spPr>
            <a:xfrm>
              <a:off x="551384" y="3717032"/>
              <a:ext cx="4608512"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EFFFF"/>
                  </a:solidFill>
                  <a:effectLst/>
                  <a:uLnTx/>
                  <a:uFillTx/>
                  <a:latin typeface="ReithSans"/>
                  <a:ea typeface="+mn-ea"/>
                  <a:cs typeface="+mn-cs"/>
                </a:rPr>
                <a:t>Antakya, known in Roman and medieval times as Antioch, is an ancient city. Founded in 300 BC, it was a regional capital for the Roman Empire. It was also one of the earliest </a:t>
              </a:r>
              <a:r>
                <a:rPr kumimoji="0" lang="en-US" sz="2000" b="0" i="0" u="none" strike="noStrike" kern="1200" cap="none" spc="0" normalizeH="0" baseline="0" noProof="0" dirty="0" err="1">
                  <a:ln>
                    <a:noFill/>
                  </a:ln>
                  <a:solidFill>
                    <a:srgbClr val="FEFFFF"/>
                  </a:solidFill>
                  <a:effectLst/>
                  <a:uLnTx/>
                  <a:uFillTx/>
                  <a:latin typeface="ReithSans"/>
                  <a:ea typeface="+mn-ea"/>
                  <a:cs typeface="+mn-cs"/>
                </a:rPr>
                <a:t>centres</a:t>
              </a:r>
              <a:r>
                <a:rPr kumimoji="0" lang="en-US" sz="2000" b="0" i="0" u="none" strike="noStrike" kern="1200" cap="none" spc="0" normalizeH="0" baseline="0" noProof="0" dirty="0">
                  <a:ln>
                    <a:noFill/>
                  </a:ln>
                  <a:solidFill>
                    <a:srgbClr val="FEFFFF"/>
                  </a:solidFill>
                  <a:effectLst/>
                  <a:uLnTx/>
                  <a:uFillTx/>
                  <a:latin typeface="ReithSans"/>
                  <a:ea typeface="+mn-ea"/>
                  <a:cs typeface="+mn-cs"/>
                </a:rPr>
                <a:t> of Christianity and important for both Judaism and Islam.</a:t>
              </a:r>
              <a:endParaRPr kumimoji="0" lang="tr-TR" sz="2000" b="0" i="0" u="none" strike="noStrike" kern="1200" cap="none" spc="0" normalizeH="0" baseline="0" noProof="0" dirty="0">
                <a:ln>
                  <a:noFill/>
                </a:ln>
                <a:solidFill>
                  <a:srgbClr val="FEFFFF"/>
                </a:solidFill>
                <a:effectLst/>
                <a:uLnTx/>
                <a:uFillTx/>
                <a:latin typeface="Arial" panose="020B0604020202020204"/>
                <a:ea typeface="+mn-ea"/>
                <a:cs typeface="+mn-cs"/>
              </a:endParaRPr>
            </a:p>
          </p:txBody>
        </p:sp>
        <p:pic>
          <p:nvPicPr>
            <p:cNvPr id="27" name="Picture 4" descr="BBC Logo, symbol, meaning, history, PNG, brand">
              <a:extLst>
                <a:ext uri="{FF2B5EF4-FFF2-40B4-BE49-F238E27FC236}">
                  <a16:creationId xmlns:a16="http://schemas.microsoft.com/office/drawing/2014/main" id="{806F299E-CDE6-917A-1D06-52302F08DD27}"/>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12856" b="16026"/>
            <a:stretch/>
          </p:blipFill>
          <p:spPr bwMode="auto">
            <a:xfrm>
              <a:off x="484174" y="1058821"/>
              <a:ext cx="2371465" cy="948691"/>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4" name="Rectangle 3"/>
          <p:cNvSpPr/>
          <p:nvPr/>
        </p:nvSpPr>
        <p:spPr>
          <a:xfrm>
            <a:off x="263352" y="188640"/>
            <a:ext cx="7603363"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EFFFF"/>
                </a:solidFill>
                <a:effectLst/>
                <a:uLnTx/>
                <a:uFillTx/>
                <a:latin typeface="Arial" panose="020B0604020202020204"/>
                <a:ea typeface="+mn-ea"/>
                <a:cs typeface="+mn-cs"/>
              </a:rPr>
              <a:t>Antakya Through the International </a:t>
            </a:r>
            <a:r>
              <a:rPr kumimoji="0" lang="tr-TR" sz="3000" b="1" i="0" u="none" strike="noStrike" kern="1200" cap="none" spc="0" normalizeH="0" baseline="0" noProof="0" dirty="0">
                <a:ln>
                  <a:noFill/>
                </a:ln>
                <a:solidFill>
                  <a:srgbClr val="FEFFFF"/>
                </a:solidFill>
                <a:effectLst/>
                <a:uLnTx/>
                <a:uFillTx/>
                <a:latin typeface="Arial" panose="020B0604020202020204"/>
                <a:ea typeface="+mn-ea"/>
                <a:cs typeface="+mn-cs"/>
              </a:rPr>
              <a:t>Press</a:t>
            </a:r>
          </a:p>
        </p:txBody>
      </p:sp>
    </p:spTree>
    <p:extLst>
      <p:ext uri="{BB962C8B-B14F-4D97-AF65-F5344CB8AC3E}">
        <p14:creationId xmlns:p14="http://schemas.microsoft.com/office/powerpoint/2010/main" val="2907000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4">
            <a:extLst>
              <a:ext uri="{FF2B5EF4-FFF2-40B4-BE49-F238E27FC236}">
                <a16:creationId xmlns:a16="http://schemas.microsoft.com/office/drawing/2014/main" id="{617B9662-34EA-594B-9160-ADF43CCD2DD3}"/>
              </a:ext>
            </a:extLst>
          </p:cNvPr>
          <p:cNvSpPr txBox="1">
            <a:spLocks noGrp="1"/>
          </p:cNvSpPr>
          <p:nvPr>
            <p:ph type="title"/>
          </p:nvPr>
        </p:nvSpPr>
        <p:spPr>
          <a:xfrm>
            <a:off x="410819" y="365126"/>
            <a:ext cx="11158329" cy="665022"/>
          </a:xfrm>
          <a:prstGeom prst="rect">
            <a:avLst/>
          </a:prstGeom>
        </p:spPr>
        <p:txBody>
          <a:bodyPr vert="horz" lIns="0" tIns="45720" rIns="91440" bIns="45720" rtlCol="0" anchor="ctr">
            <a:normAutofit/>
          </a:bodyPr>
          <a:lstStyle>
            <a:defPPr>
              <a:defRPr lang="de-DE"/>
            </a:defPPr>
            <a:lvl1pPr marL="0" algn="l" defTabSz="914400" rtl="0" eaLnBrk="1" latinLnBrk="0" hangingPunct="1">
              <a:defRPr sz="1000" kern="1200">
                <a:solidFill>
                  <a:schemeClr val="accent3">
                    <a:lumMod val="7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tr-TR" sz="2800" b="1" dirty="0">
                <a:solidFill>
                  <a:srgbClr val="002060"/>
                </a:solidFill>
                <a:latin typeface="Arial Black" panose="020B0A04020102020204" pitchFamily="34" charset="0"/>
                <a:cs typeface="Arial" panose="020B0604020202020204" pitchFamily="34" charset="0"/>
              </a:rPr>
              <a:t> </a:t>
            </a:r>
            <a:r>
              <a:rPr lang="tr-TR" sz="3000" b="1" dirty="0">
                <a:solidFill>
                  <a:schemeClr val="bg1"/>
                </a:solidFill>
                <a:cs typeface="Arial" panose="020B0604020202020204" pitchFamily="34" charset="0"/>
              </a:rPr>
              <a:t>LIONS SOCIAL CENTER in </a:t>
            </a:r>
            <a:r>
              <a:rPr lang="tr-TR" sz="3000" b="1" dirty="0" err="1">
                <a:solidFill>
                  <a:schemeClr val="bg1"/>
                </a:solidFill>
                <a:cs typeface="Arial" panose="020B0604020202020204" pitchFamily="34" charset="0"/>
              </a:rPr>
              <a:t>National</a:t>
            </a:r>
            <a:r>
              <a:rPr lang="tr-TR" sz="3000" b="1" dirty="0">
                <a:solidFill>
                  <a:schemeClr val="bg1"/>
                </a:solidFill>
                <a:cs typeface="Arial" panose="020B0604020202020204" pitchFamily="34" charset="0"/>
              </a:rPr>
              <a:t> &amp; </a:t>
            </a:r>
            <a:r>
              <a:rPr lang="tr-TR" sz="3000" b="1" dirty="0" err="1">
                <a:solidFill>
                  <a:schemeClr val="bg1"/>
                </a:solidFill>
                <a:cs typeface="Arial" panose="020B0604020202020204" pitchFamily="34" charset="0"/>
              </a:rPr>
              <a:t>Local</a:t>
            </a:r>
            <a:r>
              <a:rPr lang="tr-TR" sz="3000" b="1" dirty="0">
                <a:solidFill>
                  <a:schemeClr val="bg1"/>
                </a:solidFill>
                <a:cs typeface="Arial" panose="020B0604020202020204" pitchFamily="34" charset="0"/>
              </a:rPr>
              <a:t> Media</a:t>
            </a:r>
            <a:endParaRPr kumimoji="0" lang="de-DE" sz="3000" i="0" u="none" strike="noStrike" kern="1200" cap="none" spc="0" normalizeH="0" baseline="0" noProof="0" dirty="0">
              <a:ln>
                <a:noFill/>
              </a:ln>
              <a:solidFill>
                <a:schemeClr val="bg1"/>
              </a:solidFill>
              <a:effectLst/>
              <a:uLnTx/>
              <a:uFillTx/>
              <a:cs typeface="Arial" panose="020B0604020202020204" pitchFamily="34" charset="0"/>
            </a:endParaRPr>
          </a:p>
        </p:txBody>
      </p:sp>
      <p:pic>
        <p:nvPicPr>
          <p:cNvPr id="6" name="Picture 5">
            <a:extLst>
              <a:ext uri="{FF2B5EF4-FFF2-40B4-BE49-F238E27FC236}">
                <a16:creationId xmlns:a16="http://schemas.microsoft.com/office/drawing/2014/main" id="{CFC0732C-EBCA-DF4E-80AE-3474C05629E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72210" y="1144446"/>
            <a:ext cx="4621888" cy="5020858"/>
          </a:xfrm>
          <a:prstGeom prst="rect">
            <a:avLst/>
          </a:prstGeom>
        </p:spPr>
      </p:pic>
      <p:pic>
        <p:nvPicPr>
          <p:cNvPr id="7" name="Picture 6">
            <a:extLst>
              <a:ext uri="{FF2B5EF4-FFF2-40B4-BE49-F238E27FC236}">
                <a16:creationId xmlns:a16="http://schemas.microsoft.com/office/drawing/2014/main" id="{9A35EDCD-AAE6-4645-B8D6-ED0C8221F2D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91706" y="1144446"/>
            <a:ext cx="4428084" cy="5020858"/>
          </a:xfrm>
          <a:prstGeom prst="rect">
            <a:avLst/>
          </a:prstGeom>
        </p:spPr>
      </p:pic>
    </p:spTree>
    <p:extLst>
      <p:ext uri="{BB962C8B-B14F-4D97-AF65-F5344CB8AC3E}">
        <p14:creationId xmlns:p14="http://schemas.microsoft.com/office/powerpoint/2010/main" val="120435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F598A1DD-0DAE-8F48-8DAC-3856CBBE9527}"/>
              </a:ext>
            </a:extLst>
          </p:cNvPr>
          <p:cNvSpPr txBox="1">
            <a:spLocks/>
          </p:cNvSpPr>
          <p:nvPr/>
        </p:nvSpPr>
        <p:spPr>
          <a:xfrm flipV="1">
            <a:off x="577516" y="1030147"/>
            <a:ext cx="10991632" cy="197073"/>
          </a:xfrm>
          <a:prstGeom prst="rect">
            <a:avLst/>
          </a:prstGeom>
        </p:spPr>
        <p:txBody>
          <a:bodyPr vert="horz" lIns="0" tIns="45720" rIns="91440" bIns="45720" rtlCol="0" anchor="ctr">
            <a:normAutofit fontScale="25000" lnSpcReduction="20000"/>
          </a:bodyPr>
          <a:lstStyle>
            <a:defPPr>
              <a:defRPr lang="de-DE"/>
            </a:defPPr>
            <a:lvl1pPr marL="0" algn="l" defTabSz="914400" rtl="0" eaLnBrk="1" latinLnBrk="0" hangingPunct="1">
              <a:lnSpc>
                <a:spcPct val="90000"/>
              </a:lnSpc>
              <a:spcBef>
                <a:spcPct val="0"/>
              </a:spcBef>
              <a:buNone/>
              <a:defRPr sz="1000" b="1" kern="1200">
                <a:solidFill>
                  <a:schemeClr val="accent3">
                    <a:lumMod val="7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a:ln>
                  <a:noFill/>
                </a:ln>
                <a:solidFill>
                  <a:srgbClr val="002060"/>
                </a:solidFill>
                <a:effectLst/>
                <a:uLnTx/>
                <a:uFillTx/>
                <a:latin typeface="Arial Black" panose="020B0A04020102020204" pitchFamily="34" charset="0"/>
                <a:ea typeface="+mn-ea"/>
                <a:cs typeface="Arial" panose="020B0604020202020204" pitchFamily="34" charset="0"/>
              </a:rPr>
              <a:t> </a:t>
            </a:r>
            <a:r>
              <a:rPr kumimoji="0" lang="tr-TR" sz="3000" b="1" i="0" u="none" strike="noStrike" kern="1200" cap="none" spc="0" normalizeH="0" baseline="0" noProof="0">
                <a:ln>
                  <a:noFill/>
                </a:ln>
                <a:solidFill>
                  <a:srgbClr val="FEFFFF"/>
                </a:solidFill>
                <a:effectLst/>
                <a:uLnTx/>
                <a:uFillTx/>
                <a:latin typeface="Arial" panose="020B0604020202020204"/>
                <a:ea typeface="+mn-ea"/>
                <a:cs typeface="Arial" panose="020B0604020202020204" pitchFamily="34" charset="0"/>
              </a:rPr>
              <a:t>LIONS SOCIAL CENTER in National &amp; Local Media</a:t>
            </a:r>
            <a:endParaRPr kumimoji="0" lang="de-DE" sz="3000" b="1" i="0" u="none" strike="noStrike" kern="1200" cap="none" spc="0" normalizeH="0" baseline="0" noProof="0" dirty="0">
              <a:ln>
                <a:noFill/>
              </a:ln>
              <a:solidFill>
                <a:srgbClr val="FEFFFF"/>
              </a:solidFill>
              <a:effectLst/>
              <a:uLnTx/>
              <a:uFillTx/>
              <a:latin typeface="Arial" panose="020B0604020202020204"/>
              <a:ea typeface="+mn-ea"/>
              <a:cs typeface="Arial" panose="020B0604020202020204" pitchFamily="34" charset="0"/>
            </a:endParaRPr>
          </a:p>
        </p:txBody>
      </p:sp>
      <p:sp>
        <p:nvSpPr>
          <p:cNvPr id="8" name="Fußzeilenplatzhalter 4">
            <a:extLst>
              <a:ext uri="{FF2B5EF4-FFF2-40B4-BE49-F238E27FC236}">
                <a16:creationId xmlns:a16="http://schemas.microsoft.com/office/drawing/2014/main" id="{4957B059-2901-5C47-91A8-BA1919B9D45E}"/>
              </a:ext>
            </a:extLst>
          </p:cNvPr>
          <p:cNvSpPr txBox="1">
            <a:spLocks noGrp="1"/>
          </p:cNvSpPr>
          <p:nvPr>
            <p:ph type="title"/>
          </p:nvPr>
        </p:nvSpPr>
        <p:spPr>
          <a:prstGeom prst="rect">
            <a:avLst/>
          </a:prstGeom>
        </p:spPr>
        <p:txBody>
          <a:bodyPr vert="horz" lIns="0" tIns="45720" rIns="91440" bIns="45720" rtlCol="0" anchor="ctr">
            <a:normAutofit/>
          </a:bodyPr>
          <a:lstStyle>
            <a:defPPr>
              <a:defRPr lang="de-DE"/>
            </a:defPPr>
            <a:lvl1pPr marL="0" algn="l" defTabSz="914400" rtl="0" eaLnBrk="1" latinLnBrk="0" hangingPunct="1">
              <a:defRPr sz="1000" kern="1200">
                <a:solidFill>
                  <a:schemeClr val="accent3">
                    <a:lumMod val="7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tr-TR" sz="2800" b="1" dirty="0">
                <a:solidFill>
                  <a:srgbClr val="002060"/>
                </a:solidFill>
                <a:latin typeface="Arial Black" panose="020B0A04020102020204" pitchFamily="34" charset="0"/>
                <a:cs typeface="Arial" panose="020B0604020202020204" pitchFamily="34" charset="0"/>
              </a:rPr>
              <a:t> </a:t>
            </a:r>
            <a:r>
              <a:rPr lang="tr-TR" sz="3000" b="1" dirty="0">
                <a:solidFill>
                  <a:schemeClr val="bg1"/>
                </a:solidFill>
                <a:cs typeface="Arial" panose="020B0604020202020204" pitchFamily="34" charset="0"/>
              </a:rPr>
              <a:t>LIONS SOCIAL CENTER FINANCIAL DETAILS</a:t>
            </a:r>
            <a:endParaRPr kumimoji="0" lang="de-DE" sz="3000" i="0" u="none" strike="noStrike" kern="1200" cap="none" spc="0" normalizeH="0" baseline="0" noProof="0" dirty="0">
              <a:ln>
                <a:noFill/>
              </a:ln>
              <a:solidFill>
                <a:schemeClr val="bg1"/>
              </a:solidFill>
              <a:effectLst/>
              <a:uLnTx/>
              <a:uFillTx/>
              <a:cs typeface="Arial" panose="020B0604020202020204" pitchFamily="34" charset="0"/>
            </a:endParaRPr>
          </a:p>
        </p:txBody>
      </p:sp>
      <p:sp>
        <p:nvSpPr>
          <p:cNvPr id="9" name="Metin kutusu 4">
            <a:extLst>
              <a:ext uri="{FF2B5EF4-FFF2-40B4-BE49-F238E27FC236}">
                <a16:creationId xmlns:a16="http://schemas.microsoft.com/office/drawing/2014/main" id="{1AB117F5-5492-4B44-A895-0857E7E2734B}"/>
              </a:ext>
            </a:extLst>
          </p:cNvPr>
          <p:cNvSpPr txBox="1">
            <a:spLocks noGrp="1"/>
          </p:cNvSpPr>
          <p:nvPr>
            <p:ph sz="quarter" idx="14"/>
          </p:nvPr>
        </p:nvSpPr>
        <p:spPr>
          <a:xfrm>
            <a:off x="410818" y="1331088"/>
            <a:ext cx="11370019" cy="2323713"/>
          </a:xfrm>
          <a:prstGeom prst="rect">
            <a:avLst/>
          </a:prstGeom>
          <a:noFill/>
        </p:spPr>
        <p:txBody>
          <a:bodyPr wrap="square">
            <a:spAutoFit/>
          </a:bodyPr>
          <a:lstStyle/>
          <a:p>
            <a:pPr algn="just">
              <a:lnSpc>
                <a:spcPct val="100000"/>
              </a:lnSpc>
              <a:spcBef>
                <a:spcPts val="600"/>
              </a:spcBef>
            </a:pPr>
            <a:r>
              <a:rPr lang="en-US" sz="2000" b="1" dirty="0"/>
              <a:t>Requested budget for 3 Lions Social Centers was </a:t>
            </a:r>
            <a:r>
              <a:rPr lang="en-US" sz="2000" b="1" dirty="0">
                <a:solidFill>
                  <a:srgbClr val="FFC000"/>
                </a:solidFill>
              </a:rPr>
              <a:t>3,916,135.- USD</a:t>
            </a:r>
          </a:p>
          <a:p>
            <a:pPr algn="just">
              <a:lnSpc>
                <a:spcPct val="100000"/>
              </a:lnSpc>
              <a:spcBef>
                <a:spcPts val="600"/>
              </a:spcBef>
            </a:pPr>
            <a:r>
              <a:rPr lang="en-US" sz="2000" b="1" dirty="0"/>
              <a:t>Approved Grant Amount is </a:t>
            </a:r>
            <a:r>
              <a:rPr lang="en-US" sz="2000" b="1" dirty="0">
                <a:solidFill>
                  <a:srgbClr val="FFC000"/>
                </a:solidFill>
              </a:rPr>
              <a:t>3,823,211.- USD</a:t>
            </a:r>
          </a:p>
          <a:p>
            <a:pPr algn="just">
              <a:lnSpc>
                <a:spcPct val="100000"/>
              </a:lnSpc>
              <a:spcBef>
                <a:spcPts val="600"/>
              </a:spcBef>
            </a:pPr>
            <a:r>
              <a:rPr lang="en-US" sz="2000" b="1" dirty="0"/>
              <a:t>Total Cost of </a:t>
            </a:r>
            <a:r>
              <a:rPr lang="en-US" sz="2000" b="1" dirty="0">
                <a:solidFill>
                  <a:srgbClr val="FFC000"/>
                </a:solidFill>
              </a:rPr>
              <a:t>Mersin / </a:t>
            </a:r>
            <a:r>
              <a:rPr lang="en-US" sz="2000" b="1">
                <a:solidFill>
                  <a:srgbClr val="FFC000"/>
                </a:solidFill>
              </a:rPr>
              <a:t>Mezitli</a:t>
            </a:r>
            <a:r>
              <a:rPr lang="en-US" sz="2000" b="1" dirty="0">
                <a:solidFill>
                  <a:srgbClr val="FFC000"/>
                </a:solidFill>
              </a:rPr>
              <a:t> Lions Social Center</a:t>
            </a:r>
            <a:r>
              <a:rPr lang="en-US" sz="2000" b="1" dirty="0"/>
              <a:t> is </a:t>
            </a:r>
            <a:r>
              <a:rPr lang="en-US" sz="2000" b="1" dirty="0">
                <a:solidFill>
                  <a:srgbClr val="FFC000"/>
                </a:solidFill>
              </a:rPr>
              <a:t>1,612.080.- USD </a:t>
            </a:r>
            <a:r>
              <a:rPr lang="en-US" sz="2000" b="1" dirty="0"/>
              <a:t>(+%13,28 Budget)</a:t>
            </a:r>
          </a:p>
          <a:p>
            <a:pPr algn="just">
              <a:lnSpc>
                <a:spcPct val="100000"/>
              </a:lnSpc>
              <a:spcBef>
                <a:spcPts val="600"/>
              </a:spcBef>
            </a:pPr>
            <a:r>
              <a:rPr lang="en-US" sz="2000" b="1" dirty="0"/>
              <a:t>Budget for </a:t>
            </a:r>
            <a:r>
              <a:rPr lang="en-US" sz="2000" b="1" dirty="0">
                <a:solidFill>
                  <a:srgbClr val="FFC000"/>
                </a:solidFill>
              </a:rPr>
              <a:t>Adana Lions Social Center </a:t>
            </a:r>
            <a:r>
              <a:rPr lang="en-US" sz="2000" b="1" dirty="0"/>
              <a:t>is </a:t>
            </a:r>
            <a:r>
              <a:rPr lang="en-US" sz="2000" b="1" dirty="0">
                <a:solidFill>
                  <a:srgbClr val="FFC000"/>
                </a:solidFill>
              </a:rPr>
              <a:t>1,250,000.- USD</a:t>
            </a:r>
          </a:p>
          <a:p>
            <a:pPr algn="just">
              <a:lnSpc>
                <a:spcPct val="100000"/>
              </a:lnSpc>
              <a:spcBef>
                <a:spcPts val="600"/>
              </a:spcBef>
            </a:pPr>
            <a:r>
              <a:rPr lang="en-US" sz="2000" b="1" dirty="0"/>
              <a:t>Budget for </a:t>
            </a:r>
            <a:r>
              <a:rPr lang="en-US" sz="2000" b="1" dirty="0">
                <a:solidFill>
                  <a:srgbClr val="FFC000"/>
                </a:solidFill>
              </a:rPr>
              <a:t>Antakya / </a:t>
            </a:r>
            <a:r>
              <a:rPr lang="en-US" sz="2000" b="1" dirty="0" err="1">
                <a:solidFill>
                  <a:srgbClr val="FFC000"/>
                </a:solidFill>
              </a:rPr>
              <a:t>Defne</a:t>
            </a:r>
            <a:r>
              <a:rPr lang="en-US" sz="2000" b="1" dirty="0">
                <a:solidFill>
                  <a:srgbClr val="FFC000"/>
                </a:solidFill>
              </a:rPr>
              <a:t> Lions Social Center </a:t>
            </a:r>
            <a:r>
              <a:rPr lang="en-US" sz="2000" b="1" dirty="0"/>
              <a:t>is </a:t>
            </a:r>
            <a:r>
              <a:rPr lang="en-US" sz="2000" b="1" dirty="0">
                <a:solidFill>
                  <a:srgbClr val="FFC000"/>
                </a:solidFill>
              </a:rPr>
              <a:t>1,050,000.- USD</a:t>
            </a:r>
          </a:p>
          <a:p>
            <a:pPr algn="just">
              <a:lnSpc>
                <a:spcPct val="100000"/>
              </a:lnSpc>
              <a:spcBef>
                <a:spcPts val="600"/>
              </a:spcBef>
            </a:pPr>
            <a:r>
              <a:rPr lang="en-US" sz="2000" b="1" dirty="0"/>
              <a:t>Project need additional support from the collected funds of LCIF for earthquake of </a:t>
            </a:r>
            <a:r>
              <a:rPr lang="en-US" sz="2000" b="1" dirty="0" err="1"/>
              <a:t>Türkiye</a:t>
            </a:r>
            <a:r>
              <a:rPr lang="en-US" sz="2000" b="1" dirty="0"/>
              <a:t>.</a:t>
            </a:r>
            <a:endParaRPr lang="tr-TR" sz="2000" dirty="0"/>
          </a:p>
        </p:txBody>
      </p:sp>
      <p:pic>
        <p:nvPicPr>
          <p:cNvPr id="10" name="Picture 9">
            <a:extLst>
              <a:ext uri="{FF2B5EF4-FFF2-40B4-BE49-F238E27FC236}">
                <a16:creationId xmlns:a16="http://schemas.microsoft.com/office/drawing/2014/main" id="{157234F4-32A8-1443-AF08-8FA1B40E8CE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96000" y="3758669"/>
            <a:ext cx="4894849" cy="2547832"/>
          </a:xfrm>
          <a:prstGeom prst="rect">
            <a:avLst/>
          </a:prstGeom>
        </p:spPr>
      </p:pic>
      <p:pic>
        <p:nvPicPr>
          <p:cNvPr id="3" name="Picture 2">
            <a:extLst>
              <a:ext uri="{FF2B5EF4-FFF2-40B4-BE49-F238E27FC236}">
                <a16:creationId xmlns:a16="http://schemas.microsoft.com/office/drawing/2014/main" id="{CB81790B-265F-0A48-80FB-1F28E3948FF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01151" y="3758669"/>
            <a:ext cx="4700332" cy="2560714"/>
          </a:xfrm>
          <a:prstGeom prst="rect">
            <a:avLst/>
          </a:prstGeom>
        </p:spPr>
      </p:pic>
      <p:pic>
        <p:nvPicPr>
          <p:cNvPr id="6" name="Picture 5">
            <a:extLst>
              <a:ext uri="{FF2B5EF4-FFF2-40B4-BE49-F238E27FC236}">
                <a16:creationId xmlns:a16="http://schemas.microsoft.com/office/drawing/2014/main" id="{854F8D81-D405-C74E-AB43-12821197399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72302" y="5078751"/>
            <a:ext cx="666180" cy="378440"/>
          </a:xfrm>
          <a:prstGeom prst="rect">
            <a:avLst/>
          </a:prstGeom>
        </p:spPr>
      </p:pic>
      <p:pic>
        <p:nvPicPr>
          <p:cNvPr id="11" name="Picture 10">
            <a:extLst>
              <a:ext uri="{FF2B5EF4-FFF2-40B4-BE49-F238E27FC236}">
                <a16:creationId xmlns:a16="http://schemas.microsoft.com/office/drawing/2014/main" id="{5626B2E5-84C8-1642-9323-DB4567EFC31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02151" y="5109176"/>
            <a:ext cx="612621" cy="348015"/>
          </a:xfrm>
          <a:prstGeom prst="rect">
            <a:avLst/>
          </a:prstGeom>
        </p:spPr>
      </p:pic>
      <p:pic>
        <p:nvPicPr>
          <p:cNvPr id="12" name="Picture 11">
            <a:extLst>
              <a:ext uri="{FF2B5EF4-FFF2-40B4-BE49-F238E27FC236}">
                <a16:creationId xmlns:a16="http://schemas.microsoft.com/office/drawing/2014/main" id="{993FE6E1-1108-1A45-B3D1-3996BB55D5C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18225" y="4657293"/>
            <a:ext cx="612623" cy="348016"/>
          </a:xfrm>
          <a:prstGeom prst="rect">
            <a:avLst/>
          </a:prstGeom>
        </p:spPr>
      </p:pic>
    </p:spTree>
    <p:extLst>
      <p:ext uri="{BB962C8B-B14F-4D97-AF65-F5344CB8AC3E}">
        <p14:creationId xmlns:p14="http://schemas.microsoft.com/office/powerpoint/2010/main" val="8545405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C053FD4-2D59-C443-956D-D477B733E0C7}"/>
              </a:ext>
            </a:extLst>
          </p:cNvPr>
          <p:cNvSpPr/>
          <p:nvPr/>
        </p:nvSpPr>
        <p:spPr>
          <a:xfrm>
            <a:off x="496957" y="1470990"/>
            <a:ext cx="10654747" cy="507831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0D2140"/>
                  </a:solidFill>
                  <a:prstDash val="solid"/>
                </a:ln>
                <a:solidFill>
                  <a:srgbClr val="FFC000"/>
                </a:solidFill>
                <a:effectLst>
                  <a:glow rad="38100">
                    <a:srgbClr val="0D2140">
                      <a:alpha val="40000"/>
                    </a:srgbClr>
                  </a:glow>
                </a:effectLst>
                <a:uLnTx/>
                <a:uFillTx/>
                <a:latin typeface="Arial" panose="020B0604020202020204"/>
                <a:ea typeface="+mn-ea"/>
                <a:cs typeface="+mn-cs"/>
              </a:rPr>
              <a:t>T</a:t>
            </a:r>
            <a:r>
              <a:rPr kumimoji="0" lang="tr-TR" sz="4800" b="1" i="0" u="none" strike="noStrike" kern="1200" cap="none" spc="50" normalizeH="0" baseline="0" noProof="0" dirty="0">
                <a:ln w="9525" cmpd="sng">
                  <a:solidFill>
                    <a:srgbClr val="0D2140"/>
                  </a:solidFill>
                  <a:prstDash val="solid"/>
                </a:ln>
                <a:solidFill>
                  <a:srgbClr val="FFC000"/>
                </a:solidFill>
                <a:effectLst>
                  <a:glow rad="38100">
                    <a:srgbClr val="0D2140">
                      <a:alpha val="40000"/>
                    </a:srgbClr>
                  </a:glow>
                </a:effectLst>
                <a:uLnTx/>
                <a:uFillTx/>
                <a:latin typeface="Arial" panose="020B0604020202020204"/>
                <a:ea typeface="+mn-ea"/>
                <a:cs typeface="+mn-cs"/>
              </a:rPr>
              <a:t>ü</a:t>
            </a:r>
            <a:r>
              <a:rPr kumimoji="0" lang="en-US" sz="4800" b="1" i="0" u="none" strike="noStrike" kern="1200" cap="none" spc="50" normalizeH="0" baseline="0" noProof="0" dirty="0" err="1">
                <a:ln w="9525" cmpd="sng">
                  <a:solidFill>
                    <a:srgbClr val="0D2140"/>
                  </a:solidFill>
                  <a:prstDash val="solid"/>
                </a:ln>
                <a:solidFill>
                  <a:srgbClr val="FFC000"/>
                </a:solidFill>
                <a:effectLst>
                  <a:glow rad="38100">
                    <a:srgbClr val="0D2140">
                      <a:alpha val="40000"/>
                    </a:srgbClr>
                  </a:glow>
                </a:effectLst>
                <a:uLnTx/>
                <a:uFillTx/>
                <a:latin typeface="Arial" panose="020B0604020202020204"/>
                <a:ea typeface="+mn-ea"/>
                <a:cs typeface="+mn-cs"/>
              </a:rPr>
              <a:t>rkiye</a:t>
            </a:r>
            <a:r>
              <a:rPr kumimoji="0" lang="en-US" sz="4800" b="1" i="0" u="none" strike="noStrike" kern="1200" cap="none" spc="50" normalizeH="0" baseline="0" noProof="0" dirty="0">
                <a:ln w="9525" cmpd="sng">
                  <a:solidFill>
                    <a:srgbClr val="0D2140"/>
                  </a:solidFill>
                  <a:prstDash val="solid"/>
                </a:ln>
                <a:solidFill>
                  <a:srgbClr val="FFC000"/>
                </a:solidFill>
                <a:effectLst>
                  <a:glow rad="38100">
                    <a:srgbClr val="0D2140">
                      <a:alpha val="40000"/>
                    </a:srgbClr>
                  </a:glow>
                </a:effectLst>
                <a:uLnTx/>
                <a:uFillTx/>
                <a:latin typeface="Arial" panose="020B0604020202020204"/>
                <a:ea typeface="+mn-ea"/>
                <a:cs typeface="+mn-cs"/>
              </a:rPr>
              <a:t> </a:t>
            </a:r>
            <a:r>
              <a:rPr kumimoji="0" lang="tr-TR" sz="4800" b="1" i="0" u="none" strike="noStrike" kern="1200" cap="none" spc="50" normalizeH="0" baseline="0" noProof="0" dirty="0">
                <a:ln w="9525" cmpd="sng">
                  <a:solidFill>
                    <a:srgbClr val="0D2140"/>
                  </a:solidFill>
                  <a:prstDash val="solid"/>
                </a:ln>
                <a:solidFill>
                  <a:srgbClr val="FFC000"/>
                </a:solidFill>
                <a:effectLst>
                  <a:glow rad="38100">
                    <a:srgbClr val="0D2140">
                      <a:alpha val="40000"/>
                    </a:srgbClr>
                  </a:glow>
                </a:effectLst>
                <a:uLnTx/>
                <a:uFillTx/>
                <a:latin typeface="Arial" panose="020B0604020202020204"/>
                <a:ea typeface="+mn-ea"/>
                <a:cs typeface="+mn-cs"/>
              </a:rPr>
              <a:t> a</a:t>
            </a:r>
            <a:r>
              <a:rPr kumimoji="0" lang="en-US" sz="4800" b="1" i="0" u="none" strike="noStrike" kern="1200" cap="none" spc="50" normalizeH="0" baseline="0" noProof="0" dirty="0" err="1">
                <a:ln w="9525" cmpd="sng">
                  <a:solidFill>
                    <a:srgbClr val="0D2140"/>
                  </a:solidFill>
                  <a:prstDash val="solid"/>
                </a:ln>
                <a:solidFill>
                  <a:srgbClr val="FFC000"/>
                </a:solidFill>
                <a:effectLst>
                  <a:glow rad="38100">
                    <a:srgbClr val="0D2140">
                      <a:alpha val="40000"/>
                    </a:srgbClr>
                  </a:glow>
                </a:effectLst>
                <a:uLnTx/>
                <a:uFillTx/>
                <a:latin typeface="Arial" panose="020B0604020202020204"/>
                <a:ea typeface="+mn-ea"/>
                <a:cs typeface="+mn-cs"/>
              </a:rPr>
              <a:t>nd</a:t>
            </a:r>
            <a:r>
              <a:rPr kumimoji="0" lang="tr-TR" sz="4800" b="1" i="0" u="none" strike="noStrike" kern="1200" cap="none" spc="50" normalizeH="0" baseline="0" noProof="0" dirty="0">
                <a:ln w="9525" cmpd="sng">
                  <a:solidFill>
                    <a:srgbClr val="0D2140"/>
                  </a:solidFill>
                  <a:prstDash val="solid"/>
                </a:ln>
                <a:solidFill>
                  <a:srgbClr val="FFC000"/>
                </a:solidFill>
                <a:effectLst>
                  <a:glow rad="38100">
                    <a:srgbClr val="0D2140">
                      <a:alpha val="40000"/>
                    </a:srgbClr>
                  </a:glow>
                </a:effectLst>
                <a:uLnTx/>
                <a:uFillTx/>
                <a:latin typeface="Arial" panose="020B0604020202020204"/>
                <a:ea typeface="+mn-ea"/>
                <a:cs typeface="+mn-cs"/>
              </a:rPr>
              <a:t> </a:t>
            </a:r>
            <a:r>
              <a:rPr kumimoji="0" lang="en-US" sz="4800" b="1" i="0" u="none" strike="noStrike" kern="1200" cap="none" spc="50" normalizeH="0" baseline="0" noProof="0" dirty="0">
                <a:ln w="9525" cmpd="sng">
                  <a:solidFill>
                    <a:srgbClr val="0D2140"/>
                  </a:solidFill>
                  <a:prstDash val="solid"/>
                </a:ln>
                <a:solidFill>
                  <a:srgbClr val="FFC000"/>
                </a:solidFill>
                <a:effectLst>
                  <a:glow rad="38100">
                    <a:srgbClr val="0D2140">
                      <a:alpha val="40000"/>
                    </a:srgbClr>
                  </a:glow>
                </a:effectLst>
                <a:uLnTx/>
                <a:uFillTx/>
                <a:latin typeface="Arial" panose="020B0604020202020204"/>
                <a:ea typeface="+mn-ea"/>
                <a:cs typeface="+mn-cs"/>
              </a:rPr>
              <a:t>Turkish Lions </a:t>
            </a:r>
            <a:r>
              <a:rPr kumimoji="0" lang="tr-TR" sz="4800" b="1" i="0" u="none" strike="noStrike" kern="1200" cap="none" spc="50" normalizeH="0" baseline="0" noProof="0" dirty="0">
                <a:ln w="9525" cmpd="sng">
                  <a:solidFill>
                    <a:srgbClr val="0D2140"/>
                  </a:solidFill>
                  <a:prstDash val="solid"/>
                </a:ln>
                <a:solidFill>
                  <a:srgbClr val="FFC000"/>
                </a:solidFill>
                <a:effectLst>
                  <a:glow rad="38100">
                    <a:srgbClr val="0D2140">
                      <a:alpha val="40000"/>
                    </a:srgbClr>
                  </a:glow>
                </a:effectLst>
                <a:uLnTx/>
                <a:uFillTx/>
                <a:latin typeface="Arial" panose="020B0604020202020204"/>
                <a:ea typeface="+mn-ea"/>
                <a:cs typeface="+mn-cs"/>
              </a:rPr>
              <a:t>/</a:t>
            </a:r>
            <a:r>
              <a:rPr kumimoji="0" lang="en-US" sz="4800" b="1" i="0" u="none" strike="noStrike" kern="1200" cap="none" spc="50" normalizeH="0" baseline="0" noProof="0" dirty="0">
                <a:ln w="9525" cmpd="sng">
                  <a:solidFill>
                    <a:srgbClr val="0D2140"/>
                  </a:solidFill>
                  <a:prstDash val="solid"/>
                </a:ln>
                <a:solidFill>
                  <a:srgbClr val="FFC000"/>
                </a:solidFill>
                <a:effectLst>
                  <a:glow rad="38100">
                    <a:srgbClr val="0D2140">
                      <a:alpha val="40000"/>
                    </a:srgbClr>
                  </a:glow>
                </a:effectLst>
                <a:uLnTx/>
                <a:uFillTx/>
                <a:latin typeface="Arial" panose="020B0604020202020204"/>
                <a:ea typeface="+mn-ea"/>
                <a:cs typeface="+mn-cs"/>
              </a:rPr>
              <a:t> Leos </a:t>
            </a:r>
            <a:br>
              <a:rPr kumimoji="0" lang="tr-TR" sz="4800" b="1" i="0" u="none" strike="noStrike" kern="1200" cap="none" spc="50" normalizeH="0" baseline="0" noProof="0" dirty="0">
                <a:ln w="9525" cmpd="sng">
                  <a:solidFill>
                    <a:srgbClr val="0D2140"/>
                  </a:solidFill>
                  <a:prstDash val="solid"/>
                </a:ln>
                <a:solidFill>
                  <a:srgbClr val="FFC000"/>
                </a:solidFill>
                <a:effectLst>
                  <a:glow rad="38100">
                    <a:srgbClr val="0D2140">
                      <a:alpha val="40000"/>
                    </a:srgbClr>
                  </a:glow>
                </a:effectLst>
                <a:uLnTx/>
                <a:uFillTx/>
                <a:latin typeface="Arial" panose="020B0604020202020204"/>
                <a:ea typeface="+mn-ea"/>
                <a:cs typeface="+mn-cs"/>
              </a:rPr>
            </a:br>
            <a:r>
              <a:rPr kumimoji="0" lang="tr-TR" sz="4800" b="1" i="0" u="none" strike="noStrike" kern="1200" cap="none" spc="50" normalizeH="0" baseline="0" noProof="0" dirty="0">
                <a:ln w="9525" cmpd="sng">
                  <a:solidFill>
                    <a:srgbClr val="0D2140"/>
                  </a:solidFill>
                  <a:prstDash val="solid"/>
                </a:ln>
                <a:solidFill>
                  <a:srgbClr val="FFC000"/>
                </a:solidFill>
                <a:effectLst>
                  <a:glow rad="38100">
                    <a:srgbClr val="0D2140">
                      <a:alpha val="40000"/>
                    </a:srgbClr>
                  </a:glow>
                </a:effectLst>
                <a:uLnTx/>
                <a:uFillTx/>
                <a:latin typeface="Arial" panose="020B0604020202020204"/>
                <a:ea typeface="+mn-ea"/>
                <a:cs typeface="+mn-cs"/>
              </a:rPr>
              <a:t>T</a:t>
            </a:r>
            <a:r>
              <a:rPr kumimoji="0" lang="en-US" sz="4800" b="1" i="0" u="none" strike="noStrike" kern="1200" cap="none" spc="50" normalizeH="0" baseline="0" noProof="0" dirty="0">
                <a:ln w="9525" cmpd="sng">
                  <a:solidFill>
                    <a:srgbClr val="0D2140"/>
                  </a:solidFill>
                  <a:prstDash val="solid"/>
                </a:ln>
                <a:solidFill>
                  <a:srgbClr val="FFC000"/>
                </a:solidFill>
                <a:effectLst>
                  <a:glow rad="38100">
                    <a:srgbClr val="0D2140">
                      <a:alpha val="40000"/>
                    </a:srgbClr>
                  </a:glow>
                </a:effectLst>
                <a:uLnTx/>
                <a:uFillTx/>
                <a:latin typeface="Arial" panose="020B0604020202020204"/>
                <a:ea typeface="+mn-ea"/>
                <a:cs typeface="+mn-cs"/>
              </a:rPr>
              <a:t>hank</a:t>
            </a:r>
            <a:r>
              <a:rPr kumimoji="0" lang="tr-TR" sz="4800" b="1" i="0" u="none" strike="noStrike" kern="1200" cap="none" spc="50" normalizeH="0" baseline="0" noProof="0" dirty="0">
                <a:ln w="9525" cmpd="sng">
                  <a:solidFill>
                    <a:srgbClr val="0D2140"/>
                  </a:solidFill>
                  <a:prstDash val="solid"/>
                </a:ln>
                <a:solidFill>
                  <a:srgbClr val="FFC000"/>
                </a:solidFill>
                <a:effectLst>
                  <a:glow rad="38100">
                    <a:srgbClr val="0D2140">
                      <a:alpha val="40000"/>
                    </a:srgbClr>
                  </a:glow>
                </a:effectLst>
                <a:uLnTx/>
                <a:uFillTx/>
                <a:latin typeface="Arial" panose="020B0604020202020204"/>
                <a:ea typeface="+mn-ea"/>
                <a:cs typeface="+mn-cs"/>
              </a:rPr>
              <a:t>s </a:t>
            </a:r>
            <a:r>
              <a:rPr kumimoji="0" lang="tr-TR" sz="4800" b="1" i="0" u="none" strike="noStrike" kern="1200" cap="none" spc="50" normalizeH="0" baseline="0" noProof="0" dirty="0" err="1">
                <a:ln w="9525" cmpd="sng">
                  <a:solidFill>
                    <a:srgbClr val="0D2140"/>
                  </a:solidFill>
                  <a:prstDash val="solid"/>
                </a:ln>
                <a:solidFill>
                  <a:srgbClr val="FFC000"/>
                </a:solidFill>
                <a:effectLst>
                  <a:glow rad="38100">
                    <a:srgbClr val="0D2140">
                      <a:alpha val="40000"/>
                    </a:srgbClr>
                  </a:glow>
                </a:effectLst>
                <a:uLnTx/>
                <a:uFillTx/>
                <a:latin typeface="Arial" panose="020B0604020202020204"/>
                <a:ea typeface="+mn-ea"/>
                <a:cs typeface="+mn-cs"/>
              </a:rPr>
              <a:t>to</a:t>
            </a:r>
            <a:endParaRPr kumimoji="0" lang="tr-TR" sz="4800" b="1" i="0" u="none" strike="noStrike" kern="1200" cap="none" spc="50" normalizeH="0" baseline="0" noProof="0" dirty="0">
              <a:ln w="9525" cmpd="sng">
                <a:solidFill>
                  <a:srgbClr val="0D2140"/>
                </a:solidFill>
                <a:prstDash val="solid"/>
              </a:ln>
              <a:solidFill>
                <a:srgbClr val="FFC000"/>
              </a:solidFill>
              <a:effectLst>
                <a:glow rad="38100">
                  <a:srgbClr val="0D2140">
                    <a:alpha val="40000"/>
                  </a:srgbClr>
                </a:glow>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800" b="1" i="0" u="none" strike="noStrike" kern="1200" cap="none" spc="50" normalizeH="0" baseline="0" noProof="0" dirty="0" err="1">
                <a:ln w="9525" cmpd="sng">
                  <a:solidFill>
                    <a:srgbClr val="0D2140"/>
                  </a:solidFill>
                  <a:prstDash val="solid"/>
                </a:ln>
                <a:solidFill>
                  <a:srgbClr val="FFC000"/>
                </a:solidFill>
                <a:effectLst>
                  <a:glow rad="38100">
                    <a:srgbClr val="0D2140">
                      <a:alpha val="40000"/>
                    </a:srgbClr>
                  </a:glow>
                </a:effectLst>
                <a:uLnTx/>
                <a:uFillTx/>
                <a:latin typeface="Arial" panose="020B0604020202020204"/>
                <a:ea typeface="+mn-ea"/>
                <a:cs typeface="+mn-cs"/>
              </a:rPr>
              <a:t>Lions</a:t>
            </a:r>
            <a:r>
              <a:rPr kumimoji="0" lang="tr-TR" sz="4800" b="1" i="0" u="none" strike="noStrike" kern="1200" cap="none" spc="50" normalizeH="0" baseline="0" noProof="0" dirty="0">
                <a:ln w="9525" cmpd="sng">
                  <a:solidFill>
                    <a:srgbClr val="0D2140"/>
                  </a:solidFill>
                  <a:prstDash val="solid"/>
                </a:ln>
                <a:solidFill>
                  <a:srgbClr val="FFC000"/>
                </a:solidFill>
                <a:effectLst>
                  <a:glow rad="38100">
                    <a:srgbClr val="0D2140">
                      <a:alpha val="40000"/>
                    </a:srgbClr>
                  </a:glow>
                </a:effectLst>
                <a:uLnTx/>
                <a:uFillTx/>
                <a:latin typeface="Arial" panose="020B0604020202020204"/>
                <a:ea typeface="+mn-ea"/>
                <a:cs typeface="+mn-cs"/>
              </a:rPr>
              <a:t> International, LCIF </a:t>
            </a:r>
            <a:r>
              <a:rPr kumimoji="0" lang="tr-TR" sz="4800" b="1" i="0" u="none" strike="noStrike" kern="1200" cap="none" spc="50" normalizeH="0" baseline="0" noProof="0" dirty="0" err="1">
                <a:ln w="9525" cmpd="sng">
                  <a:solidFill>
                    <a:srgbClr val="0D2140"/>
                  </a:solidFill>
                  <a:prstDash val="solid"/>
                </a:ln>
                <a:solidFill>
                  <a:srgbClr val="FFC000"/>
                </a:solidFill>
                <a:effectLst>
                  <a:glow rad="38100">
                    <a:srgbClr val="0D2140">
                      <a:alpha val="40000"/>
                    </a:srgbClr>
                  </a:glow>
                </a:effectLst>
                <a:uLnTx/>
                <a:uFillTx/>
                <a:latin typeface="Arial" panose="020B0604020202020204"/>
                <a:ea typeface="+mn-ea"/>
                <a:cs typeface="+mn-cs"/>
              </a:rPr>
              <a:t>and</a:t>
            </a:r>
            <a:r>
              <a:rPr kumimoji="0" lang="tr-TR" sz="4800" b="1" i="0" u="none" strike="noStrike" kern="1200" cap="none" spc="50" normalizeH="0" baseline="0" noProof="0" dirty="0">
                <a:ln w="9525" cmpd="sng">
                  <a:solidFill>
                    <a:srgbClr val="0D2140"/>
                  </a:solidFill>
                  <a:prstDash val="solid"/>
                </a:ln>
                <a:solidFill>
                  <a:srgbClr val="FFC000"/>
                </a:solidFill>
                <a:effectLst>
                  <a:glow rad="38100">
                    <a:srgbClr val="0D2140">
                      <a:alpha val="40000"/>
                    </a:srgbClr>
                  </a:glow>
                </a:effectLst>
                <a:uLnTx/>
                <a:uFillTx/>
                <a:latin typeface="Arial" panose="020B0604020202020204"/>
                <a:ea typeface="+mn-ea"/>
                <a:cs typeface="+mn-cs"/>
              </a:rPr>
              <a:t> </a:t>
            </a:r>
            <a:br>
              <a:rPr kumimoji="0" lang="tr-TR" sz="4800" b="1" i="0" u="none" strike="noStrike" kern="1200" cap="none" spc="50" normalizeH="0" baseline="0" noProof="0" dirty="0">
                <a:ln w="9525" cmpd="sng">
                  <a:solidFill>
                    <a:srgbClr val="0D2140"/>
                  </a:solidFill>
                  <a:prstDash val="solid"/>
                </a:ln>
                <a:solidFill>
                  <a:srgbClr val="FFC000"/>
                </a:solidFill>
                <a:effectLst>
                  <a:glow rad="38100">
                    <a:srgbClr val="0D2140">
                      <a:alpha val="40000"/>
                    </a:srgbClr>
                  </a:glow>
                </a:effectLst>
                <a:uLnTx/>
                <a:uFillTx/>
                <a:latin typeface="Arial" panose="020B0604020202020204"/>
                <a:ea typeface="+mn-ea"/>
                <a:cs typeface="+mn-cs"/>
              </a:rPr>
            </a:br>
            <a:r>
              <a:rPr kumimoji="0" lang="tr-TR" sz="4800" b="1" i="0" u="none" strike="noStrike" kern="1200" cap="none" spc="50" normalizeH="0" baseline="0" noProof="0" dirty="0">
                <a:ln w="9525" cmpd="sng">
                  <a:solidFill>
                    <a:srgbClr val="0D2140"/>
                  </a:solidFill>
                  <a:prstDash val="solid"/>
                </a:ln>
                <a:solidFill>
                  <a:srgbClr val="FFC000"/>
                </a:solidFill>
                <a:effectLst>
                  <a:glow rad="38100">
                    <a:srgbClr val="0D2140">
                      <a:alpha val="40000"/>
                    </a:srgbClr>
                  </a:glow>
                </a:effectLst>
                <a:uLnTx/>
                <a:uFillTx/>
                <a:latin typeface="Arial" panose="020B0604020202020204"/>
                <a:ea typeface="+mn-ea"/>
                <a:cs typeface="+mn-cs"/>
              </a:rPr>
              <a:t>International </a:t>
            </a:r>
            <a:r>
              <a:rPr kumimoji="0" lang="tr-TR" sz="4800" b="1" i="0" u="none" strike="noStrike" kern="1200" cap="none" spc="50" normalizeH="0" baseline="0" noProof="0" dirty="0" err="1">
                <a:ln w="9525" cmpd="sng">
                  <a:solidFill>
                    <a:srgbClr val="0D2140"/>
                  </a:solidFill>
                  <a:prstDash val="solid"/>
                </a:ln>
                <a:solidFill>
                  <a:srgbClr val="FFC000"/>
                </a:solidFill>
                <a:effectLst>
                  <a:glow rad="38100">
                    <a:srgbClr val="0D2140">
                      <a:alpha val="40000"/>
                    </a:srgbClr>
                  </a:glow>
                </a:effectLst>
                <a:uLnTx/>
                <a:uFillTx/>
                <a:latin typeface="Arial" panose="020B0604020202020204"/>
                <a:ea typeface="+mn-ea"/>
                <a:cs typeface="+mn-cs"/>
              </a:rPr>
              <a:t>Lions</a:t>
            </a:r>
            <a:r>
              <a:rPr kumimoji="0" lang="tr-TR" sz="4800" b="1" i="0" u="none" strike="noStrike" kern="1200" cap="none" spc="50" normalizeH="0" baseline="0" noProof="0" dirty="0">
                <a:ln w="9525" cmpd="sng">
                  <a:solidFill>
                    <a:srgbClr val="0D2140"/>
                  </a:solidFill>
                  <a:prstDash val="solid"/>
                </a:ln>
                <a:solidFill>
                  <a:srgbClr val="FFC000"/>
                </a:solidFill>
                <a:effectLst>
                  <a:glow rad="38100">
                    <a:srgbClr val="0D2140">
                      <a:alpha val="40000"/>
                    </a:srgbClr>
                  </a:glow>
                </a:effectLst>
                <a:uLnTx/>
                <a:uFillTx/>
                <a:latin typeface="Arial" panose="020B0604020202020204"/>
                <a:ea typeface="+mn-ea"/>
                <a:cs typeface="+mn-cs"/>
              </a:rPr>
              <a:t> </a:t>
            </a:r>
            <a:r>
              <a:rPr kumimoji="0" lang="tr-TR" sz="4800" b="1" i="0" u="none" strike="noStrike" kern="1200" cap="none" spc="50" normalizeH="0" baseline="0" noProof="0" dirty="0" err="1">
                <a:ln w="9525" cmpd="sng">
                  <a:solidFill>
                    <a:srgbClr val="0D2140"/>
                  </a:solidFill>
                  <a:prstDash val="solid"/>
                </a:ln>
                <a:solidFill>
                  <a:srgbClr val="FFC000"/>
                </a:solidFill>
                <a:effectLst>
                  <a:glow rad="38100">
                    <a:srgbClr val="0D2140">
                      <a:alpha val="40000"/>
                    </a:srgbClr>
                  </a:glow>
                </a:effectLst>
                <a:uLnTx/>
                <a:uFillTx/>
                <a:latin typeface="Arial" panose="020B0604020202020204"/>
                <a:ea typeface="+mn-ea"/>
                <a:cs typeface="+mn-cs"/>
              </a:rPr>
              <a:t>Community</a:t>
            </a:r>
            <a:endParaRPr kumimoji="0" lang="tr-TR" sz="4800" b="1" i="0" u="none" strike="noStrike" kern="1200" cap="none" spc="50" normalizeH="0" baseline="0" noProof="0" dirty="0">
              <a:ln w="9525" cmpd="sng">
                <a:solidFill>
                  <a:srgbClr val="0D2140"/>
                </a:solidFill>
                <a:prstDash val="solid"/>
              </a:ln>
              <a:solidFill>
                <a:srgbClr val="FFC000"/>
              </a:solidFill>
              <a:effectLst>
                <a:glow rad="38100">
                  <a:srgbClr val="0D2140">
                    <a:alpha val="40000"/>
                  </a:srgbClr>
                </a:glow>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4800" b="1" i="0" u="none" strike="noStrike" kern="1200" cap="none" spc="50" normalizeH="0" baseline="0" noProof="0" dirty="0">
              <a:ln w="9525" cmpd="sng">
                <a:solidFill>
                  <a:srgbClr val="0D2140"/>
                </a:solidFill>
                <a:prstDash val="solid"/>
              </a:ln>
              <a:solidFill>
                <a:srgbClr val="FFC000"/>
              </a:solidFill>
              <a:effectLst>
                <a:glow rad="38100">
                  <a:srgbClr val="0D2140">
                    <a:alpha val="40000"/>
                  </a:srgbClr>
                </a:glow>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4800" b="1" i="0" u="none" strike="noStrike" kern="1200" cap="none" spc="50" normalizeH="0" baseline="0" noProof="0" dirty="0">
              <a:ln w="9525" cmpd="sng">
                <a:solidFill>
                  <a:srgbClr val="0D2140"/>
                </a:solidFill>
                <a:prstDash val="solid"/>
              </a:ln>
              <a:solidFill>
                <a:srgbClr val="FFC000"/>
              </a:solidFill>
              <a:effectLst>
                <a:glow rad="38100">
                  <a:srgbClr val="0D2140">
                    <a:alpha val="40000"/>
                  </a:srgbClr>
                </a:glow>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50" normalizeH="0" baseline="0" noProof="0" dirty="0">
                <a:ln w="9525" cmpd="sng">
                  <a:solidFill>
                    <a:srgbClr val="0D2140"/>
                  </a:solidFill>
                  <a:prstDash val="solid"/>
                </a:ln>
                <a:solidFill>
                  <a:srgbClr val="FFC000"/>
                </a:solidFill>
                <a:effectLst>
                  <a:glow rad="38100">
                    <a:srgbClr val="0D2140">
                      <a:alpha val="40000"/>
                    </a:srgbClr>
                  </a:glow>
                </a:effectLst>
                <a:uLnTx/>
                <a:uFillTx/>
                <a:latin typeface="Arial" panose="020B0604020202020204"/>
                <a:ea typeface="+mn-ea"/>
                <a:cs typeface="+mn-cs"/>
              </a:rPr>
              <a:t>MD118 </a:t>
            </a:r>
            <a:r>
              <a:rPr kumimoji="0" lang="tr-TR" sz="3600" b="1" i="0" u="none" strike="noStrike" kern="1200" cap="none" spc="50" normalizeH="0" baseline="0" noProof="0" dirty="0" err="1">
                <a:ln w="9525" cmpd="sng">
                  <a:solidFill>
                    <a:srgbClr val="0D2140"/>
                  </a:solidFill>
                  <a:prstDash val="solid"/>
                </a:ln>
                <a:solidFill>
                  <a:srgbClr val="FFC000"/>
                </a:solidFill>
                <a:effectLst>
                  <a:glow rad="38100">
                    <a:srgbClr val="0D2140">
                      <a:alpha val="40000"/>
                    </a:srgbClr>
                  </a:glow>
                </a:effectLst>
                <a:uLnTx/>
                <a:uFillTx/>
                <a:latin typeface="Arial" panose="020B0604020202020204"/>
                <a:ea typeface="+mn-ea"/>
                <a:cs typeface="+mn-cs"/>
              </a:rPr>
              <a:t>Disaster</a:t>
            </a:r>
            <a:r>
              <a:rPr kumimoji="0" lang="tr-TR" sz="3600" b="1" i="0" u="none" strike="noStrike" kern="1200" cap="none" spc="50" normalizeH="0" baseline="0" noProof="0" dirty="0">
                <a:ln w="9525" cmpd="sng">
                  <a:solidFill>
                    <a:srgbClr val="0D2140"/>
                  </a:solidFill>
                  <a:prstDash val="solid"/>
                </a:ln>
                <a:solidFill>
                  <a:srgbClr val="FFC000"/>
                </a:solidFill>
                <a:effectLst>
                  <a:glow rad="38100">
                    <a:srgbClr val="0D2140">
                      <a:alpha val="40000"/>
                    </a:srgbClr>
                  </a:glow>
                </a:effectLst>
                <a:uLnTx/>
                <a:uFillTx/>
                <a:latin typeface="Arial" panose="020B0604020202020204"/>
                <a:ea typeface="+mn-ea"/>
                <a:cs typeface="+mn-cs"/>
              </a:rPr>
              <a:t> </a:t>
            </a:r>
            <a:r>
              <a:rPr kumimoji="0" lang="tr-TR" sz="3600" b="1" i="0" u="none" strike="noStrike" kern="1200" cap="none" spc="50" normalizeH="0" baseline="0" noProof="0" dirty="0" err="1">
                <a:ln w="9525" cmpd="sng">
                  <a:solidFill>
                    <a:srgbClr val="0D2140"/>
                  </a:solidFill>
                  <a:prstDash val="solid"/>
                </a:ln>
                <a:solidFill>
                  <a:srgbClr val="FFC000"/>
                </a:solidFill>
                <a:effectLst>
                  <a:glow rad="38100">
                    <a:srgbClr val="0D2140">
                      <a:alpha val="40000"/>
                    </a:srgbClr>
                  </a:glow>
                </a:effectLst>
                <a:uLnTx/>
                <a:uFillTx/>
                <a:latin typeface="Arial" panose="020B0604020202020204"/>
                <a:ea typeface="+mn-ea"/>
                <a:cs typeface="+mn-cs"/>
              </a:rPr>
              <a:t>Relief</a:t>
            </a:r>
            <a:r>
              <a:rPr kumimoji="0" lang="tr-TR" sz="3600" b="1" i="0" u="none" strike="noStrike" kern="1200" cap="none" spc="50" normalizeH="0" baseline="0" noProof="0" dirty="0">
                <a:ln w="9525" cmpd="sng">
                  <a:solidFill>
                    <a:srgbClr val="0D2140"/>
                  </a:solidFill>
                  <a:prstDash val="solid"/>
                </a:ln>
                <a:solidFill>
                  <a:srgbClr val="FFC000"/>
                </a:solidFill>
                <a:effectLst>
                  <a:glow rad="38100">
                    <a:srgbClr val="0D2140">
                      <a:alpha val="40000"/>
                    </a:srgbClr>
                  </a:glow>
                </a:effectLst>
                <a:uLnTx/>
                <a:uFillTx/>
                <a:latin typeface="Arial" panose="020B0604020202020204"/>
                <a:ea typeface="+mn-ea"/>
                <a:cs typeface="+mn-cs"/>
              </a:rPr>
              <a:t> </a:t>
            </a:r>
            <a:r>
              <a:rPr kumimoji="0" lang="tr-TR" sz="3600" b="1" i="0" u="none" strike="noStrike" kern="1200" cap="none" spc="50" normalizeH="0" baseline="0" noProof="0" dirty="0" err="1">
                <a:ln w="9525" cmpd="sng">
                  <a:solidFill>
                    <a:srgbClr val="0D2140"/>
                  </a:solidFill>
                  <a:prstDash val="solid"/>
                </a:ln>
                <a:solidFill>
                  <a:srgbClr val="FFC000"/>
                </a:solidFill>
                <a:effectLst>
                  <a:glow rad="38100">
                    <a:srgbClr val="0D2140">
                      <a:alpha val="40000"/>
                    </a:srgbClr>
                  </a:glow>
                </a:effectLst>
                <a:uLnTx/>
                <a:uFillTx/>
                <a:latin typeface="Arial" panose="020B0604020202020204"/>
                <a:ea typeface="+mn-ea"/>
                <a:cs typeface="+mn-cs"/>
              </a:rPr>
              <a:t>Committee</a:t>
            </a:r>
            <a:endParaRPr kumimoji="0" lang="tr-TR" sz="3600" b="1" i="0" u="none" strike="noStrike" kern="1200" cap="none" spc="50" normalizeH="0" baseline="0" noProof="0" dirty="0">
              <a:ln w="9525" cmpd="sng">
                <a:solidFill>
                  <a:srgbClr val="0D2140"/>
                </a:solidFill>
                <a:prstDash val="solid"/>
              </a:ln>
              <a:solidFill>
                <a:srgbClr val="FFC000"/>
              </a:solidFill>
              <a:effectLst>
                <a:glow rad="38100">
                  <a:srgbClr val="0D2140">
                    <a:alpha val="40000"/>
                  </a:srgbClr>
                </a:glow>
              </a:effectLst>
              <a:uLnTx/>
              <a:uFillTx/>
              <a:latin typeface="Arial" panose="020B0604020202020204"/>
              <a:ea typeface="+mn-ea"/>
              <a:cs typeface="+mn-cs"/>
            </a:endParaRPr>
          </a:p>
        </p:txBody>
      </p:sp>
    </p:spTree>
    <p:extLst>
      <p:ext uri="{BB962C8B-B14F-4D97-AF65-F5344CB8AC3E}">
        <p14:creationId xmlns:p14="http://schemas.microsoft.com/office/powerpoint/2010/main" val="3186536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3">
            <a:extLst>
              <a:ext uri="{FF2B5EF4-FFF2-40B4-BE49-F238E27FC236}">
                <a16:creationId xmlns:a16="http://schemas.microsoft.com/office/drawing/2014/main" id="{9275ADA5-BFF0-E8CE-D71C-4D9E030A6B66}"/>
              </a:ext>
            </a:extLst>
          </p:cNvPr>
          <p:cNvGrpSpPr/>
          <p:nvPr/>
        </p:nvGrpSpPr>
        <p:grpSpPr>
          <a:xfrm>
            <a:off x="335360" y="879774"/>
            <a:ext cx="11520000" cy="5400000"/>
            <a:chOff x="353276" y="879774"/>
            <a:chExt cx="11520000" cy="5400000"/>
          </a:xfrm>
        </p:grpSpPr>
        <p:pic>
          <p:nvPicPr>
            <p:cNvPr id="20" name="Picture 2" descr="HATAY, ANTAKYA, TURKEY - 2023/02/13: (EDITORS NOTE: Image taken with drone) Antakya Habib-i Neccar Mosque, one of the first mosques built in Anatolia, was destroyed during the earthquake that killed tens of thousands of people in Turkey. The historical Habib-i Najjar Mosque is located in Antakya, Hatay Province, Turkey. It is named after the carpenter Habib'i Neccar or Habib al-Najjar, who lived during the time of Jesus. He was crucified in the early years of Christianity by the pagans who would not accept Christianity. It was built in 636 A.D., and Islam started to spread in Anatolia from here. Habib-ün Naccar, who first believed in the apostles of the Prophet Jesus, was a Martyr praised in the Yasin Sura of the Quran. His Tomb was inside the Mosque. (Photo by Mehmet Malkoç/SOPA Images/LightRocket via Getty Images)">
              <a:extLst>
                <a:ext uri="{FF2B5EF4-FFF2-40B4-BE49-F238E27FC236}">
                  <a16:creationId xmlns:a16="http://schemas.microsoft.com/office/drawing/2014/main" id="{A4D0A59E-71D7-6BAB-C182-D8D248ECE699}"/>
                </a:ext>
              </a:extLst>
            </p:cNvPr>
            <p:cNvPicPr>
              <a:picLocks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53276" y="879774"/>
              <a:ext cx="11520000" cy="5400000"/>
            </a:xfrm>
            <a:prstGeom prst="rect">
              <a:avLst/>
            </a:prstGeom>
            <a:noFill/>
            <a:extLst>
              <a:ext uri="{909E8E84-426E-40dd-AFC4-6F175D3DCCD1}">
                <a14:hiddenFill xmlns="" xmlns:a14="http://schemas.microsoft.com/office/drawing/2010/main">
                  <a:solidFill>
                    <a:srgbClr val="FFFFFF"/>
                  </a:solidFill>
                </a14:hiddenFill>
              </a:ext>
            </a:extLst>
          </p:spPr>
        </p:pic>
        <p:sp>
          <p:nvSpPr>
            <p:cNvPr id="21" name="Rectangle 5">
              <a:extLst>
                <a:ext uri="{FF2B5EF4-FFF2-40B4-BE49-F238E27FC236}">
                  <a16:creationId xmlns:a16="http://schemas.microsoft.com/office/drawing/2014/main" id="{7231A39B-A340-94B1-5B9D-18A7C9A068A6}"/>
                </a:ext>
              </a:extLst>
            </p:cNvPr>
            <p:cNvSpPr/>
            <p:nvPr/>
          </p:nvSpPr>
          <p:spPr>
            <a:xfrm>
              <a:off x="551384" y="4954523"/>
              <a:ext cx="9721080" cy="113877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EFFFF"/>
                  </a:solidFill>
                  <a:effectLst/>
                  <a:uLnTx/>
                  <a:uFillTx/>
                  <a:latin typeface="Times New Roman" panose="02020603050405020304" pitchFamily="18" charset="0"/>
                  <a:ea typeface="+mn-ea"/>
                  <a:cs typeface="Times New Roman" panose="02020603050405020304" pitchFamily="18" charset="0"/>
                </a:rPr>
                <a:t>Quake-hit Antakya communities seek role in saving rich heritage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EFFFF"/>
                  </a:solidFill>
                  <a:effectLst/>
                  <a:uLnTx/>
                  <a:uFillTx/>
                  <a:latin typeface="Times New Roman" panose="02020603050405020304" pitchFamily="18" charset="0"/>
                  <a:ea typeface="+mn-ea"/>
                  <a:cs typeface="Times New Roman" panose="02020603050405020304" pitchFamily="18" charset="0"/>
                </a:rPr>
                <a:t>Authorities are set to start restoration imminently, but some warn a rush to rebuild could threaten the city’s unique character and communities.</a:t>
              </a:r>
              <a:endParaRPr kumimoji="0" lang="tr-TR" sz="2000" b="0" i="0" u="none" strike="noStrike" kern="1200" cap="none" spc="0" normalizeH="0" baseline="0" noProof="0" dirty="0">
                <a:ln>
                  <a:noFill/>
                </a:ln>
                <a:solidFill>
                  <a:srgbClr val="FEFFFF"/>
                </a:solidFill>
                <a:effectLst/>
                <a:uLnTx/>
                <a:uFillTx/>
                <a:latin typeface="Times New Roman" panose="02020603050405020304" pitchFamily="18" charset="0"/>
                <a:ea typeface="+mn-ea"/>
                <a:cs typeface="Times New Roman" panose="02020603050405020304" pitchFamily="18" charset="0"/>
              </a:endParaRPr>
            </a:p>
          </p:txBody>
        </p:sp>
        <p:pic>
          <p:nvPicPr>
            <p:cNvPr id="22" name="Picture 4" descr="Al Jazeera Brand Guidelines for Corporate Website">
              <a:extLst>
                <a:ext uri="{FF2B5EF4-FFF2-40B4-BE49-F238E27FC236}">
                  <a16:creationId xmlns:a16="http://schemas.microsoft.com/office/drawing/2014/main" id="{DD8BB8AD-D40F-95B8-A322-636B9D7F19DB}"/>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10955" r="6796" b="12350"/>
            <a:stretch/>
          </p:blipFill>
          <p:spPr bwMode="auto">
            <a:xfrm>
              <a:off x="511629" y="1075049"/>
              <a:ext cx="3240360" cy="1008112"/>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2" name="Rectangle 1">
            <a:extLst>
              <a:ext uri="{FF2B5EF4-FFF2-40B4-BE49-F238E27FC236}">
                <a16:creationId xmlns:a16="http://schemas.microsoft.com/office/drawing/2014/main" id="{9ADBFA32-A948-8A5F-8A7E-3291298A9B2B}"/>
              </a:ext>
            </a:extLst>
          </p:cNvPr>
          <p:cNvSpPr/>
          <p:nvPr/>
        </p:nvSpPr>
        <p:spPr>
          <a:xfrm>
            <a:off x="263352" y="188640"/>
            <a:ext cx="7603363"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EFFFF"/>
                </a:solidFill>
                <a:effectLst/>
                <a:uLnTx/>
                <a:uFillTx/>
                <a:latin typeface="Arial" panose="020B0604020202020204"/>
                <a:ea typeface="+mn-ea"/>
                <a:cs typeface="+mn-cs"/>
              </a:rPr>
              <a:t>Antakya Through the International </a:t>
            </a:r>
            <a:r>
              <a:rPr kumimoji="0" lang="tr-TR" sz="3000" b="1" i="0" u="none" strike="noStrike" kern="1200" cap="none" spc="0" normalizeH="0" baseline="0" noProof="0" dirty="0">
                <a:ln>
                  <a:noFill/>
                </a:ln>
                <a:solidFill>
                  <a:srgbClr val="FEFFFF"/>
                </a:solidFill>
                <a:effectLst/>
                <a:uLnTx/>
                <a:uFillTx/>
                <a:latin typeface="Arial" panose="020B0604020202020204"/>
                <a:ea typeface="+mn-ea"/>
                <a:cs typeface="+mn-cs"/>
              </a:rPr>
              <a:t>Press</a:t>
            </a:r>
          </a:p>
        </p:txBody>
      </p:sp>
    </p:spTree>
    <p:extLst>
      <p:ext uri="{BB962C8B-B14F-4D97-AF65-F5344CB8AC3E}">
        <p14:creationId xmlns:p14="http://schemas.microsoft.com/office/powerpoint/2010/main" val="10893100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2">
            <a:extLst>
              <a:ext uri="{FF2B5EF4-FFF2-40B4-BE49-F238E27FC236}">
                <a16:creationId xmlns:a16="http://schemas.microsoft.com/office/drawing/2014/main" id="{772830F0-24EE-E58F-CF7C-5EF48B737D78}"/>
              </a:ext>
            </a:extLst>
          </p:cNvPr>
          <p:cNvGrpSpPr/>
          <p:nvPr/>
        </p:nvGrpSpPr>
        <p:grpSpPr>
          <a:xfrm>
            <a:off x="336577" y="876468"/>
            <a:ext cx="11518783" cy="5400000"/>
            <a:chOff x="346516" y="876468"/>
            <a:chExt cx="11518783" cy="5400000"/>
          </a:xfrm>
        </p:grpSpPr>
        <p:pic>
          <p:nvPicPr>
            <p:cNvPr id="13" name="Picture 6" descr="The ruined city of Kahramanmaras">
              <a:extLst>
                <a:ext uri="{FF2B5EF4-FFF2-40B4-BE49-F238E27FC236}">
                  <a16:creationId xmlns:a16="http://schemas.microsoft.com/office/drawing/2014/main" id="{91E6390B-BDBA-3B7C-3511-4FF474AD350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46516" y="876468"/>
              <a:ext cx="11518783" cy="5400000"/>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Rectangle 5">
              <a:extLst>
                <a:ext uri="{FF2B5EF4-FFF2-40B4-BE49-F238E27FC236}">
                  <a16:creationId xmlns:a16="http://schemas.microsoft.com/office/drawing/2014/main" id="{E9B591BC-4A78-15DF-0AAF-66A540029286}"/>
                </a:ext>
              </a:extLst>
            </p:cNvPr>
            <p:cNvSpPr/>
            <p:nvPr/>
          </p:nvSpPr>
          <p:spPr>
            <a:xfrm>
              <a:off x="528531" y="4725144"/>
              <a:ext cx="6071525" cy="138499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EFFFF"/>
                  </a:solidFill>
                  <a:effectLst/>
                  <a:uLnTx/>
                  <a:uFillTx/>
                  <a:latin typeface="Times New Roman" panose="02020603050405020304" pitchFamily="18" charset="0"/>
                  <a:ea typeface="+mn-ea"/>
                  <a:cs typeface="Times New Roman" panose="02020603050405020304" pitchFamily="18" charset="0"/>
                </a:rPr>
                <a:t>Remaking Turkey: Inside the biggest rebuilding project on earth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EFFFF"/>
                  </a:solidFill>
                  <a:effectLst/>
                  <a:uLnTx/>
                  <a:uFillTx/>
                  <a:latin typeface="Times New Roman" panose="02020603050405020304" pitchFamily="18" charset="0"/>
                  <a:ea typeface="+mn-ea"/>
                  <a:cs typeface="Times New Roman" panose="02020603050405020304" pitchFamily="18" charset="0"/>
                </a:rPr>
                <a:t>After February’s catastrophic earthquakes, Turkey must now repair its broken cities and towns. </a:t>
              </a:r>
            </a:p>
          </p:txBody>
        </p:sp>
        <p:pic>
          <p:nvPicPr>
            <p:cNvPr id="15" name="Picture 11">
              <a:extLst>
                <a:ext uri="{FF2B5EF4-FFF2-40B4-BE49-F238E27FC236}">
                  <a16:creationId xmlns:a16="http://schemas.microsoft.com/office/drawing/2014/main" id="{B2594D3A-E710-771A-4A90-31C4D768A5A7}"/>
                </a:ext>
              </a:extLst>
            </p:cNvPr>
            <p:cNvPicPr>
              <a:picLocks noChangeAspect="1"/>
            </p:cNvPicPr>
            <p:nvPr/>
          </p:nvPicPr>
          <p:blipFill>
            <a:blip r:embed="rId4"/>
            <a:stretch>
              <a:fillRect/>
            </a:stretch>
          </p:blipFill>
          <p:spPr>
            <a:xfrm>
              <a:off x="479376" y="1052737"/>
              <a:ext cx="2448272" cy="1144560"/>
            </a:xfrm>
            <a:prstGeom prst="rect">
              <a:avLst/>
            </a:prstGeom>
          </p:spPr>
        </p:pic>
      </p:grpSp>
      <p:sp>
        <p:nvSpPr>
          <p:cNvPr id="2" name="Rectangle 1">
            <a:extLst>
              <a:ext uri="{FF2B5EF4-FFF2-40B4-BE49-F238E27FC236}">
                <a16:creationId xmlns:a16="http://schemas.microsoft.com/office/drawing/2014/main" id="{D55B7CCC-8DDB-DEB4-7BC5-E3C9A37D55B4}"/>
              </a:ext>
            </a:extLst>
          </p:cNvPr>
          <p:cNvSpPr/>
          <p:nvPr/>
        </p:nvSpPr>
        <p:spPr>
          <a:xfrm>
            <a:off x="263352" y="188640"/>
            <a:ext cx="7603363"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EFFFF"/>
                </a:solidFill>
                <a:effectLst/>
                <a:uLnTx/>
                <a:uFillTx/>
                <a:latin typeface="Arial" panose="020B0604020202020204"/>
                <a:ea typeface="+mn-ea"/>
                <a:cs typeface="+mn-cs"/>
              </a:rPr>
              <a:t>Antakya Through the International </a:t>
            </a:r>
            <a:r>
              <a:rPr kumimoji="0" lang="tr-TR" sz="3000" b="1" i="0" u="none" strike="noStrike" kern="1200" cap="none" spc="0" normalizeH="0" baseline="0" noProof="0" dirty="0">
                <a:ln>
                  <a:noFill/>
                </a:ln>
                <a:solidFill>
                  <a:srgbClr val="FEFFFF"/>
                </a:solidFill>
                <a:effectLst/>
                <a:uLnTx/>
                <a:uFillTx/>
                <a:latin typeface="Arial" panose="020B0604020202020204"/>
                <a:ea typeface="+mn-ea"/>
                <a:cs typeface="+mn-cs"/>
              </a:rPr>
              <a:t>Press</a:t>
            </a:r>
          </a:p>
        </p:txBody>
      </p:sp>
    </p:spTree>
    <p:extLst>
      <p:ext uri="{BB962C8B-B14F-4D97-AF65-F5344CB8AC3E}">
        <p14:creationId xmlns:p14="http://schemas.microsoft.com/office/powerpoint/2010/main" val="25371048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19">
            <a:extLst>
              <a:ext uri="{FF2B5EF4-FFF2-40B4-BE49-F238E27FC236}">
                <a16:creationId xmlns:a16="http://schemas.microsoft.com/office/drawing/2014/main" id="{A2E95D32-30EA-3BD9-D7CE-D5DF7C9EB45C}"/>
              </a:ext>
            </a:extLst>
          </p:cNvPr>
          <p:cNvGrpSpPr/>
          <p:nvPr/>
        </p:nvGrpSpPr>
        <p:grpSpPr>
          <a:xfrm>
            <a:off x="335360" y="879536"/>
            <a:ext cx="11520000" cy="5400000"/>
            <a:chOff x="343337" y="878902"/>
            <a:chExt cx="11520000" cy="5400000"/>
          </a:xfrm>
          <a:noFill/>
        </p:grpSpPr>
        <p:pic>
          <p:nvPicPr>
            <p:cNvPr id="9" name="Picture 6">
              <a:extLst>
                <a:ext uri="{FF2B5EF4-FFF2-40B4-BE49-F238E27FC236}">
                  <a16:creationId xmlns:a16="http://schemas.microsoft.com/office/drawing/2014/main" id="{4A3CC8B4-9754-6ED3-E5D5-CD47F5956C9B}"/>
                </a:ext>
              </a:extLst>
            </p:cNvPr>
            <p:cNvPicPr>
              <a:picLocks/>
            </p:cNvPicPr>
            <p:nvPr/>
          </p:nvPicPr>
          <p:blipFill rotWithShape="1">
            <a:blip r:embed="rId3" cstate="screen">
              <a:extLst>
                <a:ext uri="{28A0092B-C50C-407E-A947-70E740481C1C}">
                  <a14:useLocalDpi xmlns:a14="http://schemas.microsoft.com/office/drawing/2010/main"/>
                </a:ext>
              </a:extLst>
            </a:blip>
            <a:srcRect/>
            <a:stretch/>
          </p:blipFill>
          <p:spPr>
            <a:xfrm>
              <a:off x="343337" y="878902"/>
              <a:ext cx="11520000" cy="5400000"/>
            </a:xfrm>
            <a:prstGeom prst="rect">
              <a:avLst/>
            </a:prstGeom>
            <a:grpFill/>
            <a:ln>
              <a:noFill/>
            </a:ln>
          </p:spPr>
        </p:pic>
        <p:sp>
          <p:nvSpPr>
            <p:cNvPr id="10" name="Rectangle 15">
              <a:extLst>
                <a:ext uri="{FF2B5EF4-FFF2-40B4-BE49-F238E27FC236}">
                  <a16:creationId xmlns:a16="http://schemas.microsoft.com/office/drawing/2014/main" id="{118503DC-335F-D890-82C5-F8DC38C5E443}"/>
                </a:ext>
              </a:extLst>
            </p:cNvPr>
            <p:cNvSpPr/>
            <p:nvPr/>
          </p:nvSpPr>
          <p:spPr>
            <a:xfrm>
              <a:off x="8400256" y="1184553"/>
              <a:ext cx="3234407" cy="3108543"/>
            </a:xfrm>
            <a:prstGeom prst="rect">
              <a:avLst/>
            </a:prstGeom>
            <a:grp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Inside Antakya: Earthquake has reduced city I love to ruins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The destruction wrought by the earthquake that shook Turkey has left some parts unreachable even for rescue teams. </a:t>
              </a:r>
            </a:p>
          </p:txBody>
        </p:sp>
        <p:pic>
          <p:nvPicPr>
            <p:cNvPr id="11" name="Picture 18">
              <a:extLst>
                <a:ext uri="{FF2B5EF4-FFF2-40B4-BE49-F238E27FC236}">
                  <a16:creationId xmlns:a16="http://schemas.microsoft.com/office/drawing/2014/main" id="{5B4108CF-BFCD-4437-B78E-7142A25D425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8726" y="1067545"/>
              <a:ext cx="1847850" cy="1656184"/>
            </a:xfrm>
            <a:prstGeom prst="rect">
              <a:avLst/>
            </a:prstGeom>
            <a:grpFill/>
            <a:ln>
              <a:noFill/>
            </a:ln>
          </p:spPr>
        </p:pic>
      </p:grpSp>
      <p:sp>
        <p:nvSpPr>
          <p:cNvPr id="2" name="Rectangle 1">
            <a:extLst>
              <a:ext uri="{FF2B5EF4-FFF2-40B4-BE49-F238E27FC236}">
                <a16:creationId xmlns:a16="http://schemas.microsoft.com/office/drawing/2014/main" id="{885F7321-7EC8-477E-71B4-C520CBA01016}"/>
              </a:ext>
            </a:extLst>
          </p:cNvPr>
          <p:cNvSpPr/>
          <p:nvPr/>
        </p:nvSpPr>
        <p:spPr>
          <a:xfrm>
            <a:off x="263352" y="188640"/>
            <a:ext cx="7603363"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EFFFF"/>
                </a:solidFill>
                <a:effectLst/>
                <a:uLnTx/>
                <a:uFillTx/>
                <a:latin typeface="Arial" panose="020B0604020202020204"/>
                <a:ea typeface="+mn-ea"/>
                <a:cs typeface="+mn-cs"/>
              </a:rPr>
              <a:t>Antakya Through the International </a:t>
            </a:r>
            <a:r>
              <a:rPr kumimoji="0" lang="tr-TR" sz="3000" b="1" i="0" u="none" strike="noStrike" kern="1200" cap="none" spc="0" normalizeH="0" baseline="0" noProof="0" dirty="0">
                <a:ln>
                  <a:noFill/>
                </a:ln>
                <a:solidFill>
                  <a:srgbClr val="FEFFFF"/>
                </a:solidFill>
                <a:effectLst/>
                <a:uLnTx/>
                <a:uFillTx/>
                <a:latin typeface="Arial" panose="020B0604020202020204"/>
                <a:ea typeface="+mn-ea"/>
                <a:cs typeface="+mn-cs"/>
              </a:rPr>
              <a:t>Press</a:t>
            </a:r>
          </a:p>
        </p:txBody>
      </p:sp>
    </p:spTree>
    <p:extLst>
      <p:ext uri="{BB962C8B-B14F-4D97-AF65-F5344CB8AC3E}">
        <p14:creationId xmlns:p14="http://schemas.microsoft.com/office/powerpoint/2010/main" val="10189871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B77A288F-A6DC-82A0-7761-D0C3E6C163C6}"/>
              </a:ext>
            </a:extLst>
          </p:cNvPr>
          <p:cNvGrpSpPr/>
          <p:nvPr/>
        </p:nvGrpSpPr>
        <p:grpSpPr>
          <a:xfrm>
            <a:off x="335360" y="876468"/>
            <a:ext cx="11520000" cy="5400000"/>
            <a:chOff x="345299" y="886407"/>
            <a:chExt cx="11520000" cy="5400000"/>
          </a:xfrm>
        </p:grpSpPr>
        <p:pic>
          <p:nvPicPr>
            <p:cNvPr id="5" name="Picture 8">
              <a:extLst>
                <a:ext uri="{FF2B5EF4-FFF2-40B4-BE49-F238E27FC236}">
                  <a16:creationId xmlns:a16="http://schemas.microsoft.com/office/drawing/2014/main" id="{D12D5DDD-1D8B-F0AE-042D-1CA58DE04547}"/>
                </a:ext>
              </a:extLst>
            </p:cNvPr>
            <p:cNvPicPr>
              <a:picLocks/>
            </p:cNvPicPr>
            <p:nvPr/>
          </p:nvPicPr>
          <p:blipFill rotWithShape="1">
            <a:blip r:embed="rId3" cstate="screen">
              <a:extLst>
                <a:ext uri="{28A0092B-C50C-407E-A947-70E740481C1C}">
                  <a14:useLocalDpi xmlns:a14="http://schemas.microsoft.com/office/drawing/2010/main"/>
                </a:ext>
              </a:extLst>
            </a:blip>
            <a:srcRect/>
            <a:stretch/>
          </p:blipFill>
          <p:spPr>
            <a:xfrm>
              <a:off x="345299" y="886407"/>
              <a:ext cx="11520000" cy="5400000"/>
            </a:xfrm>
            <a:prstGeom prst="rect">
              <a:avLst/>
            </a:prstGeom>
          </p:spPr>
        </p:pic>
        <p:sp>
          <p:nvSpPr>
            <p:cNvPr id="6" name="Rectangle 9">
              <a:extLst>
                <a:ext uri="{FF2B5EF4-FFF2-40B4-BE49-F238E27FC236}">
                  <a16:creationId xmlns:a16="http://schemas.microsoft.com/office/drawing/2014/main" id="{61D7244E-5AC0-D3FB-C5D1-5CD6D8E02D65}"/>
                </a:ext>
              </a:extLst>
            </p:cNvPr>
            <p:cNvSpPr/>
            <p:nvPr/>
          </p:nvSpPr>
          <p:spPr>
            <a:xfrm>
              <a:off x="2599002" y="4653136"/>
              <a:ext cx="6737358"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EFFFF"/>
                  </a:solidFill>
                  <a:effectLst/>
                  <a:uLnTx/>
                  <a:uFillTx/>
                  <a:latin typeface="Times New Roman" panose="02020603050405020304" pitchFamily="18" charset="0"/>
                  <a:ea typeface="+mn-ea"/>
                  <a:cs typeface="Times New Roman" panose="02020603050405020304" pitchFamily="18" charset="0"/>
                </a:rPr>
                <a:t>Once the third largest city in the Roman Empire</a:t>
              </a:r>
              <a:r>
                <a:rPr kumimoji="0" lang="tr-TR" sz="2400" b="0" i="0" u="none" strike="noStrike" kern="1200" cap="none" spc="0" normalizeH="0" baseline="0" noProof="0" dirty="0">
                  <a:ln>
                    <a:noFill/>
                  </a:ln>
                  <a:solidFill>
                    <a:srgbClr val="FEFFFF"/>
                  </a:solidFill>
                  <a:effectLst/>
                  <a:uLnTx/>
                  <a:uFillTx/>
                  <a:latin typeface="Times New Roman" panose="02020603050405020304" pitchFamily="18" charset="0"/>
                  <a:ea typeface="+mn-ea"/>
                  <a:cs typeface="Times New Roman" panose="02020603050405020304" pitchFamily="18" charset="0"/>
                </a:rPr>
                <a:t>;</a:t>
              </a:r>
              <a:r>
                <a:rPr kumimoji="0" lang="en-US" sz="2400" b="0" i="0" u="none" strike="noStrike" kern="1200" cap="none" spc="0" normalizeH="0" baseline="0" noProof="0" dirty="0">
                  <a:ln>
                    <a:noFill/>
                  </a:ln>
                  <a:solidFill>
                    <a:srgbClr val="FEFFFF"/>
                  </a:solidFill>
                  <a:effectLst/>
                  <a:uLnTx/>
                  <a:uFillTx/>
                  <a:latin typeface="Times New Roman" panose="02020603050405020304" pitchFamily="18" charset="0"/>
                  <a:ea typeface="+mn-ea"/>
                  <a:cs typeface="Times New Roman" panose="02020603050405020304" pitchFamily="18" charset="0"/>
                </a:rPr>
                <a:t> </a:t>
              </a:r>
              <a:endParaRPr kumimoji="0" lang="tr-TR" sz="2400" b="0" i="0" u="none" strike="noStrike" kern="1200" cap="none" spc="0" normalizeH="0" baseline="0" noProof="0" dirty="0">
                <a:ln>
                  <a:noFill/>
                </a:ln>
                <a:solidFill>
                  <a:srgbClr val="FEFFFF"/>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descr="The Wall Street Journal Logo PNG Transparent &amp; SVG Vector - Freebie Supply">
              <a:extLst>
                <a:ext uri="{FF2B5EF4-FFF2-40B4-BE49-F238E27FC236}">
                  <a16:creationId xmlns:a16="http://schemas.microsoft.com/office/drawing/2014/main" id="{7977431C-74CA-4DBB-0FC4-1C58ACB8811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9376" y="1052736"/>
              <a:ext cx="3672408" cy="731555"/>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2" name="Rectangle 1">
            <a:extLst>
              <a:ext uri="{FF2B5EF4-FFF2-40B4-BE49-F238E27FC236}">
                <a16:creationId xmlns:a16="http://schemas.microsoft.com/office/drawing/2014/main" id="{93644C01-146C-B242-231F-514B861AA48D}"/>
              </a:ext>
            </a:extLst>
          </p:cNvPr>
          <p:cNvSpPr/>
          <p:nvPr/>
        </p:nvSpPr>
        <p:spPr>
          <a:xfrm>
            <a:off x="263352" y="188640"/>
            <a:ext cx="7603363"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EFFFF"/>
                </a:solidFill>
                <a:effectLst/>
                <a:uLnTx/>
                <a:uFillTx/>
                <a:latin typeface="Arial" panose="020B0604020202020204"/>
                <a:ea typeface="+mn-ea"/>
                <a:cs typeface="+mn-cs"/>
              </a:rPr>
              <a:t>Antakya Through the International </a:t>
            </a:r>
            <a:r>
              <a:rPr kumimoji="0" lang="tr-TR" sz="3000" b="1" i="0" u="none" strike="noStrike" kern="1200" cap="none" spc="0" normalizeH="0" baseline="0" noProof="0" dirty="0">
                <a:ln>
                  <a:noFill/>
                </a:ln>
                <a:solidFill>
                  <a:srgbClr val="FEFFFF"/>
                </a:solidFill>
                <a:effectLst/>
                <a:uLnTx/>
                <a:uFillTx/>
                <a:latin typeface="Arial" panose="020B0604020202020204"/>
                <a:ea typeface="+mn-ea"/>
                <a:cs typeface="+mn-cs"/>
              </a:rPr>
              <a:t>Press</a:t>
            </a:r>
          </a:p>
        </p:txBody>
      </p:sp>
    </p:spTree>
    <p:extLst>
      <p:ext uri="{BB962C8B-B14F-4D97-AF65-F5344CB8AC3E}">
        <p14:creationId xmlns:p14="http://schemas.microsoft.com/office/powerpoint/2010/main" val="20365679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LCIF">
      <a:dk1>
        <a:srgbClr val="555659"/>
      </a:dk1>
      <a:lt1>
        <a:srgbClr val="FEFFFF"/>
      </a:lt1>
      <a:dk2>
        <a:srgbClr val="00338D"/>
      </a:dk2>
      <a:lt2>
        <a:srgbClr val="B3B2B1"/>
      </a:lt2>
      <a:accent1>
        <a:srgbClr val="0D2140"/>
      </a:accent1>
      <a:accent2>
        <a:srgbClr val="EBB700"/>
      </a:accent2>
      <a:accent3>
        <a:srgbClr val="407CCA"/>
      </a:accent3>
      <a:accent4>
        <a:srgbClr val="792482"/>
      </a:accent4>
      <a:accent5>
        <a:srgbClr val="00AB68"/>
      </a:accent5>
      <a:accent6>
        <a:srgbClr val="FF5B34"/>
      </a:accent6>
      <a:hlink>
        <a:srgbClr val="004DD5"/>
      </a:hlink>
      <a:folHlink>
        <a:srgbClr val="B4250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2381</Words>
  <Application>Microsoft Macintosh PowerPoint</Application>
  <PresentationFormat>Widescreen</PresentationFormat>
  <Paragraphs>415</Paragraphs>
  <Slides>52</Slides>
  <Notes>30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52</vt:i4>
      </vt:variant>
    </vt:vector>
  </HeadingPairs>
  <TitlesOfParts>
    <vt:vector size="65" baseType="lpstr">
      <vt:lpstr>Aptos</vt:lpstr>
      <vt:lpstr>Aptos Display</vt:lpstr>
      <vt:lpstr>Arial</vt:lpstr>
      <vt:lpstr>Arial Black</vt:lpstr>
      <vt:lpstr>Arial Narrow</vt:lpstr>
      <vt:lpstr>Calibri</vt:lpstr>
      <vt:lpstr>Century Gothic</vt:lpstr>
      <vt:lpstr>ReithSans</vt:lpstr>
      <vt:lpstr>Swis721 Blk BT</vt:lpstr>
      <vt:lpstr>Times New Roman</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INTERNAL MIGRATION IN TÜRKİYE</vt:lpstr>
      <vt:lpstr>PowerPoint Presentation</vt:lpstr>
      <vt:lpstr>3. DISASTER RECONSTRUCTION PHASE </vt:lpstr>
      <vt:lpstr>3. DISASTER RECONSTRUCTION PHASE </vt:lpstr>
      <vt:lpstr> PARTNERSHIPS  </vt:lpstr>
      <vt:lpstr> GARDEN AND ROOF PLAN</vt:lpstr>
      <vt:lpstr> </vt:lpstr>
      <vt:lpstr>UPPER FLOOR (Social Center)   </vt:lpstr>
      <vt:lpstr>KINDERGARTEN AND NURSERY</vt:lpstr>
      <vt:lpstr> SOCIAL AND TRAINING CENTER</vt:lpstr>
      <vt:lpstr> LIONS SOCIAL AND TRAINING CENTER</vt:lpstr>
      <vt:lpstr> DREAM CAME TRUE with LIONS INTERNATIONAL  &amp; LCIF     </vt:lpstr>
      <vt:lpstr> .... and Finally</vt:lpstr>
      <vt:lpstr> .... and Finally</vt:lpstr>
      <vt:lpstr> .... and Finally</vt:lpstr>
      <vt:lpstr> .... and Finally</vt:lpstr>
      <vt:lpstr>  GREAT OPENİNG CEREMONY</vt:lpstr>
      <vt:lpstr>  GREAT OPENİNG CEREMONY</vt:lpstr>
      <vt:lpstr>  GREAT OPENİNG CEREMONY</vt:lpstr>
      <vt:lpstr>  GREAT OPENİNG CEREMONY</vt:lpstr>
      <vt:lpstr>  GREAT OPENİNG CEREMONY</vt:lpstr>
      <vt:lpstr> LIONS SOCIAL CENTER in National &amp; Local Media</vt:lpstr>
      <vt:lpstr> LIONS SOCIAL CENTER in National &amp; Local Media</vt:lpstr>
      <vt:lpstr> LIONS SOCIAL CENTER FINANCIAL DETAILS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lions@rettby.ch</dc:creator>
  <cp:lastModifiedBy>lions@rettby.ch</cp:lastModifiedBy>
  <cp:revision>2</cp:revision>
  <dcterms:created xsi:type="dcterms:W3CDTF">2024-09-16T06:28:51Z</dcterms:created>
  <dcterms:modified xsi:type="dcterms:W3CDTF">2024-09-16T13:47:23Z</dcterms:modified>
</cp:coreProperties>
</file>