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2147471861" r:id="rId3"/>
    <p:sldId id="2147472329" r:id="rId4"/>
    <p:sldId id="2147472414" r:id="rId5"/>
    <p:sldId id="2147472345" r:id="rId6"/>
    <p:sldId id="2147472539" r:id="rId7"/>
    <p:sldId id="2147472412" r:id="rId8"/>
    <p:sldId id="2147472540" r:id="rId9"/>
    <p:sldId id="2147472422" r:id="rId10"/>
    <p:sldId id="2147472418" r:id="rId11"/>
    <p:sldId id="2147472419" r:id="rId12"/>
    <p:sldId id="214747242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1"/>
  </p:normalViewPr>
  <p:slideViewPr>
    <p:cSldViewPr snapToGrid="0">
      <p:cViewPr varScale="1">
        <p:scale>
          <a:sx n="136" d="100"/>
          <a:sy n="136" d="100"/>
        </p:scale>
        <p:origin x="216" y="1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18F5C-678C-3744-89B8-730E0E69D701}" type="datetimeFigureOut">
              <a:rPr lang="en-US" smtClean="0"/>
              <a:t>10/3/24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3F056-A615-734F-92D8-97E2A9408FAA}" type="slidenum">
              <a:rPr lang="en-US" smtClean="0"/>
              <a:t>‹#›</a:t>
            </a:fld>
            <a:endParaRPr lang="en-US"/>
          </a:p>
        </p:txBody>
      </p:sp>
    </p:spTree>
    <p:extLst>
      <p:ext uri="{BB962C8B-B14F-4D97-AF65-F5344CB8AC3E}">
        <p14:creationId xmlns:p14="http://schemas.microsoft.com/office/powerpoint/2010/main" val="185169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Lion International is a service organization.  the call to make the world a better place is in our mission; it is at the core of expectations.</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can be an expectation that the good resulting from the work that Lions do, or that we support through donations is enough thanks to those that are dedicating themselves through time and donations; but it is important to help our current donors, and our future donors understand the importance of their choice.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LCIF exists so that Lions around the world can support one another in a community of service.  We are all aware of the ways LCIF grants have contributed to our own region, and we have said in the past, that the purpose of the MJF was designed to salute philanthropic efforts of our Lions. No matter where you are in the world, when you see someone wearing a Melvin Jones Fellowship pin or a Progressive Melvin Jones Fellowship Pin, you know that you are a part of the same circle of people who live their values and support changing the world by supporting one another’s local service projects.  The same is true of the Presidential Supporter pins.</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defTabSz="967518">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417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this separation creates space for two types of heroes:</a:t>
            </a:r>
          </a:p>
          <a:p>
            <a:endParaRPr lang="en-US" dirty="0"/>
          </a:p>
          <a:p>
            <a:r>
              <a:rPr lang="en-US" dirty="0"/>
              <a:t>By allowing for this space, we protect the dignity of our Donating Lions by providing a space for them to be thanked, so that they do not feel the need to move into the heroic space that should be occupied by local heroes.  </a:t>
            </a:r>
          </a:p>
          <a:p>
            <a:endParaRPr lang="en-US" dirty="0"/>
          </a:p>
          <a:p>
            <a:r>
              <a:rPr lang="en-US" dirty="0"/>
              <a:t>Done correctly, it is easy not to notice the space created for these two types of heroes, but it is important for us all to acknowledge how LCIF operates this way and why.</a:t>
            </a:r>
          </a:p>
          <a:p>
            <a:endParaRPr lang="en-US" dirty="0"/>
          </a:p>
          <a:p>
            <a:r>
              <a:rPr lang="en-US" dirty="0"/>
              <a:t>Building an understanding of LCIF’s approach to service amongst our members and the public also:</a:t>
            </a:r>
          </a:p>
          <a:p>
            <a:r>
              <a:rPr lang="en-US" dirty="0"/>
              <a:t>Helps them learn more about service and Lionism.</a:t>
            </a:r>
          </a:p>
          <a:p>
            <a:endParaRPr lang="en-US" dirty="0"/>
          </a:p>
          <a:p>
            <a:r>
              <a:rPr lang="en-US" dirty="0"/>
              <a:t>This is why I always say I hope that nobody is recruited into Lions International without knowing the type of organization they are becoming a part of.</a:t>
            </a:r>
          </a:p>
          <a:p>
            <a:endParaRPr lang="en-US" dirty="0"/>
          </a:p>
          <a:p>
            <a:r>
              <a:rPr lang="en-US" dirty="0"/>
              <a:t>Our separation of these roles protects the dignity of our donors as well: by allowing them to have a space where they feel proud of their contributions without over-stepping into communities where they are not members.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45CF7-7425-FD40-8218-CC60E76BE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34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final questions to consider.</a:t>
            </a:r>
          </a:p>
          <a:p>
            <a:endParaRPr lang="en-US" dirty="0"/>
          </a:p>
          <a:p>
            <a:endParaRPr lang="en-US" dirty="0"/>
          </a:p>
          <a:p>
            <a:r>
              <a:rPr lang="en-US" dirty="0"/>
              <a:t>Note: LCIF’s videos show Lions taking action in their own community.  The first video shows a savior coming to a community.  Often videos like the first, use a familiar sense of pity to inspire donations.  It is very effective, but LCIF’s grants are for local implementation of projects.  Projects are managed by people just like us: because we have all been involved with projects ourselves.</a:t>
            </a:r>
          </a:p>
          <a:p>
            <a:endParaRPr lang="en-US" dirty="0"/>
          </a:p>
          <a:p>
            <a:r>
              <a:rPr lang="en-US" dirty="0"/>
              <a:t>We often talk about how we are united around the world by a sense of humanitarian community.  LCIF does a lot to ensure that the people receiving grant money are the heroes of their own stories of service.  </a:t>
            </a:r>
          </a:p>
          <a:p>
            <a:endParaRPr lang="en-US" dirty="0"/>
          </a:p>
          <a:p>
            <a:r>
              <a:rPr lang="en-US" dirty="0"/>
              <a:t>Donor are heroic as well, but we celebrate them in a different context, through recognition.  They send LCIF to steward so that we can direct it toward projects that align with our values, and so that local people can become local heroes.  </a:t>
            </a:r>
          </a:p>
          <a:p>
            <a:endParaRPr lang="en-US" dirty="0"/>
          </a:p>
          <a:p>
            <a:r>
              <a:rPr lang="en-US" dirty="0"/>
              <a:t>The approach to marketing you saw in the second video is more difficult.  The video was longer and showed more about our cause areas.  It was meant to inspire pride rather than pity.  It demonstrated how we serve our communities and why.  </a:t>
            </a:r>
          </a:p>
          <a:p>
            <a:endParaRPr lang="en-US" dirty="0"/>
          </a:p>
          <a:p>
            <a:r>
              <a:rPr lang="en-US" dirty="0"/>
              <a:t>We have a team of fundraisers because we want you to engage with the clubs and  Lions in your district.  It is not the most efficient way to inspire donations, but we want to invest in leadership of you as our volunteers, and to make sure that our Lions become truly knowledgeable about the type of service LCIF supports with donations.  That message is complex, and getting it right is how we steward donations better- through the donation pillars we reviewed earlier.</a:t>
            </a:r>
          </a:p>
          <a:p>
            <a:endParaRPr lang="en-US" dirty="0"/>
          </a:p>
          <a:p>
            <a:r>
              <a:rPr lang="en-US" dirty="0"/>
              <a:t>This is an important difference in the way LCIF operates vis-à-vis other foundations and charities.  It is important that we understand the reason for that difference as we tell people about our work. It is not the easiest path, but it is intentional, and it is intended to protect the dignity of the people receiving funds for their local projects.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45CF7-7425-FD40-8218-CC60E76BE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14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Aside from saying “thank you” to donors for their contributions, LCIF’s recognition serves the purpose of insulating grant recipients from the sense that they may be beholden to specific individual Lions or groups of Lions.  This is a question of dignity.  By allowing LCIF to provide thanks for donations, and by allowing LCIF to provide objective project evaluation, the dignity of our grant recipients is protected, as can be the integrity of a project that is not beholden to outside influence.</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relates back to something that is important to donor cultivation.  As people learn about our work and approach, we want them to develop trust,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and to choose LCIF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By cultivating trust through education of LCIF’s grant approach, we ensure that our members understand the value and benefits that our foundation brings to their humanitarian experience.  That is how donors experience satisfaction from their careful choice to donate.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are organizations that rely on an approach to soliciting donations that does not rely on education: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45CF7-7425-FD40-8218-CC60E76BE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1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see an example of a marketing video from an organization that is using a more common approach to raise donations.</a:t>
            </a:r>
          </a:p>
          <a:p>
            <a:endParaRPr lang="en-US" dirty="0"/>
          </a:p>
          <a:p>
            <a:r>
              <a:rPr lang="en-US" dirty="0"/>
              <a:t>The name of the organization has been removed.  We are not hear to disparage other people’s work, but you will find some important differences about who we are as an organization.  </a:t>
            </a:r>
          </a:p>
          <a:p>
            <a:endParaRPr lang="en-US" dirty="0"/>
          </a:p>
          <a:p>
            <a:r>
              <a:rPr lang="en-US" dirty="0"/>
              <a:t>As you watch the video I’d like you to consider the questions above: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45CF7-7425-FD40-8218-CC60E76BE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47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45CF7-7425-FD40-8218-CC60E76BE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93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some time to reflect on the questions.</a:t>
            </a:r>
          </a:p>
          <a:p>
            <a:endParaRPr lang="en-US" dirty="0"/>
          </a:p>
          <a:p>
            <a:r>
              <a:rPr lang="en-US" dirty="0"/>
              <a:t>Then we are going to watch a second video, and let’s discuss the same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45CF7-7425-FD40-8218-CC60E76BE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96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45CF7-7425-FD40-8218-CC60E76BE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54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please reflect individually, and then in groups.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45CF7-7425-FD40-8218-CC60E76BE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55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45CF7-7425-FD40-8218-CC60E76BE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06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That discrepancy is the point:</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Our greatest strength is the fact that service is implemented by local people: our fellow Lions.  In that way, empowerment is prioritized in our grants process.  There is dignity in that approach.</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That approach to service defines who we are, and it defines our circle of service across Lion communities.</a:t>
            </a: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know this because almost everyone in this room has been involved with a project!</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our imagery supports empowerment of local people changing the world for the better in their own community.  </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story is more complicated that is why we need a team of fundraisers to help tell it: you can’t condense it into a 1-minute video.</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45CF7-7425-FD40-8218-CC60E76BE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85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2CAF-A6D5-4B4C-C24B-C4449CEDF1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AA0C29-FDE5-441A-353C-BDEA732C2E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1AAECC-6C16-F862-4F48-2441DA8D389F}"/>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5" name="Footer Placeholder 4">
            <a:extLst>
              <a:ext uri="{FF2B5EF4-FFF2-40B4-BE49-F238E27FC236}">
                <a16:creationId xmlns:a16="http://schemas.microsoft.com/office/drawing/2014/main" id="{6EB7438F-188F-60CC-96D8-AC8EF7955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A5B5E-FC95-CCC0-E754-02D772F55428}"/>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30404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D67F-E777-8F92-A7B4-6AF86F2C9A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42CCEC-C4BE-95C7-9C77-489CE60BBF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4AA44-CA05-1CA4-DF47-1B9DF34D47CB}"/>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5" name="Footer Placeholder 4">
            <a:extLst>
              <a:ext uri="{FF2B5EF4-FFF2-40B4-BE49-F238E27FC236}">
                <a16:creationId xmlns:a16="http://schemas.microsoft.com/office/drawing/2014/main" id="{48F039F1-77F8-94C1-DA8E-4A847CE72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51E3A-30ED-8484-412A-3A676C18D6CA}"/>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112196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ADE12B-D240-6C72-88E7-1B11C9377F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8C712-3A4D-A667-1DA7-AF21C86F5C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1F978-0D09-72EE-EAFA-E0AE933467D6}"/>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5" name="Footer Placeholder 4">
            <a:extLst>
              <a:ext uri="{FF2B5EF4-FFF2-40B4-BE49-F238E27FC236}">
                <a16:creationId xmlns:a16="http://schemas.microsoft.com/office/drawing/2014/main" id="{118EB244-3E18-244C-D92F-43D368497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B7D1C-850F-2916-3F7B-39CD9D31CAFF}"/>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39447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D224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3396DB-1F56-6D4A-BCDC-A5F1B4E3E76F}"/>
              </a:ext>
            </a:extLst>
          </p:cNvPr>
          <p:cNvSpPr>
            <a:spLocks noGrp="1"/>
          </p:cNvSpPr>
          <p:nvPr>
            <p:ph sz="quarter" idx="14"/>
          </p:nvPr>
        </p:nvSpPr>
        <p:spPr>
          <a:xfrm>
            <a:off x="410818" y="1331088"/>
            <a:ext cx="11370019" cy="4845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F74E8E-73DC-B94C-AC22-082FD083696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food, drawing&#10;&#10;Description automatically generated">
            <a:extLst>
              <a:ext uri="{FF2B5EF4-FFF2-40B4-BE49-F238E27FC236}">
                <a16:creationId xmlns:a16="http://schemas.microsoft.com/office/drawing/2014/main" id="{A7F0D7D1-1430-0D43-B6B9-B46069553A7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15" name="Group 14">
            <a:extLst>
              <a:ext uri="{FF2B5EF4-FFF2-40B4-BE49-F238E27FC236}">
                <a16:creationId xmlns:a16="http://schemas.microsoft.com/office/drawing/2014/main" id="{41165531-C215-804F-AE12-55E8E3E82EFF}"/>
              </a:ext>
            </a:extLst>
          </p:cNvPr>
          <p:cNvGrpSpPr/>
          <p:nvPr userDrawn="1"/>
        </p:nvGrpSpPr>
        <p:grpSpPr>
          <a:xfrm>
            <a:off x="11273010" y="6416040"/>
            <a:ext cx="125096" cy="365760"/>
            <a:chOff x="9970956" y="6416040"/>
            <a:chExt cx="125096" cy="365760"/>
          </a:xfrm>
        </p:grpSpPr>
        <p:cxnSp>
          <p:nvCxnSpPr>
            <p:cNvPr id="22" name="Straight Connector 21">
              <a:extLst>
                <a:ext uri="{FF2B5EF4-FFF2-40B4-BE49-F238E27FC236}">
                  <a16:creationId xmlns:a16="http://schemas.microsoft.com/office/drawing/2014/main" id="{245DA1B5-E441-0844-B645-78621A908683}"/>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E11239-27D7-A349-9313-6F72C8353D73}"/>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4" name="Slide Number Placeholder 19">
            <a:extLst>
              <a:ext uri="{FF2B5EF4-FFF2-40B4-BE49-F238E27FC236}">
                <a16:creationId xmlns:a16="http://schemas.microsoft.com/office/drawing/2014/main" id="{FFB1BE5A-FAB0-9A45-A856-0089E4ECC20C}"/>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
        <p:nvSpPr>
          <p:cNvPr id="25" name="Title 1">
            <a:extLst>
              <a:ext uri="{FF2B5EF4-FFF2-40B4-BE49-F238E27FC236}">
                <a16:creationId xmlns:a16="http://schemas.microsoft.com/office/drawing/2014/main" id="{0B15404F-B2E8-0C49-ADDD-0D23A833D502}"/>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1603104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accent1"/>
        </a:solidFill>
        <a:effectLst/>
      </p:bgPr>
    </p:bg>
    <p:spTree>
      <p:nvGrpSpPr>
        <p:cNvPr id="1" name=""/>
        <p:cNvGrpSpPr/>
        <p:nvPr/>
      </p:nvGrpSpPr>
      <p:grpSpPr>
        <a:xfrm>
          <a:off x="0" y="0"/>
          <a:ext cx="0" cy="0"/>
          <a:chOff x="0" y="0"/>
          <a:chExt cx="0" cy="0"/>
        </a:xfrm>
      </p:grpSpPr>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85046697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5A96AA-219D-061E-DF5F-4CBFAF3BEBEC}"/>
              </a:ext>
            </a:extLst>
          </p:cNvPr>
          <p:cNvPicPr>
            <a:picLocks noChangeAspect="1"/>
          </p:cNvPicPr>
          <p:nvPr userDrawn="1"/>
        </p:nvPicPr>
        <p:blipFill>
          <a:blip r:embed="rId3" cstate="screen">
            <a:alphaModFix amt="6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660399" y="1244601"/>
            <a:ext cx="7659757" cy="2387600"/>
          </a:xfrm>
        </p:spPr>
        <p:txBody>
          <a:bodyPr anchor="ctr">
            <a:normAutofit/>
          </a:bodyPr>
          <a:lstStyle>
            <a:lvl1pPr algn="l">
              <a:defRPr sz="5400" b="1">
                <a:solidFill>
                  <a:schemeClr val="bg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5F52DB2-152F-DB49-A029-8F93B7496642}"/>
              </a:ext>
            </a:extLst>
          </p:cNvPr>
          <p:cNvCxnSpPr/>
          <p:nvPr userDrawn="1"/>
        </p:nvCxnSpPr>
        <p:spPr>
          <a:xfrm>
            <a:off x="729849" y="4763260"/>
            <a:ext cx="803360" cy="0"/>
          </a:xfrm>
          <a:prstGeom prst="line">
            <a:avLst/>
          </a:prstGeom>
          <a:ln w="57150">
            <a:solidFill>
              <a:srgbClr val="EBB800"/>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5804DBA-ADE4-5449-A882-1A32A1846ADE}"/>
              </a:ext>
            </a:extLst>
          </p:cNvPr>
          <p:cNvSpPr>
            <a:spLocks noGrp="1"/>
          </p:cNvSpPr>
          <p:nvPr>
            <p:ph type="body" sz="quarter" idx="13"/>
          </p:nvPr>
        </p:nvSpPr>
        <p:spPr>
          <a:xfrm>
            <a:off x="660399" y="4183822"/>
            <a:ext cx="5953760" cy="579438"/>
          </a:xfrm>
        </p:spPr>
        <p:txBody>
          <a:bodyPr anchor="ctr">
            <a:noAutofit/>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endParaRPr lang="en-US" dirty="0"/>
          </a:p>
        </p:txBody>
      </p:sp>
      <p:sp>
        <p:nvSpPr>
          <p:cNvPr id="28" name="Text Placeholder 27">
            <a:extLst>
              <a:ext uri="{FF2B5EF4-FFF2-40B4-BE49-F238E27FC236}">
                <a16:creationId xmlns:a16="http://schemas.microsoft.com/office/drawing/2014/main" id="{704408AF-60A3-844D-8C70-9844104855B7}"/>
              </a:ext>
            </a:extLst>
          </p:cNvPr>
          <p:cNvSpPr>
            <a:spLocks noGrp="1"/>
          </p:cNvSpPr>
          <p:nvPr>
            <p:ph type="body" sz="quarter" idx="14"/>
          </p:nvPr>
        </p:nvSpPr>
        <p:spPr>
          <a:xfrm>
            <a:off x="660399" y="4890262"/>
            <a:ext cx="4310063" cy="518160"/>
          </a:xfrm>
        </p:spPr>
        <p:txBody>
          <a:bodyPr>
            <a:no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pic>
        <p:nvPicPr>
          <p:cNvPr id="9" name="Picture 8" descr="Graphical user interface&#10;&#10;Description automatically generated with medium confidence">
            <a:extLst>
              <a:ext uri="{FF2B5EF4-FFF2-40B4-BE49-F238E27FC236}">
                <a16:creationId xmlns:a16="http://schemas.microsoft.com/office/drawing/2014/main" id="{A14D3A10-B393-6342-BAA0-AC888CDFA5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0399" y="5613399"/>
            <a:ext cx="3036959" cy="886792"/>
          </a:xfrm>
          <a:prstGeom prst="rect">
            <a:avLst/>
          </a:prstGeom>
        </p:spPr>
      </p:pic>
      <p:pic>
        <p:nvPicPr>
          <p:cNvPr id="8" name="Picture 7">
            <a:extLst>
              <a:ext uri="{FF2B5EF4-FFF2-40B4-BE49-F238E27FC236}">
                <a16:creationId xmlns:a16="http://schemas.microsoft.com/office/drawing/2014/main" id="{9910118D-F9B2-8F07-E81B-DBF8212BE3A5}"/>
              </a:ext>
            </a:extLst>
          </p:cNvPr>
          <p:cNvPicPr>
            <a:picLocks noChangeAspect="1"/>
          </p:cNvPicPr>
          <p:nvPr userDrawn="1"/>
        </p:nvPicPr>
        <p:blipFill>
          <a:blip r:embed="rId3" cstate="screen">
            <a:alphaModFix amt="60000"/>
            <a:extLst>
              <a:ext uri="{28A0092B-C50C-407E-A947-70E740481C1C}">
                <a14:useLocalDpi xmlns:a14="http://schemas.microsoft.com/office/drawing/2010/main"/>
              </a:ext>
            </a:extLst>
          </a:blip>
          <a:srcRect/>
          <a:stretch/>
        </p:blipFill>
        <p:spPr>
          <a:xfrm>
            <a:off x="9906000" y="-1"/>
            <a:ext cx="2286000" cy="2286000"/>
          </a:xfrm>
          <a:prstGeom prst="rect">
            <a:avLst/>
          </a:prstGeom>
        </p:spPr>
      </p:pic>
    </p:spTree>
    <p:extLst>
      <p:ext uri="{BB962C8B-B14F-4D97-AF65-F5344CB8AC3E}">
        <p14:creationId xmlns:p14="http://schemas.microsoft.com/office/powerpoint/2010/main" val="3657177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0E41FF-E248-1EA4-A943-0BC35D873CCC}"/>
              </a:ext>
            </a:extLst>
          </p:cNvPr>
          <p:cNvPicPr>
            <a:picLocks noChangeAspect="1"/>
          </p:cNvPicPr>
          <p:nvPr userDrawn="1"/>
        </p:nvPicPr>
        <p:blipFill>
          <a:blip r:embed="rId3" cstate="screen">
            <a:alphaModFix amt="6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sp>
        <p:nvSpPr>
          <p:cNvPr id="5" name="Title 1">
            <a:extLst>
              <a:ext uri="{FF2B5EF4-FFF2-40B4-BE49-F238E27FC236}">
                <a16:creationId xmlns:a16="http://schemas.microsoft.com/office/drawing/2014/main" id="{B36D0290-D344-59A7-3676-4BD06B9956B2}"/>
              </a:ext>
            </a:extLst>
          </p:cNvPr>
          <p:cNvSpPr>
            <a:spLocks noGrp="1"/>
          </p:cNvSpPr>
          <p:nvPr>
            <p:ph type="ctrTitle" hasCustomPrompt="1"/>
          </p:nvPr>
        </p:nvSpPr>
        <p:spPr>
          <a:xfrm>
            <a:off x="660399" y="1244601"/>
            <a:ext cx="7659757" cy="2387600"/>
          </a:xfrm>
        </p:spPr>
        <p:txBody>
          <a:bodyPr anchor="ctr">
            <a:normAutofit/>
          </a:bodyPr>
          <a:lstStyle>
            <a:lvl1pPr algn="l">
              <a:defRPr sz="5400" b="1">
                <a:solidFill>
                  <a:schemeClr val="bg1"/>
                </a:solidFill>
              </a:defRPr>
            </a:lvl1pPr>
          </a:lstStyle>
          <a:p>
            <a:r>
              <a:rPr lang="en-US" dirty="0"/>
              <a:t>CLICK TO EDIT MASTER TITLE STYLE</a:t>
            </a:r>
          </a:p>
        </p:txBody>
      </p:sp>
      <p:pic>
        <p:nvPicPr>
          <p:cNvPr id="9" name="Picture 8" descr="Graphical user interface&#10;&#10;Description automatically generated with medium confidence">
            <a:extLst>
              <a:ext uri="{FF2B5EF4-FFF2-40B4-BE49-F238E27FC236}">
                <a16:creationId xmlns:a16="http://schemas.microsoft.com/office/drawing/2014/main" id="{E0E86D0F-5AC8-EAB7-4A47-FF7934D3067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0399" y="5613399"/>
            <a:ext cx="3036959" cy="886792"/>
          </a:xfrm>
          <a:prstGeom prst="rect">
            <a:avLst/>
          </a:prstGeom>
        </p:spPr>
      </p:pic>
      <p:pic>
        <p:nvPicPr>
          <p:cNvPr id="11" name="Picture 10">
            <a:extLst>
              <a:ext uri="{FF2B5EF4-FFF2-40B4-BE49-F238E27FC236}">
                <a16:creationId xmlns:a16="http://schemas.microsoft.com/office/drawing/2014/main" id="{6FA45F9E-C4AF-EFE3-4260-8FB402B1D822}"/>
              </a:ext>
            </a:extLst>
          </p:cNvPr>
          <p:cNvPicPr>
            <a:picLocks noChangeAspect="1"/>
          </p:cNvPicPr>
          <p:nvPr userDrawn="1"/>
        </p:nvPicPr>
        <p:blipFill>
          <a:blip r:embed="rId3" cstate="screen">
            <a:alphaModFix amt="60000"/>
            <a:extLst>
              <a:ext uri="{28A0092B-C50C-407E-A947-70E740481C1C}">
                <a14:useLocalDpi xmlns:a14="http://schemas.microsoft.com/office/drawing/2010/main"/>
              </a:ext>
            </a:extLst>
          </a:blip>
          <a:srcRect/>
          <a:stretch/>
        </p:blipFill>
        <p:spPr>
          <a:xfrm>
            <a:off x="9906000" y="-1"/>
            <a:ext cx="2286000" cy="2286000"/>
          </a:xfrm>
          <a:prstGeom prst="rect">
            <a:avLst/>
          </a:prstGeom>
        </p:spPr>
      </p:pic>
      <p:sp>
        <p:nvSpPr>
          <p:cNvPr id="13" name="Text Placeholder 12">
            <a:extLst>
              <a:ext uri="{FF2B5EF4-FFF2-40B4-BE49-F238E27FC236}">
                <a16:creationId xmlns:a16="http://schemas.microsoft.com/office/drawing/2014/main" id="{3F42C7ED-03DB-B4BE-2EB5-A9BF582C85F0}"/>
              </a:ext>
            </a:extLst>
          </p:cNvPr>
          <p:cNvSpPr>
            <a:spLocks noGrp="1"/>
          </p:cNvSpPr>
          <p:nvPr>
            <p:ph type="body" sz="quarter" idx="10"/>
          </p:nvPr>
        </p:nvSpPr>
        <p:spPr>
          <a:xfrm>
            <a:off x="660400" y="3632200"/>
            <a:ext cx="6360160" cy="74612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162171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0E41FF-E248-1EA4-A943-0BC35D873CCC}"/>
              </a:ext>
            </a:extLst>
          </p:cNvPr>
          <p:cNvPicPr>
            <a:picLocks noChangeAspect="1"/>
          </p:cNvPicPr>
          <p:nvPr userDrawn="1"/>
        </p:nvPicPr>
        <p:blipFill>
          <a:blip r:embed="rId3" cstate="screen">
            <a:alphaModFix amt="6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pic>
        <p:nvPicPr>
          <p:cNvPr id="11" name="Picture 10">
            <a:extLst>
              <a:ext uri="{FF2B5EF4-FFF2-40B4-BE49-F238E27FC236}">
                <a16:creationId xmlns:a16="http://schemas.microsoft.com/office/drawing/2014/main" id="{6FA45F9E-C4AF-EFE3-4260-8FB402B1D822}"/>
              </a:ext>
            </a:extLst>
          </p:cNvPr>
          <p:cNvPicPr>
            <a:picLocks noChangeAspect="1"/>
          </p:cNvPicPr>
          <p:nvPr userDrawn="1"/>
        </p:nvPicPr>
        <p:blipFill>
          <a:blip r:embed="rId3" cstate="screen">
            <a:alphaModFix amt="60000"/>
            <a:extLst>
              <a:ext uri="{28A0092B-C50C-407E-A947-70E740481C1C}">
                <a14:useLocalDpi xmlns:a14="http://schemas.microsoft.com/office/drawing/2010/main"/>
              </a:ext>
            </a:extLst>
          </a:blip>
          <a:srcRect/>
          <a:stretch/>
        </p:blipFill>
        <p:spPr>
          <a:xfrm>
            <a:off x="9906000" y="-1"/>
            <a:ext cx="2286000" cy="2286000"/>
          </a:xfrm>
          <a:prstGeom prst="rect">
            <a:avLst/>
          </a:prstGeom>
        </p:spPr>
      </p:pic>
    </p:spTree>
    <p:extLst>
      <p:ext uri="{BB962C8B-B14F-4D97-AF65-F5344CB8AC3E}">
        <p14:creationId xmlns:p14="http://schemas.microsoft.com/office/powerpoint/2010/main" val="549162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14D1A4-B8A5-DF79-B9CC-D092E0A05D47}"/>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15" name="Picture 14">
            <a:extLst>
              <a:ext uri="{FF2B5EF4-FFF2-40B4-BE49-F238E27FC236}">
                <a16:creationId xmlns:a16="http://schemas.microsoft.com/office/drawing/2014/main" id="{E8EF5A5B-8A75-DC12-FF52-622110DC1BD2}"/>
              </a:ext>
            </a:extLst>
          </p:cNvPr>
          <p:cNvPicPr>
            <a:picLocks noChangeAspect="1"/>
          </p:cNvPicPr>
          <p:nvPr userDrawn="1"/>
        </p:nvPicPr>
        <p:blipFill>
          <a:blip r:embed="rId2"/>
          <a:stretch>
            <a:fillRect/>
          </a:stretch>
        </p:blipFill>
        <p:spPr>
          <a:xfrm rot="10800000">
            <a:off x="0" y="4572000"/>
            <a:ext cx="2286000" cy="2286000"/>
          </a:xfrm>
          <a:prstGeom prst="rect">
            <a:avLst/>
          </a:prstGeom>
        </p:spPr>
      </p:pic>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660399" y="1244601"/>
            <a:ext cx="7659757" cy="2387600"/>
          </a:xfrm>
        </p:spPr>
        <p:txBody>
          <a:bodyPr anchor="ctr">
            <a:normAutofit/>
          </a:bodyPr>
          <a:lstStyle>
            <a:lvl1pPr algn="l">
              <a:defRPr sz="5400" b="1">
                <a:solidFill>
                  <a:srgbClr val="00338D"/>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5F52DB2-152F-DB49-A029-8F93B7496642}"/>
              </a:ext>
            </a:extLst>
          </p:cNvPr>
          <p:cNvCxnSpPr/>
          <p:nvPr userDrawn="1"/>
        </p:nvCxnSpPr>
        <p:spPr>
          <a:xfrm>
            <a:off x="729849" y="4763260"/>
            <a:ext cx="803360" cy="0"/>
          </a:xfrm>
          <a:prstGeom prst="line">
            <a:avLst/>
          </a:prstGeom>
          <a:ln w="57150">
            <a:solidFill>
              <a:srgbClr val="EBB800"/>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5804DBA-ADE4-5449-A882-1A32A1846ADE}"/>
              </a:ext>
            </a:extLst>
          </p:cNvPr>
          <p:cNvSpPr>
            <a:spLocks noGrp="1"/>
          </p:cNvSpPr>
          <p:nvPr>
            <p:ph type="body" sz="quarter" idx="13"/>
          </p:nvPr>
        </p:nvSpPr>
        <p:spPr>
          <a:xfrm>
            <a:off x="660399" y="4183822"/>
            <a:ext cx="5953760" cy="579438"/>
          </a:xfrm>
        </p:spPr>
        <p:txBody>
          <a:bodyPr anchor="ctr">
            <a:noAutofit/>
          </a:bodyPr>
          <a:lstStyle>
            <a:lvl1pPr marL="0" indent="0">
              <a:buNone/>
              <a:defRPr b="1">
                <a:solidFill>
                  <a:srgbClr val="00338D"/>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endParaRPr lang="en-US" dirty="0"/>
          </a:p>
        </p:txBody>
      </p:sp>
      <p:sp>
        <p:nvSpPr>
          <p:cNvPr id="28" name="Text Placeholder 27">
            <a:extLst>
              <a:ext uri="{FF2B5EF4-FFF2-40B4-BE49-F238E27FC236}">
                <a16:creationId xmlns:a16="http://schemas.microsoft.com/office/drawing/2014/main" id="{704408AF-60A3-844D-8C70-9844104855B7}"/>
              </a:ext>
            </a:extLst>
          </p:cNvPr>
          <p:cNvSpPr>
            <a:spLocks noGrp="1"/>
          </p:cNvSpPr>
          <p:nvPr>
            <p:ph type="body" sz="quarter" idx="14"/>
          </p:nvPr>
        </p:nvSpPr>
        <p:spPr>
          <a:xfrm>
            <a:off x="660399" y="4890262"/>
            <a:ext cx="4310063" cy="518160"/>
          </a:xfrm>
        </p:spPr>
        <p:txBody>
          <a:bodyPr>
            <a:noAutofit/>
          </a:bodyPr>
          <a:lstStyle>
            <a:lvl1pPr marL="0" indent="0">
              <a:buNone/>
              <a:defRPr sz="1800">
                <a:solidFill>
                  <a:srgbClr val="00338D"/>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pic>
        <p:nvPicPr>
          <p:cNvPr id="9" name="Picture 8">
            <a:extLst>
              <a:ext uri="{FF2B5EF4-FFF2-40B4-BE49-F238E27FC236}">
                <a16:creationId xmlns:a16="http://schemas.microsoft.com/office/drawing/2014/main" id="{A14D3A10-B393-6342-BAA0-AC888CDFA5B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60399" y="5613399"/>
            <a:ext cx="3036958" cy="886792"/>
          </a:xfrm>
          <a:prstGeom prst="rect">
            <a:avLst/>
          </a:prstGeom>
        </p:spPr>
      </p:pic>
    </p:spTree>
    <p:extLst>
      <p:ext uri="{BB962C8B-B14F-4D97-AF65-F5344CB8AC3E}">
        <p14:creationId xmlns:p14="http://schemas.microsoft.com/office/powerpoint/2010/main" val="798400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6D0290-D344-59A7-3676-4BD06B9956B2}"/>
              </a:ext>
            </a:extLst>
          </p:cNvPr>
          <p:cNvSpPr>
            <a:spLocks noGrp="1"/>
          </p:cNvSpPr>
          <p:nvPr>
            <p:ph type="ctrTitle" hasCustomPrompt="1"/>
          </p:nvPr>
        </p:nvSpPr>
        <p:spPr>
          <a:xfrm>
            <a:off x="660399" y="1244601"/>
            <a:ext cx="7659757" cy="2387600"/>
          </a:xfrm>
        </p:spPr>
        <p:txBody>
          <a:bodyPr anchor="ctr">
            <a:normAutofit/>
          </a:bodyPr>
          <a:lstStyle>
            <a:lvl1pPr algn="l">
              <a:defRPr sz="5400" b="1">
                <a:solidFill>
                  <a:srgbClr val="00338D"/>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3F42C7ED-03DB-B4BE-2EB5-A9BF582C85F0}"/>
              </a:ext>
            </a:extLst>
          </p:cNvPr>
          <p:cNvSpPr>
            <a:spLocks noGrp="1"/>
          </p:cNvSpPr>
          <p:nvPr>
            <p:ph type="body" sz="quarter" idx="10"/>
          </p:nvPr>
        </p:nvSpPr>
        <p:spPr>
          <a:xfrm>
            <a:off x="660400" y="3632200"/>
            <a:ext cx="6360160" cy="746125"/>
          </a:xfrm>
        </p:spPr>
        <p:txBody>
          <a:bodyPr/>
          <a:lstStyle>
            <a:lvl1pPr marL="0" indent="0">
              <a:buNone/>
              <a:defRPr>
                <a:solidFill>
                  <a:srgbClr val="00338D"/>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D3AD4C1B-2D3C-1536-3381-80862091B00F}"/>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8" name="Picture 7">
            <a:extLst>
              <a:ext uri="{FF2B5EF4-FFF2-40B4-BE49-F238E27FC236}">
                <a16:creationId xmlns:a16="http://schemas.microsoft.com/office/drawing/2014/main" id="{CCFA580D-9CA5-7F7E-87AE-9083B0D6753F}"/>
              </a:ext>
            </a:extLst>
          </p:cNvPr>
          <p:cNvPicPr>
            <a:picLocks noChangeAspect="1"/>
          </p:cNvPicPr>
          <p:nvPr userDrawn="1"/>
        </p:nvPicPr>
        <p:blipFill>
          <a:blip r:embed="rId2"/>
          <a:stretch>
            <a:fillRect/>
          </a:stretch>
        </p:blipFill>
        <p:spPr>
          <a:xfrm rot="10800000">
            <a:off x="0" y="4572000"/>
            <a:ext cx="2286000" cy="2286000"/>
          </a:xfrm>
          <a:prstGeom prst="rect">
            <a:avLst/>
          </a:prstGeom>
        </p:spPr>
      </p:pic>
      <p:pic>
        <p:nvPicPr>
          <p:cNvPr id="10" name="Picture 9">
            <a:extLst>
              <a:ext uri="{FF2B5EF4-FFF2-40B4-BE49-F238E27FC236}">
                <a16:creationId xmlns:a16="http://schemas.microsoft.com/office/drawing/2014/main" id="{FC74FED4-16E6-269E-D243-69847E91A8D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60399" y="5613399"/>
            <a:ext cx="3036958" cy="886792"/>
          </a:xfrm>
          <a:prstGeom prst="rect">
            <a:avLst/>
          </a:prstGeom>
        </p:spPr>
      </p:pic>
    </p:spTree>
    <p:extLst>
      <p:ext uri="{BB962C8B-B14F-4D97-AF65-F5344CB8AC3E}">
        <p14:creationId xmlns:p14="http://schemas.microsoft.com/office/powerpoint/2010/main" val="1680832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D224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3396DB-1F56-6D4A-BCDC-A5F1B4E3E76F}"/>
              </a:ext>
            </a:extLst>
          </p:cNvPr>
          <p:cNvSpPr>
            <a:spLocks noGrp="1"/>
          </p:cNvSpPr>
          <p:nvPr>
            <p:ph sz="quarter" idx="14"/>
          </p:nvPr>
        </p:nvSpPr>
        <p:spPr>
          <a:xfrm>
            <a:off x="410818" y="1331088"/>
            <a:ext cx="11370019" cy="4845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F74E8E-73DC-B94C-AC22-082FD083696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food, drawing&#10;&#10;Description automatically generated">
            <a:extLst>
              <a:ext uri="{FF2B5EF4-FFF2-40B4-BE49-F238E27FC236}">
                <a16:creationId xmlns:a16="http://schemas.microsoft.com/office/drawing/2014/main" id="{A7F0D7D1-1430-0D43-B6B9-B46069553A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15" name="Group 14">
            <a:extLst>
              <a:ext uri="{FF2B5EF4-FFF2-40B4-BE49-F238E27FC236}">
                <a16:creationId xmlns:a16="http://schemas.microsoft.com/office/drawing/2014/main" id="{41165531-C215-804F-AE12-55E8E3E82EFF}"/>
              </a:ext>
            </a:extLst>
          </p:cNvPr>
          <p:cNvGrpSpPr/>
          <p:nvPr userDrawn="1"/>
        </p:nvGrpSpPr>
        <p:grpSpPr>
          <a:xfrm>
            <a:off x="11273010" y="6416040"/>
            <a:ext cx="125096" cy="365760"/>
            <a:chOff x="9970956" y="6416040"/>
            <a:chExt cx="125096" cy="365760"/>
          </a:xfrm>
        </p:grpSpPr>
        <p:cxnSp>
          <p:nvCxnSpPr>
            <p:cNvPr id="22" name="Straight Connector 21">
              <a:extLst>
                <a:ext uri="{FF2B5EF4-FFF2-40B4-BE49-F238E27FC236}">
                  <a16:creationId xmlns:a16="http://schemas.microsoft.com/office/drawing/2014/main" id="{245DA1B5-E441-0844-B645-78621A908683}"/>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E11239-27D7-A349-9313-6F72C8353D73}"/>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4" name="Slide Number Placeholder 19">
            <a:extLst>
              <a:ext uri="{FF2B5EF4-FFF2-40B4-BE49-F238E27FC236}">
                <a16:creationId xmlns:a16="http://schemas.microsoft.com/office/drawing/2014/main" id="{FFB1BE5A-FAB0-9A45-A856-0089E4ECC20C}"/>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
        <p:nvSpPr>
          <p:cNvPr id="25" name="Title 1">
            <a:extLst>
              <a:ext uri="{FF2B5EF4-FFF2-40B4-BE49-F238E27FC236}">
                <a16:creationId xmlns:a16="http://schemas.microsoft.com/office/drawing/2014/main" id="{0B15404F-B2E8-0C49-ADDD-0D23A833D502}"/>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4304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7E76-70A7-9EC8-FE00-43FE7AC1E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5EC93-F11F-089B-0E82-B89B0302AD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B10CE-8FFD-A13B-90F1-35F410D7B8EB}"/>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5" name="Footer Placeholder 4">
            <a:extLst>
              <a:ext uri="{FF2B5EF4-FFF2-40B4-BE49-F238E27FC236}">
                <a16:creationId xmlns:a16="http://schemas.microsoft.com/office/drawing/2014/main" id="{0FCE65E7-A7E5-6433-A70E-8CD5900F8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CE55E-ED56-13A6-6E9A-063C5D2E3910}"/>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1894189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A61BC02-E3A8-0FE0-C55B-81EFDFFC41CA}"/>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2767257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accent1"/>
        </a:solidFill>
        <a:effectLst/>
      </p:bgPr>
    </p:bg>
    <p:spTree>
      <p:nvGrpSpPr>
        <p:cNvPr id="1" name=""/>
        <p:cNvGrpSpPr/>
        <p:nvPr/>
      </p:nvGrpSpPr>
      <p:grpSpPr>
        <a:xfrm>
          <a:off x="0" y="0"/>
          <a:ext cx="0" cy="0"/>
          <a:chOff x="0" y="0"/>
          <a:chExt cx="0" cy="0"/>
        </a:xfrm>
      </p:grpSpPr>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314251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1"/>
        </a:solidFill>
        <a:effectLst/>
      </p:bgPr>
    </p:bg>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FF15D0BC-4DD3-8F0C-91D3-9F43F98E7FA6}"/>
              </a:ext>
            </a:extLst>
          </p:cNvPr>
          <p:cNvSpPr/>
          <p:nvPr userDrawn="1"/>
        </p:nvSpPr>
        <p:spPr>
          <a:xfrm rot="10800000">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8" name="Slice - Solid">
            <a:extLst>
              <a:ext uri="{FF2B5EF4-FFF2-40B4-BE49-F238E27FC236}">
                <a16:creationId xmlns:a16="http://schemas.microsoft.com/office/drawing/2014/main" id="{048419A5-D689-FFED-7D77-A8CA9BBA0F23}"/>
              </a:ext>
            </a:extLst>
          </p:cNvPr>
          <p:cNvSpPr/>
          <p:nvPr userDrawn="1"/>
        </p:nvSpPr>
        <p:spPr>
          <a:xfrm rot="10800000">
            <a:off x="0" y="-8023"/>
            <a:ext cx="1095049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86905"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2292664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accent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44DD407-FAA6-55B7-A0FF-5C2F0A021676}"/>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662278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A83E1B-CD1D-6C88-BFCB-C60F7F0CA341}"/>
              </a:ext>
            </a:extLst>
          </p:cNvPr>
          <p:cNvGrpSpPr/>
          <p:nvPr userDrawn="1"/>
        </p:nvGrpSpPr>
        <p:grpSpPr>
          <a:xfrm>
            <a:off x="0" y="0"/>
            <a:ext cx="12192000" cy="6858000"/>
            <a:chOff x="0" y="0"/>
            <a:chExt cx="12192000" cy="6858000"/>
          </a:xfrm>
        </p:grpSpPr>
        <p:sp>
          <p:nvSpPr>
            <p:cNvPr id="8" name="Background - Solid">
              <a:extLst>
                <a:ext uri="{FF2B5EF4-FFF2-40B4-BE49-F238E27FC236}">
                  <a16:creationId xmlns:a16="http://schemas.microsoft.com/office/drawing/2014/main" id="{B4440424-12E7-D97F-CFF8-0C0386769534}"/>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endParaRPr>
            </a:p>
          </p:txBody>
        </p:sp>
        <p:sp>
          <p:nvSpPr>
            <p:cNvPr id="9" name="Freeform 8">
              <a:extLst>
                <a:ext uri="{FF2B5EF4-FFF2-40B4-BE49-F238E27FC236}">
                  <a16:creationId xmlns:a16="http://schemas.microsoft.com/office/drawing/2014/main" id="{722C9D25-9EEB-411D-72E3-90C4194444B5}"/>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0" name="Group 9">
              <a:extLst>
                <a:ext uri="{FF2B5EF4-FFF2-40B4-BE49-F238E27FC236}">
                  <a16:creationId xmlns:a16="http://schemas.microsoft.com/office/drawing/2014/main" id="{523D93AD-AFAF-1FB6-46B2-01C24332518D}"/>
                </a:ext>
              </a:extLst>
            </p:cNvPr>
            <p:cNvGrpSpPr/>
            <p:nvPr/>
          </p:nvGrpSpPr>
          <p:grpSpPr>
            <a:xfrm>
              <a:off x="4955038" y="0"/>
              <a:ext cx="1677492" cy="6858000"/>
              <a:chOff x="4955038" y="0"/>
              <a:chExt cx="1677492" cy="6858000"/>
            </a:xfrm>
          </p:grpSpPr>
          <p:sp>
            <p:nvSpPr>
              <p:cNvPr id="11" name="Freeform 10">
                <a:extLst>
                  <a:ext uri="{FF2B5EF4-FFF2-40B4-BE49-F238E27FC236}">
                    <a16:creationId xmlns:a16="http://schemas.microsoft.com/office/drawing/2014/main" id="{BD1EF664-F240-F597-F784-FEA0E449BB93}"/>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Freeform 11">
                <a:extLst>
                  <a:ext uri="{FF2B5EF4-FFF2-40B4-BE49-F238E27FC236}">
                    <a16:creationId xmlns:a16="http://schemas.microsoft.com/office/drawing/2014/main" id="{66774CC9-542D-F645-A1B9-0BE2E4B68180}"/>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gr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2232316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Tree>
    <p:extLst>
      <p:ext uri="{BB962C8B-B14F-4D97-AF65-F5344CB8AC3E}">
        <p14:creationId xmlns:p14="http://schemas.microsoft.com/office/powerpoint/2010/main" val="4266497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2C74E7-5A3E-AFCA-DCD1-F30C658B7D2D}"/>
              </a:ext>
            </a:extLst>
          </p:cNvPr>
          <p:cNvSpPr/>
          <p:nvPr userDrawn="1"/>
        </p:nvSpPr>
        <p:spPr>
          <a:xfrm>
            <a:off x="0" y="6339840"/>
            <a:ext cx="12192000" cy="51816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Tree>
    <p:extLst>
      <p:ext uri="{BB962C8B-B14F-4D97-AF65-F5344CB8AC3E}">
        <p14:creationId xmlns:p14="http://schemas.microsoft.com/office/powerpoint/2010/main" val="3784488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138AD2-EFC0-BE54-E28E-3B61CECDF92B}"/>
              </a:ext>
            </a:extLst>
          </p:cNvPr>
          <p:cNvGrpSpPr/>
          <p:nvPr userDrawn="1"/>
        </p:nvGrpSpPr>
        <p:grpSpPr>
          <a:xfrm>
            <a:off x="-165759" y="-8021"/>
            <a:ext cx="12357759" cy="6866021"/>
            <a:chOff x="-165759" y="-8021"/>
            <a:chExt cx="12357759" cy="6866021"/>
          </a:xfrm>
        </p:grpSpPr>
        <p:sp>
          <p:nvSpPr>
            <p:cNvPr id="7" name="Background - Solid">
              <a:extLst>
                <a:ext uri="{FF2B5EF4-FFF2-40B4-BE49-F238E27FC236}">
                  <a16:creationId xmlns:a16="http://schemas.microsoft.com/office/drawing/2014/main" id="{168D6320-8B75-EBD5-3113-8195718AED00}"/>
                </a:ext>
              </a:extLst>
            </p:cNvPr>
            <p:cNvSpPr/>
            <p:nvPr userDrawn="1"/>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8" name="Slice - Solid">
              <a:extLst>
                <a:ext uri="{FF2B5EF4-FFF2-40B4-BE49-F238E27FC236}">
                  <a16:creationId xmlns:a16="http://schemas.microsoft.com/office/drawing/2014/main" id="{585D9042-D4FA-CA8B-F235-4C1A902C1A7F}"/>
                </a:ext>
              </a:extLst>
            </p:cNvPr>
            <p:cNvSpPr/>
            <p:nvPr userDrawn="1"/>
          </p:nvSpPr>
          <p:spPr>
            <a:xfrm rot="10800000">
              <a:off x="-165759"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Tree>
    <p:extLst>
      <p:ext uri="{BB962C8B-B14F-4D97-AF65-F5344CB8AC3E}">
        <p14:creationId xmlns:p14="http://schemas.microsoft.com/office/powerpoint/2010/main" val="1513228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E128937-A975-D8FD-7664-B71F4AA72669}"/>
              </a:ext>
            </a:extLst>
          </p:cNvPr>
          <p:cNvGrpSpPr/>
          <p:nvPr userDrawn="1"/>
        </p:nvGrpSpPr>
        <p:grpSpPr>
          <a:xfrm>
            <a:off x="0" y="-8022"/>
            <a:ext cx="12192000" cy="6866022"/>
            <a:chOff x="0" y="-8022"/>
            <a:chExt cx="12192000" cy="6866022"/>
          </a:xfrm>
        </p:grpSpPr>
        <p:sp>
          <p:nvSpPr>
            <p:cNvPr id="8" name="Background - Solid">
              <a:extLst>
                <a:ext uri="{FF2B5EF4-FFF2-40B4-BE49-F238E27FC236}">
                  <a16:creationId xmlns:a16="http://schemas.microsoft.com/office/drawing/2014/main" id="{CF15B74C-0297-D31C-0C16-DF4A9001EF2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bg1">
                      <a:alpha val="44000"/>
                    </a:schemeClr>
                  </a:solidFill>
                </a:rPr>
                <a:t>aa</a:t>
              </a:r>
            </a:p>
          </p:txBody>
        </p:sp>
        <p:sp>
          <p:nvSpPr>
            <p:cNvPr id="9" name="Background - Solid">
              <a:extLst>
                <a:ext uri="{FF2B5EF4-FFF2-40B4-BE49-F238E27FC236}">
                  <a16:creationId xmlns:a16="http://schemas.microsoft.com/office/drawing/2014/main" id="{939BDFE8-86BC-5C3F-37C0-8EE684C2D623}"/>
                </a:ext>
              </a:extLst>
            </p:cNvPr>
            <p:cNvSpPr/>
            <p:nvPr/>
          </p:nvSpPr>
          <p:spPr>
            <a:xfrm>
              <a:off x="4556963" y="-8022"/>
              <a:ext cx="7635036" cy="6866021"/>
            </a:xfrm>
            <a:custGeom>
              <a:avLst/>
              <a:gdLst>
                <a:gd name="connsiteX0" fmla="*/ 0 w 6978316"/>
                <a:gd name="connsiteY0" fmla="*/ 0 h 6858000"/>
                <a:gd name="connsiteX1" fmla="*/ 6978316 w 6978316"/>
                <a:gd name="connsiteY1" fmla="*/ 0 h 6858000"/>
                <a:gd name="connsiteX2" fmla="*/ 6978316 w 6978316"/>
                <a:gd name="connsiteY2" fmla="*/ 6858000 h 6858000"/>
                <a:gd name="connsiteX3" fmla="*/ 0 w 6978316"/>
                <a:gd name="connsiteY3" fmla="*/ 6858000 h 6858000"/>
                <a:gd name="connsiteX4" fmla="*/ 0 w 6978316"/>
                <a:gd name="connsiteY4" fmla="*/ 0 h 6858000"/>
                <a:gd name="connsiteX0" fmla="*/ 3649579 w 6978316"/>
                <a:gd name="connsiteY0" fmla="*/ 0 h 6858000"/>
                <a:gd name="connsiteX1" fmla="*/ 6978316 w 6978316"/>
                <a:gd name="connsiteY1" fmla="*/ 0 h 6858000"/>
                <a:gd name="connsiteX2" fmla="*/ 6978316 w 6978316"/>
                <a:gd name="connsiteY2" fmla="*/ 6858000 h 6858000"/>
                <a:gd name="connsiteX3" fmla="*/ 0 w 6978316"/>
                <a:gd name="connsiteY3" fmla="*/ 6858000 h 6858000"/>
                <a:gd name="connsiteX4" fmla="*/ 3649579 w 6978316"/>
                <a:gd name="connsiteY4" fmla="*/ 0 h 6858000"/>
                <a:gd name="connsiteX0" fmla="*/ 505326 w 6978316"/>
                <a:gd name="connsiteY0" fmla="*/ 0 h 6866021"/>
                <a:gd name="connsiteX1" fmla="*/ 6978316 w 6978316"/>
                <a:gd name="connsiteY1" fmla="*/ 8021 h 6866021"/>
                <a:gd name="connsiteX2" fmla="*/ 6978316 w 6978316"/>
                <a:gd name="connsiteY2" fmla="*/ 6866021 h 6866021"/>
                <a:gd name="connsiteX3" fmla="*/ 0 w 6978316"/>
                <a:gd name="connsiteY3" fmla="*/ 6866021 h 6866021"/>
                <a:gd name="connsiteX4" fmla="*/ 505326 w 6978316"/>
                <a:gd name="connsiteY4" fmla="*/ 0 h 6866021"/>
                <a:gd name="connsiteX0" fmla="*/ 1700463 w 8173453"/>
                <a:gd name="connsiteY0" fmla="*/ 0 h 6866021"/>
                <a:gd name="connsiteX1" fmla="*/ 8173453 w 8173453"/>
                <a:gd name="connsiteY1" fmla="*/ 8021 h 6866021"/>
                <a:gd name="connsiteX2" fmla="*/ 8173453 w 8173453"/>
                <a:gd name="connsiteY2" fmla="*/ 6866021 h 6866021"/>
                <a:gd name="connsiteX3" fmla="*/ 0 w 8173453"/>
                <a:gd name="connsiteY3" fmla="*/ 6866021 h 6866021"/>
                <a:gd name="connsiteX4" fmla="*/ 1700463 w 8173453"/>
                <a:gd name="connsiteY4" fmla="*/ 0 h 686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3453" h="6866021">
                  <a:moveTo>
                    <a:pt x="1700463" y="0"/>
                  </a:moveTo>
                  <a:lnTo>
                    <a:pt x="8173453" y="8021"/>
                  </a:lnTo>
                  <a:lnTo>
                    <a:pt x="8173453" y="6866021"/>
                  </a:lnTo>
                  <a:lnTo>
                    <a:pt x="0" y="6866021"/>
                  </a:lnTo>
                  <a:lnTo>
                    <a:pt x="17004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t>
              </a:r>
            </a:p>
          </p:txBody>
        </p:sp>
      </p:grpSp>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Tree>
    <p:extLst>
      <p:ext uri="{BB962C8B-B14F-4D97-AF65-F5344CB8AC3E}">
        <p14:creationId xmlns:p14="http://schemas.microsoft.com/office/powerpoint/2010/main" val="645307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E128937-A975-D8FD-7664-B71F4AA72669}"/>
              </a:ext>
            </a:extLst>
          </p:cNvPr>
          <p:cNvGrpSpPr/>
          <p:nvPr userDrawn="1"/>
        </p:nvGrpSpPr>
        <p:grpSpPr>
          <a:xfrm>
            <a:off x="0" y="-8022"/>
            <a:ext cx="12192000" cy="6866022"/>
            <a:chOff x="0" y="-8022"/>
            <a:chExt cx="12192000" cy="6866022"/>
          </a:xfrm>
        </p:grpSpPr>
        <p:sp>
          <p:nvSpPr>
            <p:cNvPr id="8" name="Background - Solid">
              <a:extLst>
                <a:ext uri="{FF2B5EF4-FFF2-40B4-BE49-F238E27FC236}">
                  <a16:creationId xmlns:a16="http://schemas.microsoft.com/office/drawing/2014/main" id="{CF15B74C-0297-D31C-0C16-DF4A9001EF2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bg1">
                      <a:alpha val="44000"/>
                    </a:schemeClr>
                  </a:solidFill>
                </a:rPr>
                <a:t>aa</a:t>
              </a:r>
            </a:p>
          </p:txBody>
        </p:sp>
        <p:sp>
          <p:nvSpPr>
            <p:cNvPr id="9" name="Background - Solid">
              <a:extLst>
                <a:ext uri="{FF2B5EF4-FFF2-40B4-BE49-F238E27FC236}">
                  <a16:creationId xmlns:a16="http://schemas.microsoft.com/office/drawing/2014/main" id="{939BDFE8-86BC-5C3F-37C0-8EE684C2D623}"/>
                </a:ext>
              </a:extLst>
            </p:cNvPr>
            <p:cNvSpPr/>
            <p:nvPr/>
          </p:nvSpPr>
          <p:spPr>
            <a:xfrm>
              <a:off x="4556963" y="-8022"/>
              <a:ext cx="7635036" cy="6866021"/>
            </a:xfrm>
            <a:custGeom>
              <a:avLst/>
              <a:gdLst>
                <a:gd name="connsiteX0" fmla="*/ 0 w 6978316"/>
                <a:gd name="connsiteY0" fmla="*/ 0 h 6858000"/>
                <a:gd name="connsiteX1" fmla="*/ 6978316 w 6978316"/>
                <a:gd name="connsiteY1" fmla="*/ 0 h 6858000"/>
                <a:gd name="connsiteX2" fmla="*/ 6978316 w 6978316"/>
                <a:gd name="connsiteY2" fmla="*/ 6858000 h 6858000"/>
                <a:gd name="connsiteX3" fmla="*/ 0 w 6978316"/>
                <a:gd name="connsiteY3" fmla="*/ 6858000 h 6858000"/>
                <a:gd name="connsiteX4" fmla="*/ 0 w 6978316"/>
                <a:gd name="connsiteY4" fmla="*/ 0 h 6858000"/>
                <a:gd name="connsiteX0" fmla="*/ 3649579 w 6978316"/>
                <a:gd name="connsiteY0" fmla="*/ 0 h 6858000"/>
                <a:gd name="connsiteX1" fmla="*/ 6978316 w 6978316"/>
                <a:gd name="connsiteY1" fmla="*/ 0 h 6858000"/>
                <a:gd name="connsiteX2" fmla="*/ 6978316 w 6978316"/>
                <a:gd name="connsiteY2" fmla="*/ 6858000 h 6858000"/>
                <a:gd name="connsiteX3" fmla="*/ 0 w 6978316"/>
                <a:gd name="connsiteY3" fmla="*/ 6858000 h 6858000"/>
                <a:gd name="connsiteX4" fmla="*/ 3649579 w 6978316"/>
                <a:gd name="connsiteY4" fmla="*/ 0 h 6858000"/>
                <a:gd name="connsiteX0" fmla="*/ 505326 w 6978316"/>
                <a:gd name="connsiteY0" fmla="*/ 0 h 6866021"/>
                <a:gd name="connsiteX1" fmla="*/ 6978316 w 6978316"/>
                <a:gd name="connsiteY1" fmla="*/ 8021 h 6866021"/>
                <a:gd name="connsiteX2" fmla="*/ 6978316 w 6978316"/>
                <a:gd name="connsiteY2" fmla="*/ 6866021 h 6866021"/>
                <a:gd name="connsiteX3" fmla="*/ 0 w 6978316"/>
                <a:gd name="connsiteY3" fmla="*/ 6866021 h 6866021"/>
                <a:gd name="connsiteX4" fmla="*/ 505326 w 6978316"/>
                <a:gd name="connsiteY4" fmla="*/ 0 h 6866021"/>
                <a:gd name="connsiteX0" fmla="*/ 1700463 w 8173453"/>
                <a:gd name="connsiteY0" fmla="*/ 0 h 6866021"/>
                <a:gd name="connsiteX1" fmla="*/ 8173453 w 8173453"/>
                <a:gd name="connsiteY1" fmla="*/ 8021 h 6866021"/>
                <a:gd name="connsiteX2" fmla="*/ 8173453 w 8173453"/>
                <a:gd name="connsiteY2" fmla="*/ 6866021 h 6866021"/>
                <a:gd name="connsiteX3" fmla="*/ 0 w 8173453"/>
                <a:gd name="connsiteY3" fmla="*/ 6866021 h 6866021"/>
                <a:gd name="connsiteX4" fmla="*/ 1700463 w 8173453"/>
                <a:gd name="connsiteY4" fmla="*/ 0 h 686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3453" h="6866021">
                  <a:moveTo>
                    <a:pt x="1700463" y="0"/>
                  </a:moveTo>
                  <a:lnTo>
                    <a:pt x="8173453" y="8021"/>
                  </a:lnTo>
                  <a:lnTo>
                    <a:pt x="8173453" y="6866021"/>
                  </a:lnTo>
                  <a:lnTo>
                    <a:pt x="0" y="6866021"/>
                  </a:lnTo>
                  <a:lnTo>
                    <a:pt x="17004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t>
              </a:r>
            </a:p>
          </p:txBody>
        </p:sp>
      </p:grpSp>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
        <p:nvSpPr>
          <p:cNvPr id="11" name="Freeform 10">
            <a:extLst>
              <a:ext uri="{FF2B5EF4-FFF2-40B4-BE49-F238E27FC236}">
                <a16:creationId xmlns:a16="http://schemas.microsoft.com/office/drawing/2014/main" id="{42CC58A6-5F92-59CD-4A41-EC1E5CFF575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2" name="Group 11">
            <a:extLst>
              <a:ext uri="{FF2B5EF4-FFF2-40B4-BE49-F238E27FC236}">
                <a16:creationId xmlns:a16="http://schemas.microsoft.com/office/drawing/2014/main" id="{6FA41A12-ADBE-1BF1-2D37-B1E6CCA9FFE3}"/>
              </a:ext>
            </a:extLst>
          </p:cNvPr>
          <p:cNvGrpSpPr/>
          <p:nvPr userDrawn="1"/>
        </p:nvGrpSpPr>
        <p:grpSpPr>
          <a:xfrm>
            <a:off x="4955038" y="0"/>
            <a:ext cx="1677492" cy="6858000"/>
            <a:chOff x="3697870" y="0"/>
            <a:chExt cx="1677492" cy="6858000"/>
          </a:xfrm>
        </p:grpSpPr>
        <p:sp>
          <p:nvSpPr>
            <p:cNvPr id="13" name="Freeform 12">
              <a:extLst>
                <a:ext uri="{FF2B5EF4-FFF2-40B4-BE49-F238E27FC236}">
                  <a16:creationId xmlns:a16="http://schemas.microsoft.com/office/drawing/2014/main" id="{1A192462-0168-F4E9-A5A5-90C5309E4D5B}"/>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Freeform 13">
              <a:extLst>
                <a:ext uri="{FF2B5EF4-FFF2-40B4-BE49-F238E27FC236}">
                  <a16:creationId xmlns:a16="http://schemas.microsoft.com/office/drawing/2014/main" id="{5211459F-DC91-A240-289F-9B885AAF5CD6}"/>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Tree>
    <p:extLst>
      <p:ext uri="{BB962C8B-B14F-4D97-AF65-F5344CB8AC3E}">
        <p14:creationId xmlns:p14="http://schemas.microsoft.com/office/powerpoint/2010/main" val="111206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8FB8-C34C-CEE7-ACB9-143B5C51EC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0D5C09-DD51-9EE7-EDC9-27DAA354B3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AC95C1-0E8D-A0C1-0BE8-9691EB413FD4}"/>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5" name="Footer Placeholder 4">
            <a:extLst>
              <a:ext uri="{FF2B5EF4-FFF2-40B4-BE49-F238E27FC236}">
                <a16:creationId xmlns:a16="http://schemas.microsoft.com/office/drawing/2014/main" id="{EF89E9C1-D654-5A94-DADF-9E97F24D5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AC00F-8DBA-3190-82E2-7577BA924D4B}"/>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613196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3B06EB3-25D1-F725-9205-EF747398575A}"/>
              </a:ext>
            </a:extLst>
          </p:cNvPr>
          <p:cNvSpPr/>
          <p:nvPr userDrawn="1"/>
        </p:nvSpPr>
        <p:spPr>
          <a:xfrm rot="10800000" flipV="1">
            <a:off x="0" y="3451034"/>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1242762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09E638-0A33-BD8D-EF9D-131CE48AEBEC}"/>
              </a:ext>
            </a:extLst>
          </p:cNvPr>
          <p:cNvGrpSpPr/>
          <p:nvPr userDrawn="1"/>
        </p:nvGrpSpPr>
        <p:grpSpPr>
          <a:xfrm>
            <a:off x="0" y="-8022"/>
            <a:ext cx="12192000" cy="6866022"/>
            <a:chOff x="0" y="-8022"/>
            <a:chExt cx="12192000" cy="6866022"/>
          </a:xfrm>
        </p:grpSpPr>
        <p:sp>
          <p:nvSpPr>
            <p:cNvPr id="10" name="Background - Solid">
              <a:extLst>
                <a:ext uri="{FF2B5EF4-FFF2-40B4-BE49-F238E27FC236}">
                  <a16:creationId xmlns:a16="http://schemas.microsoft.com/office/drawing/2014/main" id="{925977B4-C602-8D6C-6A7B-44C765AFA374}"/>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nvGrpSpPr>
            <p:cNvPr id="11" name="Group 10">
              <a:extLst>
                <a:ext uri="{FF2B5EF4-FFF2-40B4-BE49-F238E27FC236}">
                  <a16:creationId xmlns:a16="http://schemas.microsoft.com/office/drawing/2014/main" id="{B6B00819-6582-02B3-44BE-19D404134C3B}"/>
                </a:ext>
              </a:extLst>
            </p:cNvPr>
            <p:cNvGrpSpPr/>
            <p:nvPr/>
          </p:nvGrpSpPr>
          <p:grpSpPr>
            <a:xfrm>
              <a:off x="2021885" y="-8022"/>
              <a:ext cx="10170115" cy="174639"/>
              <a:chOff x="2021885" y="-1574"/>
              <a:chExt cx="10417812" cy="268274"/>
            </a:xfrm>
          </p:grpSpPr>
          <p:sp>
            <p:nvSpPr>
              <p:cNvPr id="13" name="Background - Solid">
                <a:extLst>
                  <a:ext uri="{FF2B5EF4-FFF2-40B4-BE49-F238E27FC236}">
                    <a16:creationId xmlns:a16="http://schemas.microsoft.com/office/drawing/2014/main" id="{9FB2979B-AE0E-62B0-58A6-392A9C8CCD2F}"/>
                  </a:ext>
                </a:extLst>
              </p:cNvPr>
              <p:cNvSpPr/>
              <p:nvPr/>
            </p:nvSpPr>
            <p:spPr>
              <a:xfrm>
                <a:off x="2021885" y="-1574"/>
                <a:ext cx="1492331" cy="268274"/>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4" name="Background - Solid">
                <a:extLst>
                  <a:ext uri="{FF2B5EF4-FFF2-40B4-BE49-F238E27FC236}">
                    <a16:creationId xmlns:a16="http://schemas.microsoft.com/office/drawing/2014/main" id="{0EBC0316-CA05-9603-7866-F1A262439FBD}"/>
                  </a:ext>
                </a:extLst>
              </p:cNvPr>
              <p:cNvSpPr/>
              <p:nvPr/>
            </p:nvSpPr>
            <p:spPr>
              <a:xfrm>
                <a:off x="3509465" y="-1574"/>
                <a:ext cx="1492331" cy="268274"/>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5" name="Background - Solid">
                <a:extLst>
                  <a:ext uri="{FF2B5EF4-FFF2-40B4-BE49-F238E27FC236}">
                    <a16:creationId xmlns:a16="http://schemas.microsoft.com/office/drawing/2014/main" id="{96467501-7C6D-9B2A-32CC-C6DB1BCABFE0}"/>
                  </a:ext>
                </a:extLst>
              </p:cNvPr>
              <p:cNvSpPr/>
              <p:nvPr/>
            </p:nvSpPr>
            <p:spPr>
              <a:xfrm>
                <a:off x="4997045" y="-1574"/>
                <a:ext cx="1492331" cy="268274"/>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Background - Solid">
                <a:extLst>
                  <a:ext uri="{FF2B5EF4-FFF2-40B4-BE49-F238E27FC236}">
                    <a16:creationId xmlns:a16="http://schemas.microsoft.com/office/drawing/2014/main" id="{5DB76155-84F0-6B4E-A668-0536B0368C61}"/>
                  </a:ext>
                </a:extLst>
              </p:cNvPr>
              <p:cNvSpPr/>
              <p:nvPr/>
            </p:nvSpPr>
            <p:spPr>
              <a:xfrm>
                <a:off x="6484625" y="-1574"/>
                <a:ext cx="1492331" cy="268274"/>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Background - Solid">
                <a:extLst>
                  <a:ext uri="{FF2B5EF4-FFF2-40B4-BE49-F238E27FC236}">
                    <a16:creationId xmlns:a16="http://schemas.microsoft.com/office/drawing/2014/main" id="{73B0FF6D-C58F-FF65-7AD1-33FA94AE3B0B}"/>
                  </a:ext>
                </a:extLst>
              </p:cNvPr>
              <p:cNvSpPr/>
              <p:nvPr/>
            </p:nvSpPr>
            <p:spPr>
              <a:xfrm>
                <a:off x="7972205" y="-1574"/>
                <a:ext cx="1492331" cy="268274"/>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Background - Solid">
                <a:extLst>
                  <a:ext uri="{FF2B5EF4-FFF2-40B4-BE49-F238E27FC236}">
                    <a16:creationId xmlns:a16="http://schemas.microsoft.com/office/drawing/2014/main" id="{A9343DE0-2EBE-8273-5320-5F1D6DF68CF2}"/>
                  </a:ext>
                </a:extLst>
              </p:cNvPr>
              <p:cNvSpPr/>
              <p:nvPr/>
            </p:nvSpPr>
            <p:spPr>
              <a:xfrm>
                <a:off x="9459785" y="-1574"/>
                <a:ext cx="1492331" cy="268274"/>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9" name="Background - Solid">
                <a:extLst>
                  <a:ext uri="{FF2B5EF4-FFF2-40B4-BE49-F238E27FC236}">
                    <a16:creationId xmlns:a16="http://schemas.microsoft.com/office/drawing/2014/main" id="{8EE76241-EBA0-A575-0972-5B5AE92858AD}"/>
                  </a:ext>
                </a:extLst>
              </p:cNvPr>
              <p:cNvSpPr/>
              <p:nvPr/>
            </p:nvSpPr>
            <p:spPr>
              <a:xfrm>
                <a:off x="10947366" y="-1574"/>
                <a:ext cx="1492331" cy="26827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sp>
          <p:nvSpPr>
            <p:cNvPr id="12" name="Freeform 11">
              <a:extLst>
                <a:ext uri="{FF2B5EF4-FFF2-40B4-BE49-F238E27FC236}">
                  <a16:creationId xmlns:a16="http://schemas.microsoft.com/office/drawing/2014/main" id="{583EC3B6-C230-EE19-4CEC-39EBF76C2AAC}"/>
                </a:ext>
              </a:extLst>
            </p:cNvPr>
            <p:cNvSpPr/>
            <p:nvPr/>
          </p:nvSpPr>
          <p:spPr>
            <a:xfrm>
              <a:off x="0" y="-8022"/>
              <a:ext cx="2193729" cy="6866022"/>
            </a:xfrm>
            <a:custGeom>
              <a:avLst/>
              <a:gdLst>
                <a:gd name="connsiteX0" fmla="*/ 372975 w 2193729"/>
                <a:gd name="connsiteY0" fmla="*/ 0 h 6866022"/>
                <a:gd name="connsiteX1" fmla="*/ 1774629 w 2193729"/>
                <a:gd name="connsiteY1" fmla="*/ 0 h 6866022"/>
                <a:gd name="connsiteX2" fmla="*/ 2193729 w 2193729"/>
                <a:gd name="connsiteY2" fmla="*/ 0 h 6866022"/>
                <a:gd name="connsiteX3" fmla="*/ 605282 w 2193729"/>
                <a:gd name="connsiteY3" fmla="*/ 6866021 h 6866022"/>
                <a:gd name="connsiteX4" fmla="*/ 469279 w 2193729"/>
                <a:gd name="connsiteY4" fmla="*/ 6865841 h 6866022"/>
                <a:gd name="connsiteX5" fmla="*/ 469279 w 2193729"/>
                <a:gd name="connsiteY5" fmla="*/ 6866022 h 6866022"/>
                <a:gd name="connsiteX6" fmla="*/ 0 w 2193729"/>
                <a:gd name="connsiteY6" fmla="*/ 6866022 h 6866022"/>
                <a:gd name="connsiteX7" fmla="*/ 0 w 2193729"/>
                <a:gd name="connsiteY7" fmla="*/ 8022 h 6866022"/>
                <a:gd name="connsiteX8" fmla="*/ 372975 w 2193729"/>
                <a:gd name="connsiteY8" fmla="*/ 8022 h 686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729" h="6866022">
                  <a:moveTo>
                    <a:pt x="372975" y="0"/>
                  </a:moveTo>
                  <a:lnTo>
                    <a:pt x="1774629" y="0"/>
                  </a:lnTo>
                  <a:lnTo>
                    <a:pt x="2193729" y="0"/>
                  </a:lnTo>
                  <a:lnTo>
                    <a:pt x="605282" y="6866021"/>
                  </a:lnTo>
                  <a:lnTo>
                    <a:pt x="469279" y="6865841"/>
                  </a:lnTo>
                  <a:lnTo>
                    <a:pt x="469279" y="6866022"/>
                  </a:lnTo>
                  <a:lnTo>
                    <a:pt x="0" y="6866022"/>
                  </a:lnTo>
                  <a:lnTo>
                    <a:pt x="0" y="8022"/>
                  </a:lnTo>
                  <a:lnTo>
                    <a:pt x="372975" y="80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367264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10" name="Background - Solid">
            <a:extLst>
              <a:ext uri="{FF2B5EF4-FFF2-40B4-BE49-F238E27FC236}">
                <a16:creationId xmlns:a16="http://schemas.microsoft.com/office/drawing/2014/main" id="{925977B4-C602-8D6C-6A7B-44C765AFA374}"/>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2" name="Freeform 11">
            <a:extLst>
              <a:ext uri="{FF2B5EF4-FFF2-40B4-BE49-F238E27FC236}">
                <a16:creationId xmlns:a16="http://schemas.microsoft.com/office/drawing/2014/main" id="{583EC3B6-C230-EE19-4CEC-39EBF76C2AAC}"/>
              </a:ext>
            </a:extLst>
          </p:cNvPr>
          <p:cNvSpPr/>
          <p:nvPr/>
        </p:nvSpPr>
        <p:spPr>
          <a:xfrm>
            <a:off x="0" y="-8022"/>
            <a:ext cx="2193729" cy="6866022"/>
          </a:xfrm>
          <a:custGeom>
            <a:avLst/>
            <a:gdLst>
              <a:gd name="connsiteX0" fmla="*/ 372975 w 2193729"/>
              <a:gd name="connsiteY0" fmla="*/ 0 h 6866022"/>
              <a:gd name="connsiteX1" fmla="*/ 1774629 w 2193729"/>
              <a:gd name="connsiteY1" fmla="*/ 0 h 6866022"/>
              <a:gd name="connsiteX2" fmla="*/ 2193729 w 2193729"/>
              <a:gd name="connsiteY2" fmla="*/ 0 h 6866022"/>
              <a:gd name="connsiteX3" fmla="*/ 605282 w 2193729"/>
              <a:gd name="connsiteY3" fmla="*/ 6866021 h 6866022"/>
              <a:gd name="connsiteX4" fmla="*/ 469279 w 2193729"/>
              <a:gd name="connsiteY4" fmla="*/ 6865841 h 6866022"/>
              <a:gd name="connsiteX5" fmla="*/ 469279 w 2193729"/>
              <a:gd name="connsiteY5" fmla="*/ 6866022 h 6866022"/>
              <a:gd name="connsiteX6" fmla="*/ 0 w 2193729"/>
              <a:gd name="connsiteY6" fmla="*/ 6866022 h 6866022"/>
              <a:gd name="connsiteX7" fmla="*/ 0 w 2193729"/>
              <a:gd name="connsiteY7" fmla="*/ 8022 h 6866022"/>
              <a:gd name="connsiteX8" fmla="*/ 372975 w 2193729"/>
              <a:gd name="connsiteY8" fmla="*/ 8022 h 686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729" h="6866022">
                <a:moveTo>
                  <a:pt x="372975" y="0"/>
                </a:moveTo>
                <a:lnTo>
                  <a:pt x="1774629" y="0"/>
                </a:lnTo>
                <a:lnTo>
                  <a:pt x="2193729" y="0"/>
                </a:lnTo>
                <a:lnTo>
                  <a:pt x="605282" y="6866021"/>
                </a:lnTo>
                <a:lnTo>
                  <a:pt x="469279" y="6865841"/>
                </a:lnTo>
                <a:lnTo>
                  <a:pt x="469279" y="6866022"/>
                </a:lnTo>
                <a:lnTo>
                  <a:pt x="0" y="6866022"/>
                </a:lnTo>
                <a:lnTo>
                  <a:pt x="0" y="8022"/>
                </a:lnTo>
                <a:lnTo>
                  <a:pt x="372975" y="80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2801555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FCA3B97-2395-2E49-3664-1A72163C8181}"/>
              </a:ext>
            </a:extLst>
          </p:cNvPr>
          <p:cNvSpPr/>
          <p:nvPr userDrawn="1"/>
        </p:nvSpPr>
        <p:spPr>
          <a:xfrm rot="10800000" flipV="1">
            <a:off x="0" y="3517136"/>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en-US" dirty="0">
                <a:solidFill>
                  <a:schemeClr val="lt1">
                    <a:alpha val="44000"/>
                  </a:schemeClr>
                </a:solidFill>
              </a:rPr>
              <a:t>m</a:t>
            </a:r>
          </a:p>
        </p:txBody>
      </p:sp>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Tree>
    <p:extLst>
      <p:ext uri="{BB962C8B-B14F-4D97-AF65-F5344CB8AC3E}">
        <p14:creationId xmlns:p14="http://schemas.microsoft.com/office/powerpoint/2010/main" val="2080195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
        <p:nvSpPr>
          <p:cNvPr id="8" name="Freeform 7">
            <a:extLst>
              <a:ext uri="{FF2B5EF4-FFF2-40B4-BE49-F238E27FC236}">
                <a16:creationId xmlns:a16="http://schemas.microsoft.com/office/drawing/2014/main" id="{67D4130B-DFAC-123A-76F8-6446387BA6A8}"/>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Tree>
    <p:extLst>
      <p:ext uri="{BB962C8B-B14F-4D97-AF65-F5344CB8AC3E}">
        <p14:creationId xmlns:p14="http://schemas.microsoft.com/office/powerpoint/2010/main" val="973619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D22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707A-6BF3-7F41-BF25-D121B80B6318}"/>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8E18DA7-EB25-0A4D-AFFE-9F109FA79F9F}"/>
              </a:ext>
            </a:extLst>
          </p:cNvPr>
          <p:cNvSpPr>
            <a:spLocks noGrp="1"/>
          </p:cNvSpPr>
          <p:nvPr>
            <p:ph type="body" sz="quarter" idx="13"/>
          </p:nvPr>
        </p:nvSpPr>
        <p:spPr>
          <a:xfrm>
            <a:off x="410818" y="1331088"/>
            <a:ext cx="5354255" cy="48458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4230E48-E98F-3B4A-B035-286A8E491E1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ood, drawing&#10;&#10;Description automatically generated">
            <a:extLst>
              <a:ext uri="{FF2B5EF4-FFF2-40B4-BE49-F238E27FC236}">
                <a16:creationId xmlns:a16="http://schemas.microsoft.com/office/drawing/2014/main" id="{112EB3CF-D9C7-6A43-9572-2FD29EB93B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7" name="Group 6">
            <a:extLst>
              <a:ext uri="{FF2B5EF4-FFF2-40B4-BE49-F238E27FC236}">
                <a16:creationId xmlns:a16="http://schemas.microsoft.com/office/drawing/2014/main" id="{38045D26-8C33-294E-98EE-70FFFD7130D0}"/>
              </a:ext>
            </a:extLst>
          </p:cNvPr>
          <p:cNvGrpSpPr/>
          <p:nvPr userDrawn="1"/>
        </p:nvGrpSpPr>
        <p:grpSpPr>
          <a:xfrm>
            <a:off x="11273010" y="6416040"/>
            <a:ext cx="125096" cy="365760"/>
            <a:chOff x="9970956" y="6416040"/>
            <a:chExt cx="125096" cy="365760"/>
          </a:xfrm>
        </p:grpSpPr>
        <p:cxnSp>
          <p:nvCxnSpPr>
            <p:cNvPr id="8" name="Straight Connector 7">
              <a:extLst>
                <a:ext uri="{FF2B5EF4-FFF2-40B4-BE49-F238E27FC236}">
                  <a16:creationId xmlns:a16="http://schemas.microsoft.com/office/drawing/2014/main" id="{20991150-1FA1-B94F-9E36-C0849AD9E98A}"/>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54B4AE-E7BB-FE47-8A11-B7A39D99E298}"/>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19">
            <a:extLst>
              <a:ext uri="{FF2B5EF4-FFF2-40B4-BE49-F238E27FC236}">
                <a16:creationId xmlns:a16="http://schemas.microsoft.com/office/drawing/2014/main" id="{3C4CAAAC-B9EF-4240-A7A1-7A5F45378BB7}"/>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126468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D2240"/>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71E0CEC9-9D2F-5544-87AE-66A08FEBD43C}"/>
              </a:ext>
            </a:extLst>
          </p:cNvPr>
          <p:cNvSpPr>
            <a:spLocks noGrp="1"/>
          </p:cNvSpPr>
          <p:nvPr>
            <p:ph type="pic" sz="quarter" idx="15"/>
          </p:nvPr>
        </p:nvSpPr>
        <p:spPr>
          <a:xfrm>
            <a:off x="410818" y="346722"/>
            <a:ext cx="914400" cy="914400"/>
          </a:xfrm>
        </p:spPr>
        <p:txBody>
          <a:bodyPr/>
          <a:lstStyle/>
          <a:p>
            <a:endParaRPr lang="en-US"/>
          </a:p>
        </p:txBody>
      </p:sp>
      <p:sp>
        <p:nvSpPr>
          <p:cNvPr id="20" name="Text Placeholder 19">
            <a:extLst>
              <a:ext uri="{FF2B5EF4-FFF2-40B4-BE49-F238E27FC236}">
                <a16:creationId xmlns:a16="http://schemas.microsoft.com/office/drawing/2014/main" id="{ECAD6617-8761-4247-A702-E4F2A27BAE14}"/>
              </a:ext>
            </a:extLst>
          </p:cNvPr>
          <p:cNvSpPr>
            <a:spLocks noGrp="1"/>
          </p:cNvSpPr>
          <p:nvPr>
            <p:ph type="body" sz="quarter" idx="14"/>
          </p:nvPr>
        </p:nvSpPr>
        <p:spPr>
          <a:xfrm>
            <a:off x="411163" y="1392238"/>
            <a:ext cx="5684837" cy="4879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4230E48-E98F-3B4A-B035-286A8E491E1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ood, drawing&#10;&#10;Description automatically generated">
            <a:extLst>
              <a:ext uri="{FF2B5EF4-FFF2-40B4-BE49-F238E27FC236}">
                <a16:creationId xmlns:a16="http://schemas.microsoft.com/office/drawing/2014/main" id="{112EB3CF-D9C7-6A43-9572-2FD29EB93B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7" name="Group 6">
            <a:extLst>
              <a:ext uri="{FF2B5EF4-FFF2-40B4-BE49-F238E27FC236}">
                <a16:creationId xmlns:a16="http://schemas.microsoft.com/office/drawing/2014/main" id="{38045D26-8C33-294E-98EE-70FFFD7130D0}"/>
              </a:ext>
            </a:extLst>
          </p:cNvPr>
          <p:cNvGrpSpPr/>
          <p:nvPr userDrawn="1"/>
        </p:nvGrpSpPr>
        <p:grpSpPr>
          <a:xfrm>
            <a:off x="11273010" y="6416040"/>
            <a:ext cx="125096" cy="365760"/>
            <a:chOff x="9970956" y="6416040"/>
            <a:chExt cx="125096" cy="365760"/>
          </a:xfrm>
        </p:grpSpPr>
        <p:cxnSp>
          <p:nvCxnSpPr>
            <p:cNvPr id="8" name="Straight Connector 7">
              <a:extLst>
                <a:ext uri="{FF2B5EF4-FFF2-40B4-BE49-F238E27FC236}">
                  <a16:creationId xmlns:a16="http://schemas.microsoft.com/office/drawing/2014/main" id="{20991150-1FA1-B94F-9E36-C0849AD9E98A}"/>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54B4AE-E7BB-FE47-8A11-B7A39D99E298}"/>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19">
            <a:extLst>
              <a:ext uri="{FF2B5EF4-FFF2-40B4-BE49-F238E27FC236}">
                <a16:creationId xmlns:a16="http://schemas.microsoft.com/office/drawing/2014/main" id="{3C4CAAAC-B9EF-4240-A7A1-7A5F45378BB7}"/>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
        <p:nvSpPr>
          <p:cNvPr id="3" name="Title 2">
            <a:extLst>
              <a:ext uri="{FF2B5EF4-FFF2-40B4-BE49-F238E27FC236}">
                <a16:creationId xmlns:a16="http://schemas.microsoft.com/office/drawing/2014/main" id="{E16BCC36-4B75-9949-9C55-D7B729C668DF}"/>
              </a:ext>
            </a:extLst>
          </p:cNvPr>
          <p:cNvSpPr>
            <a:spLocks noGrp="1"/>
          </p:cNvSpPr>
          <p:nvPr>
            <p:ph type="title" hasCustomPrompt="1"/>
          </p:nvPr>
        </p:nvSpPr>
        <p:spPr>
          <a:xfrm>
            <a:off x="1411193" y="450565"/>
            <a:ext cx="10515600" cy="706714"/>
          </a:xfrm>
        </p:spPr>
        <p:txBody>
          <a:bodyPr>
            <a:no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49380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D22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BB8F37-0E51-C443-92E6-10DF36121090}"/>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ood, drawing&#10;&#10;Description automatically generated">
            <a:extLst>
              <a:ext uri="{FF2B5EF4-FFF2-40B4-BE49-F238E27FC236}">
                <a16:creationId xmlns:a16="http://schemas.microsoft.com/office/drawing/2014/main" id="{5A6B55DA-FCD9-A84C-9BCE-A69F52E4EE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7" name="Group 6">
            <a:extLst>
              <a:ext uri="{FF2B5EF4-FFF2-40B4-BE49-F238E27FC236}">
                <a16:creationId xmlns:a16="http://schemas.microsoft.com/office/drawing/2014/main" id="{94315B66-EBD7-0A42-ACB2-9E41FC05845F}"/>
              </a:ext>
            </a:extLst>
          </p:cNvPr>
          <p:cNvGrpSpPr/>
          <p:nvPr userDrawn="1"/>
        </p:nvGrpSpPr>
        <p:grpSpPr>
          <a:xfrm>
            <a:off x="11273010" y="6416040"/>
            <a:ext cx="125096" cy="365760"/>
            <a:chOff x="9970956" y="6416040"/>
            <a:chExt cx="125096" cy="365760"/>
          </a:xfrm>
        </p:grpSpPr>
        <p:cxnSp>
          <p:nvCxnSpPr>
            <p:cNvPr id="8" name="Straight Connector 7">
              <a:extLst>
                <a:ext uri="{FF2B5EF4-FFF2-40B4-BE49-F238E27FC236}">
                  <a16:creationId xmlns:a16="http://schemas.microsoft.com/office/drawing/2014/main" id="{B668BA2A-274A-4D46-995B-C2A36B15C76A}"/>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F04690-718A-5840-8633-94801BEDE96B}"/>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19">
            <a:extLst>
              <a:ext uri="{FF2B5EF4-FFF2-40B4-BE49-F238E27FC236}">
                <a16:creationId xmlns:a16="http://schemas.microsoft.com/office/drawing/2014/main" id="{0FBA4552-0C65-DD4B-AC3A-C53B06E838B2}"/>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
        <p:nvSpPr>
          <p:cNvPr id="11" name="Picture Placeholder 10">
            <a:extLst>
              <a:ext uri="{FF2B5EF4-FFF2-40B4-BE49-F238E27FC236}">
                <a16:creationId xmlns:a16="http://schemas.microsoft.com/office/drawing/2014/main" id="{CD5F0FFC-64E5-984E-8312-ADD1A478E1C8}"/>
              </a:ext>
            </a:extLst>
          </p:cNvPr>
          <p:cNvSpPr>
            <a:spLocks noGrp="1"/>
          </p:cNvSpPr>
          <p:nvPr>
            <p:ph type="pic" sz="quarter" idx="14"/>
          </p:nvPr>
        </p:nvSpPr>
        <p:spPr>
          <a:xfrm>
            <a:off x="7425755" y="1269612"/>
            <a:ext cx="4343884" cy="4830763"/>
          </a:xfrm>
          <a:ln w="28575">
            <a:solidFill>
              <a:schemeClr val="accent2"/>
            </a:solidFill>
          </a:ln>
        </p:spPr>
        <p:txBody>
          <a:bodyPr/>
          <a:lstStyle/>
          <a:p>
            <a:endParaRPr lang="en-US"/>
          </a:p>
        </p:txBody>
      </p:sp>
      <p:sp>
        <p:nvSpPr>
          <p:cNvPr id="12" name="Title 1">
            <a:extLst>
              <a:ext uri="{FF2B5EF4-FFF2-40B4-BE49-F238E27FC236}">
                <a16:creationId xmlns:a16="http://schemas.microsoft.com/office/drawing/2014/main" id="{60C04F88-9FFE-6240-A06C-F03D42D74C85}"/>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
        <p:nvSpPr>
          <p:cNvPr id="13" name="Text Placeholder 4">
            <a:extLst>
              <a:ext uri="{FF2B5EF4-FFF2-40B4-BE49-F238E27FC236}">
                <a16:creationId xmlns:a16="http://schemas.microsoft.com/office/drawing/2014/main" id="{80945393-5477-1243-A015-0E69F058B0BE}"/>
              </a:ext>
            </a:extLst>
          </p:cNvPr>
          <p:cNvSpPr>
            <a:spLocks noGrp="1"/>
          </p:cNvSpPr>
          <p:nvPr>
            <p:ph type="body" sz="quarter" idx="13"/>
          </p:nvPr>
        </p:nvSpPr>
        <p:spPr>
          <a:xfrm>
            <a:off x="410818" y="1269612"/>
            <a:ext cx="5354255" cy="49073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2919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1523999" y="1244601"/>
            <a:ext cx="7649817" cy="2387600"/>
          </a:xfrm>
        </p:spPr>
        <p:txBody>
          <a:bodyPr anchor="ctr">
            <a:normAutofit/>
          </a:bodyPr>
          <a:lstStyle>
            <a:lvl1pPr algn="l">
              <a:defRPr sz="54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EC7ADAA-28AA-3746-BBED-0A52E4A3979C}"/>
              </a:ext>
            </a:extLst>
          </p:cNvPr>
          <p:cNvSpPr>
            <a:spLocks noGrp="1"/>
          </p:cNvSpPr>
          <p:nvPr>
            <p:ph type="subTitle" idx="1"/>
          </p:nvPr>
        </p:nvSpPr>
        <p:spPr>
          <a:xfrm>
            <a:off x="1524000" y="3693478"/>
            <a:ext cx="4572000" cy="77692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Graphical user interface&#10;&#10;Description automatically generated with medium confidence">
            <a:extLst>
              <a:ext uri="{FF2B5EF4-FFF2-40B4-BE49-F238E27FC236}">
                <a16:creationId xmlns:a16="http://schemas.microsoft.com/office/drawing/2014/main" id="{9337BEC2-1448-DD4F-8F95-1A8A3533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0410" y="5841999"/>
            <a:ext cx="2208808" cy="644972"/>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4B04884-5587-E646-B95E-69F79936CCE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67088" y="5938711"/>
            <a:ext cx="2810790" cy="451549"/>
          </a:xfrm>
          <a:prstGeom prst="rect">
            <a:avLst/>
          </a:prstGeom>
        </p:spPr>
      </p:pic>
      <p:cxnSp>
        <p:nvCxnSpPr>
          <p:cNvPr id="7" name="Straight Connector 6">
            <a:extLst>
              <a:ext uri="{FF2B5EF4-FFF2-40B4-BE49-F238E27FC236}">
                <a16:creationId xmlns:a16="http://schemas.microsoft.com/office/drawing/2014/main" id="{812344E1-B1E6-BC45-8AC1-C7ECFD9F89C3}"/>
              </a:ext>
            </a:extLst>
          </p:cNvPr>
          <p:cNvCxnSpPr>
            <a:cxnSpLocks/>
          </p:cNvCxnSpPr>
          <p:nvPr userDrawn="1"/>
        </p:nvCxnSpPr>
        <p:spPr>
          <a:xfrm rot="5400000">
            <a:off x="3759968" y="6164485"/>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175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D2240"/>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287B9AC-07B9-F245-A329-1B92B71C0393}"/>
              </a:ext>
            </a:extLst>
          </p:cNvPr>
          <p:cNvSpPr>
            <a:spLocks noGrp="1"/>
          </p:cNvSpPr>
          <p:nvPr>
            <p:ph type="title" hasCustomPrompt="1"/>
          </p:nvPr>
        </p:nvSpPr>
        <p:spPr>
          <a:xfrm>
            <a:off x="410818" y="349353"/>
            <a:ext cx="8653041" cy="665022"/>
          </a:xfrm>
        </p:spPr>
        <p:txBody>
          <a:bodyPr>
            <a:normAutofit/>
          </a:bodyPr>
          <a:lstStyle>
            <a:lvl1pPr>
              <a:defRPr sz="3600" b="1">
                <a:solidFill>
                  <a:schemeClr val="bg1"/>
                </a:solidFill>
              </a:defRPr>
            </a:lvl1pPr>
          </a:lstStyle>
          <a:p>
            <a:r>
              <a:rPr lang="en-US" dirty="0"/>
              <a:t>CLICK TO EDIT MASTER TITLE STYLE</a:t>
            </a:r>
          </a:p>
        </p:txBody>
      </p:sp>
      <p:sp>
        <p:nvSpPr>
          <p:cNvPr id="16" name="Rectangle 15">
            <a:extLst>
              <a:ext uri="{FF2B5EF4-FFF2-40B4-BE49-F238E27FC236}">
                <a16:creationId xmlns:a16="http://schemas.microsoft.com/office/drawing/2014/main" id="{7C991874-8CE8-5F47-8EF3-03585FB94A82}"/>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99BC20C9-6EF0-5442-ACAB-2CF985941E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000527" y="6430237"/>
            <a:ext cx="2100033" cy="337367"/>
          </a:xfrm>
          <a:prstGeom prst="rect">
            <a:avLst/>
          </a:prstGeom>
        </p:spPr>
      </p:pic>
      <p:pic>
        <p:nvPicPr>
          <p:cNvPr id="18" name="Picture 17" descr="A picture containing food, drawing&#10;&#10;Description automatically generated">
            <a:extLst>
              <a:ext uri="{FF2B5EF4-FFF2-40B4-BE49-F238E27FC236}">
                <a16:creationId xmlns:a16="http://schemas.microsoft.com/office/drawing/2014/main" id="{BBF532C8-FF84-A542-999E-3EFDE15AD2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5090" y="6397623"/>
            <a:ext cx="1378746" cy="402594"/>
          </a:xfrm>
          <a:prstGeom prst="rect">
            <a:avLst/>
          </a:prstGeom>
        </p:spPr>
      </p:pic>
      <p:cxnSp>
        <p:nvCxnSpPr>
          <p:cNvPr id="19" name="Straight Connector 18">
            <a:extLst>
              <a:ext uri="{FF2B5EF4-FFF2-40B4-BE49-F238E27FC236}">
                <a16:creationId xmlns:a16="http://schemas.microsoft.com/office/drawing/2014/main" id="{ABA72F3E-1932-A54E-A80A-FBE7218B1B06}"/>
              </a:ext>
            </a:extLst>
          </p:cNvPr>
          <p:cNvCxnSpPr>
            <a:cxnSpLocks/>
          </p:cNvCxnSpPr>
          <p:nvPr userDrawn="1"/>
        </p:nvCxnSpPr>
        <p:spPr>
          <a:xfrm rot="5400000">
            <a:off x="97099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F73B7E7A-E455-B042-81D7-2FAA43EACBC8}"/>
              </a:ext>
            </a:extLst>
          </p:cNvPr>
          <p:cNvSpPr txBox="1">
            <a:spLocks/>
          </p:cNvSpPr>
          <p:nvPr userDrawn="1"/>
        </p:nvSpPr>
        <p:spPr>
          <a:xfrm>
            <a:off x="253705" y="6364039"/>
            <a:ext cx="114808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100" smtClean="0">
                <a:solidFill>
                  <a:schemeClr val="bg1"/>
                </a:solidFill>
              </a:rPr>
              <a:pPr/>
              <a:t>‹#›</a:t>
            </a:fld>
            <a:endParaRPr lang="en-US" sz="1100" dirty="0">
              <a:solidFill>
                <a:schemeClr val="bg1"/>
              </a:solidFill>
            </a:endParaRPr>
          </a:p>
        </p:txBody>
      </p:sp>
      <p:sp>
        <p:nvSpPr>
          <p:cNvPr id="21" name="Content Placeholder 3">
            <a:extLst>
              <a:ext uri="{FF2B5EF4-FFF2-40B4-BE49-F238E27FC236}">
                <a16:creationId xmlns:a16="http://schemas.microsoft.com/office/drawing/2014/main" id="{9E043BEB-992B-3E4E-ACC5-E80A78853DD0}"/>
              </a:ext>
            </a:extLst>
          </p:cNvPr>
          <p:cNvSpPr>
            <a:spLocks noGrp="1"/>
          </p:cNvSpPr>
          <p:nvPr>
            <p:ph sz="quarter" idx="14"/>
          </p:nvPr>
        </p:nvSpPr>
        <p:spPr>
          <a:xfrm>
            <a:off x="410818" y="1331088"/>
            <a:ext cx="11370019" cy="4845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3CB6-D541-4A3B-FDF5-15C015BFA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A5AA4-1638-F1E3-B1CA-88C3843DFB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3EEB6D-E738-9B5A-4D44-3B2A5DE373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9325E5-68AD-B125-400D-F022887A6DFF}"/>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6" name="Footer Placeholder 5">
            <a:extLst>
              <a:ext uri="{FF2B5EF4-FFF2-40B4-BE49-F238E27FC236}">
                <a16:creationId xmlns:a16="http://schemas.microsoft.com/office/drawing/2014/main" id="{18CA13CC-B0A4-A315-FBF5-FDA9395D2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3B64D-7E28-0E47-7575-406F7D73EDE5}"/>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368627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D22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30E48-E98F-3B4A-B035-286A8E491E1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3CD42D-FF1A-0C47-8231-7E899959E7A0}"/>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creenshot of a cell phone&#10;&#10;Description automatically generated">
            <a:extLst>
              <a:ext uri="{FF2B5EF4-FFF2-40B4-BE49-F238E27FC236}">
                <a16:creationId xmlns:a16="http://schemas.microsoft.com/office/drawing/2014/main" id="{D0ABA9C3-B604-9240-A0AD-A85DB7C7FB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000527" y="6430237"/>
            <a:ext cx="2100033" cy="337367"/>
          </a:xfrm>
          <a:prstGeom prst="rect">
            <a:avLst/>
          </a:prstGeom>
        </p:spPr>
      </p:pic>
      <p:pic>
        <p:nvPicPr>
          <p:cNvPr id="13" name="Picture 12" descr="A picture containing food, drawing&#10;&#10;Description automatically generated">
            <a:extLst>
              <a:ext uri="{FF2B5EF4-FFF2-40B4-BE49-F238E27FC236}">
                <a16:creationId xmlns:a16="http://schemas.microsoft.com/office/drawing/2014/main" id="{3C30ABBF-2E74-FC4C-B25D-B2CE07E7D2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5090" y="6397623"/>
            <a:ext cx="1378746" cy="402594"/>
          </a:xfrm>
          <a:prstGeom prst="rect">
            <a:avLst/>
          </a:prstGeom>
        </p:spPr>
      </p:pic>
      <p:cxnSp>
        <p:nvCxnSpPr>
          <p:cNvPr id="14" name="Straight Connector 13">
            <a:extLst>
              <a:ext uri="{FF2B5EF4-FFF2-40B4-BE49-F238E27FC236}">
                <a16:creationId xmlns:a16="http://schemas.microsoft.com/office/drawing/2014/main" id="{45AFF672-4880-0248-871D-56B0BED9A01F}"/>
              </a:ext>
            </a:extLst>
          </p:cNvPr>
          <p:cNvCxnSpPr>
            <a:cxnSpLocks/>
          </p:cNvCxnSpPr>
          <p:nvPr userDrawn="1"/>
        </p:nvCxnSpPr>
        <p:spPr>
          <a:xfrm rot="5400000">
            <a:off x="97099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sp>
        <p:nvSpPr>
          <p:cNvPr id="15" name="Slide Number Placeholder 19">
            <a:extLst>
              <a:ext uri="{FF2B5EF4-FFF2-40B4-BE49-F238E27FC236}">
                <a16:creationId xmlns:a16="http://schemas.microsoft.com/office/drawing/2014/main" id="{0F46DA33-1B5C-0B4A-A918-EB6397868ADB}"/>
              </a:ext>
            </a:extLst>
          </p:cNvPr>
          <p:cNvSpPr txBox="1">
            <a:spLocks/>
          </p:cNvSpPr>
          <p:nvPr userDrawn="1"/>
        </p:nvSpPr>
        <p:spPr>
          <a:xfrm>
            <a:off x="253705" y="6364039"/>
            <a:ext cx="114808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100" smtClean="0">
                <a:solidFill>
                  <a:schemeClr val="bg1"/>
                </a:solidFill>
              </a:rPr>
              <a:pPr/>
              <a:t>‹#›</a:t>
            </a:fld>
            <a:endParaRPr lang="en-US" sz="1100" dirty="0">
              <a:solidFill>
                <a:schemeClr val="bg1"/>
              </a:solidFill>
            </a:endParaRPr>
          </a:p>
        </p:txBody>
      </p:sp>
      <p:sp>
        <p:nvSpPr>
          <p:cNvPr id="16" name="Title 1">
            <a:extLst>
              <a:ext uri="{FF2B5EF4-FFF2-40B4-BE49-F238E27FC236}">
                <a16:creationId xmlns:a16="http://schemas.microsoft.com/office/drawing/2014/main" id="{2414C3AC-72BD-E543-B9D2-0ECB6D60714D}"/>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
        <p:nvSpPr>
          <p:cNvPr id="17" name="Text Placeholder 4">
            <a:extLst>
              <a:ext uri="{FF2B5EF4-FFF2-40B4-BE49-F238E27FC236}">
                <a16:creationId xmlns:a16="http://schemas.microsoft.com/office/drawing/2014/main" id="{D8E4F99F-BC94-DA4B-940F-63D0F0D9F4EA}"/>
              </a:ext>
            </a:extLst>
          </p:cNvPr>
          <p:cNvSpPr>
            <a:spLocks noGrp="1"/>
          </p:cNvSpPr>
          <p:nvPr>
            <p:ph type="body" sz="quarter" idx="13"/>
          </p:nvPr>
        </p:nvSpPr>
        <p:spPr>
          <a:xfrm>
            <a:off x="410818" y="1331088"/>
            <a:ext cx="5354255" cy="48458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003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5A96AA-219D-061E-DF5F-4CBFAF3BEBEC}"/>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660399" y="1244601"/>
            <a:ext cx="7659757" cy="2387600"/>
          </a:xfrm>
        </p:spPr>
        <p:txBody>
          <a:bodyPr anchor="ctr">
            <a:normAutofit/>
          </a:bodyPr>
          <a:lstStyle>
            <a:lvl1pPr algn="l">
              <a:defRPr sz="5400" b="1">
                <a:solidFill>
                  <a:schemeClr val="bg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5F52DB2-152F-DB49-A029-8F93B7496642}"/>
              </a:ext>
            </a:extLst>
          </p:cNvPr>
          <p:cNvCxnSpPr/>
          <p:nvPr userDrawn="1"/>
        </p:nvCxnSpPr>
        <p:spPr>
          <a:xfrm>
            <a:off x="729849" y="4763260"/>
            <a:ext cx="803360" cy="0"/>
          </a:xfrm>
          <a:prstGeom prst="line">
            <a:avLst/>
          </a:prstGeom>
          <a:ln w="57150">
            <a:solidFill>
              <a:srgbClr val="EBB800"/>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5804DBA-ADE4-5449-A882-1A32A1846ADE}"/>
              </a:ext>
            </a:extLst>
          </p:cNvPr>
          <p:cNvSpPr>
            <a:spLocks noGrp="1"/>
          </p:cNvSpPr>
          <p:nvPr>
            <p:ph type="body" sz="quarter" idx="13"/>
          </p:nvPr>
        </p:nvSpPr>
        <p:spPr>
          <a:xfrm>
            <a:off x="660399" y="4183822"/>
            <a:ext cx="5953760" cy="579438"/>
          </a:xfrm>
        </p:spPr>
        <p:txBody>
          <a:bodyPr anchor="ctr">
            <a:noAutofit/>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endParaRPr lang="en-US" dirty="0"/>
          </a:p>
        </p:txBody>
      </p:sp>
      <p:sp>
        <p:nvSpPr>
          <p:cNvPr id="28" name="Text Placeholder 27">
            <a:extLst>
              <a:ext uri="{FF2B5EF4-FFF2-40B4-BE49-F238E27FC236}">
                <a16:creationId xmlns:a16="http://schemas.microsoft.com/office/drawing/2014/main" id="{704408AF-60A3-844D-8C70-9844104855B7}"/>
              </a:ext>
            </a:extLst>
          </p:cNvPr>
          <p:cNvSpPr>
            <a:spLocks noGrp="1"/>
          </p:cNvSpPr>
          <p:nvPr>
            <p:ph type="body" sz="quarter" idx="14"/>
          </p:nvPr>
        </p:nvSpPr>
        <p:spPr>
          <a:xfrm>
            <a:off x="660399" y="4890262"/>
            <a:ext cx="4310063" cy="518160"/>
          </a:xfrm>
        </p:spPr>
        <p:txBody>
          <a:bodyPr>
            <a:no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pic>
        <p:nvPicPr>
          <p:cNvPr id="9" name="Picture 8" descr="Graphical user interface&#10;&#10;Description automatically generated with medium confidence">
            <a:extLst>
              <a:ext uri="{FF2B5EF4-FFF2-40B4-BE49-F238E27FC236}">
                <a16:creationId xmlns:a16="http://schemas.microsoft.com/office/drawing/2014/main" id="{A14D3A10-B393-6342-BAA0-AC888CDFA5BE}"/>
              </a:ext>
            </a:extLst>
          </p:cNvPr>
          <p:cNvPicPr>
            <a:picLocks noChangeAspect="1"/>
          </p:cNvPicPr>
          <p:nvPr userDrawn="1"/>
        </p:nvPicPr>
        <p:blipFill>
          <a:blip r:embed="rId4"/>
          <a:stretch>
            <a:fillRect/>
          </a:stretch>
        </p:blipFill>
        <p:spPr>
          <a:xfrm>
            <a:off x="660399" y="5613399"/>
            <a:ext cx="3036959" cy="886792"/>
          </a:xfrm>
          <a:prstGeom prst="rect">
            <a:avLst/>
          </a:prstGeom>
        </p:spPr>
      </p:pic>
      <p:pic>
        <p:nvPicPr>
          <p:cNvPr id="8" name="Picture 7">
            <a:extLst>
              <a:ext uri="{FF2B5EF4-FFF2-40B4-BE49-F238E27FC236}">
                <a16:creationId xmlns:a16="http://schemas.microsoft.com/office/drawing/2014/main" id="{9910118D-F9B2-8F07-E81B-DBF8212BE3A5}"/>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spTree>
    <p:extLst>
      <p:ext uri="{BB962C8B-B14F-4D97-AF65-F5344CB8AC3E}">
        <p14:creationId xmlns:p14="http://schemas.microsoft.com/office/powerpoint/2010/main" val="1021489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0E41FF-E248-1EA4-A943-0BC35D873CCC}"/>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
        <p:nvSpPr>
          <p:cNvPr id="5" name="Title 1">
            <a:extLst>
              <a:ext uri="{FF2B5EF4-FFF2-40B4-BE49-F238E27FC236}">
                <a16:creationId xmlns:a16="http://schemas.microsoft.com/office/drawing/2014/main" id="{B36D0290-D344-59A7-3676-4BD06B9956B2}"/>
              </a:ext>
            </a:extLst>
          </p:cNvPr>
          <p:cNvSpPr>
            <a:spLocks noGrp="1"/>
          </p:cNvSpPr>
          <p:nvPr>
            <p:ph type="ctrTitle" hasCustomPrompt="1"/>
          </p:nvPr>
        </p:nvSpPr>
        <p:spPr>
          <a:xfrm>
            <a:off x="660399" y="1244601"/>
            <a:ext cx="7659757" cy="2387600"/>
          </a:xfrm>
        </p:spPr>
        <p:txBody>
          <a:bodyPr anchor="ctr">
            <a:normAutofit/>
          </a:bodyPr>
          <a:lstStyle>
            <a:lvl1pPr algn="l">
              <a:defRPr sz="5400" b="1">
                <a:solidFill>
                  <a:schemeClr val="bg1"/>
                </a:solidFill>
              </a:defRPr>
            </a:lvl1pPr>
          </a:lstStyle>
          <a:p>
            <a:r>
              <a:rPr lang="en-US" dirty="0"/>
              <a:t>CLICK TO EDIT MASTER TITLE STYLE</a:t>
            </a:r>
          </a:p>
        </p:txBody>
      </p:sp>
      <p:pic>
        <p:nvPicPr>
          <p:cNvPr id="9" name="Picture 8" descr="Graphical user interface&#10;&#10;Description automatically generated with medium confidence">
            <a:extLst>
              <a:ext uri="{FF2B5EF4-FFF2-40B4-BE49-F238E27FC236}">
                <a16:creationId xmlns:a16="http://schemas.microsoft.com/office/drawing/2014/main" id="{E0E86D0F-5AC8-EAB7-4A47-FF7934D30679}"/>
              </a:ext>
            </a:extLst>
          </p:cNvPr>
          <p:cNvPicPr>
            <a:picLocks noChangeAspect="1"/>
          </p:cNvPicPr>
          <p:nvPr userDrawn="1"/>
        </p:nvPicPr>
        <p:blipFill>
          <a:blip r:embed="rId4"/>
          <a:stretch>
            <a:fillRect/>
          </a:stretch>
        </p:blipFill>
        <p:spPr>
          <a:xfrm>
            <a:off x="660399" y="5613399"/>
            <a:ext cx="3036959" cy="886792"/>
          </a:xfrm>
          <a:prstGeom prst="rect">
            <a:avLst/>
          </a:prstGeom>
        </p:spPr>
      </p:pic>
      <p:pic>
        <p:nvPicPr>
          <p:cNvPr id="11" name="Picture 10">
            <a:extLst>
              <a:ext uri="{FF2B5EF4-FFF2-40B4-BE49-F238E27FC236}">
                <a16:creationId xmlns:a16="http://schemas.microsoft.com/office/drawing/2014/main" id="{6FA45F9E-C4AF-EFE3-4260-8FB402B1D822}"/>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sp>
        <p:nvSpPr>
          <p:cNvPr id="13" name="Text Placeholder 12">
            <a:extLst>
              <a:ext uri="{FF2B5EF4-FFF2-40B4-BE49-F238E27FC236}">
                <a16:creationId xmlns:a16="http://schemas.microsoft.com/office/drawing/2014/main" id="{3F42C7ED-03DB-B4BE-2EB5-A9BF582C85F0}"/>
              </a:ext>
            </a:extLst>
          </p:cNvPr>
          <p:cNvSpPr>
            <a:spLocks noGrp="1"/>
          </p:cNvSpPr>
          <p:nvPr>
            <p:ph type="body" sz="quarter" idx="10"/>
          </p:nvPr>
        </p:nvSpPr>
        <p:spPr>
          <a:xfrm>
            <a:off x="660400" y="3632200"/>
            <a:ext cx="6360160" cy="74612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275813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0E41FF-E248-1EA4-A943-0BC35D873CCC}"/>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pic>
        <p:nvPicPr>
          <p:cNvPr id="11" name="Picture 10">
            <a:extLst>
              <a:ext uri="{FF2B5EF4-FFF2-40B4-BE49-F238E27FC236}">
                <a16:creationId xmlns:a16="http://schemas.microsoft.com/office/drawing/2014/main" id="{6FA45F9E-C4AF-EFE3-4260-8FB402B1D822}"/>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spTree>
    <p:extLst>
      <p:ext uri="{BB962C8B-B14F-4D97-AF65-F5344CB8AC3E}">
        <p14:creationId xmlns:p14="http://schemas.microsoft.com/office/powerpoint/2010/main" val="2850159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14D1A4-B8A5-DF79-B9CC-D092E0A05D47}"/>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15" name="Picture 14">
            <a:extLst>
              <a:ext uri="{FF2B5EF4-FFF2-40B4-BE49-F238E27FC236}">
                <a16:creationId xmlns:a16="http://schemas.microsoft.com/office/drawing/2014/main" id="{E8EF5A5B-8A75-DC12-FF52-622110DC1BD2}"/>
              </a:ext>
            </a:extLst>
          </p:cNvPr>
          <p:cNvPicPr>
            <a:picLocks noChangeAspect="1"/>
          </p:cNvPicPr>
          <p:nvPr userDrawn="1"/>
        </p:nvPicPr>
        <p:blipFill>
          <a:blip r:embed="rId2"/>
          <a:stretch>
            <a:fillRect/>
          </a:stretch>
        </p:blipFill>
        <p:spPr>
          <a:xfrm rot="10800000">
            <a:off x="0" y="4572000"/>
            <a:ext cx="2286000" cy="2286000"/>
          </a:xfrm>
          <a:prstGeom prst="rect">
            <a:avLst/>
          </a:prstGeom>
        </p:spPr>
      </p:pic>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660399" y="1244601"/>
            <a:ext cx="7659757" cy="2387600"/>
          </a:xfrm>
        </p:spPr>
        <p:txBody>
          <a:bodyPr anchor="ctr">
            <a:normAutofit/>
          </a:bodyPr>
          <a:lstStyle>
            <a:lvl1pPr algn="l">
              <a:defRPr sz="5400" b="1">
                <a:solidFill>
                  <a:srgbClr val="00338D"/>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5F52DB2-152F-DB49-A029-8F93B7496642}"/>
              </a:ext>
            </a:extLst>
          </p:cNvPr>
          <p:cNvCxnSpPr/>
          <p:nvPr userDrawn="1"/>
        </p:nvCxnSpPr>
        <p:spPr>
          <a:xfrm>
            <a:off x="729849" y="4763260"/>
            <a:ext cx="803360" cy="0"/>
          </a:xfrm>
          <a:prstGeom prst="line">
            <a:avLst/>
          </a:prstGeom>
          <a:ln w="57150">
            <a:solidFill>
              <a:srgbClr val="EBB800"/>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5804DBA-ADE4-5449-A882-1A32A1846ADE}"/>
              </a:ext>
            </a:extLst>
          </p:cNvPr>
          <p:cNvSpPr>
            <a:spLocks noGrp="1"/>
          </p:cNvSpPr>
          <p:nvPr>
            <p:ph type="body" sz="quarter" idx="13"/>
          </p:nvPr>
        </p:nvSpPr>
        <p:spPr>
          <a:xfrm>
            <a:off x="660399" y="4183822"/>
            <a:ext cx="5953760" cy="579438"/>
          </a:xfrm>
        </p:spPr>
        <p:txBody>
          <a:bodyPr anchor="ctr">
            <a:noAutofit/>
          </a:bodyPr>
          <a:lstStyle>
            <a:lvl1pPr marL="0" indent="0">
              <a:buNone/>
              <a:defRPr b="1">
                <a:solidFill>
                  <a:srgbClr val="00338D"/>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endParaRPr lang="en-US" dirty="0"/>
          </a:p>
        </p:txBody>
      </p:sp>
      <p:sp>
        <p:nvSpPr>
          <p:cNvPr id="28" name="Text Placeholder 27">
            <a:extLst>
              <a:ext uri="{FF2B5EF4-FFF2-40B4-BE49-F238E27FC236}">
                <a16:creationId xmlns:a16="http://schemas.microsoft.com/office/drawing/2014/main" id="{704408AF-60A3-844D-8C70-9844104855B7}"/>
              </a:ext>
            </a:extLst>
          </p:cNvPr>
          <p:cNvSpPr>
            <a:spLocks noGrp="1"/>
          </p:cNvSpPr>
          <p:nvPr>
            <p:ph type="body" sz="quarter" idx="14"/>
          </p:nvPr>
        </p:nvSpPr>
        <p:spPr>
          <a:xfrm>
            <a:off x="660399" y="4890262"/>
            <a:ext cx="4310063" cy="518160"/>
          </a:xfrm>
        </p:spPr>
        <p:txBody>
          <a:bodyPr>
            <a:noAutofit/>
          </a:bodyPr>
          <a:lstStyle>
            <a:lvl1pPr marL="0" indent="0">
              <a:buNone/>
              <a:defRPr sz="1800">
                <a:solidFill>
                  <a:srgbClr val="00338D"/>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pic>
        <p:nvPicPr>
          <p:cNvPr id="9" name="Picture 8">
            <a:extLst>
              <a:ext uri="{FF2B5EF4-FFF2-40B4-BE49-F238E27FC236}">
                <a16:creationId xmlns:a16="http://schemas.microsoft.com/office/drawing/2014/main" id="{A14D3A10-B393-6342-BAA0-AC888CDFA5BE}"/>
              </a:ext>
            </a:extLst>
          </p:cNvPr>
          <p:cNvPicPr>
            <a:picLocks noChangeAspect="1"/>
          </p:cNvPicPr>
          <p:nvPr userDrawn="1"/>
        </p:nvPicPr>
        <p:blipFill>
          <a:blip r:embed="rId3"/>
          <a:srcRect/>
          <a:stretch/>
        </p:blipFill>
        <p:spPr>
          <a:xfrm>
            <a:off x="660399" y="5613399"/>
            <a:ext cx="3036958" cy="886792"/>
          </a:xfrm>
          <a:prstGeom prst="rect">
            <a:avLst/>
          </a:prstGeom>
        </p:spPr>
      </p:pic>
    </p:spTree>
    <p:extLst>
      <p:ext uri="{BB962C8B-B14F-4D97-AF65-F5344CB8AC3E}">
        <p14:creationId xmlns:p14="http://schemas.microsoft.com/office/powerpoint/2010/main" val="1531051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6D0290-D344-59A7-3676-4BD06B9956B2}"/>
              </a:ext>
            </a:extLst>
          </p:cNvPr>
          <p:cNvSpPr>
            <a:spLocks noGrp="1"/>
          </p:cNvSpPr>
          <p:nvPr>
            <p:ph type="ctrTitle" hasCustomPrompt="1"/>
          </p:nvPr>
        </p:nvSpPr>
        <p:spPr>
          <a:xfrm>
            <a:off x="660399" y="1244601"/>
            <a:ext cx="7659757" cy="2387600"/>
          </a:xfrm>
        </p:spPr>
        <p:txBody>
          <a:bodyPr anchor="ctr">
            <a:normAutofit/>
          </a:bodyPr>
          <a:lstStyle>
            <a:lvl1pPr algn="l">
              <a:defRPr sz="5400" b="1">
                <a:solidFill>
                  <a:srgbClr val="00338D"/>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3F42C7ED-03DB-B4BE-2EB5-A9BF582C85F0}"/>
              </a:ext>
            </a:extLst>
          </p:cNvPr>
          <p:cNvSpPr>
            <a:spLocks noGrp="1"/>
          </p:cNvSpPr>
          <p:nvPr>
            <p:ph type="body" sz="quarter" idx="10"/>
          </p:nvPr>
        </p:nvSpPr>
        <p:spPr>
          <a:xfrm>
            <a:off x="660400" y="3632200"/>
            <a:ext cx="6360160" cy="746125"/>
          </a:xfrm>
        </p:spPr>
        <p:txBody>
          <a:bodyPr/>
          <a:lstStyle>
            <a:lvl1pPr marL="0" indent="0">
              <a:buNone/>
              <a:defRPr>
                <a:solidFill>
                  <a:srgbClr val="00338D"/>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D3AD4C1B-2D3C-1536-3381-80862091B00F}"/>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8" name="Picture 7">
            <a:extLst>
              <a:ext uri="{FF2B5EF4-FFF2-40B4-BE49-F238E27FC236}">
                <a16:creationId xmlns:a16="http://schemas.microsoft.com/office/drawing/2014/main" id="{CCFA580D-9CA5-7F7E-87AE-9083B0D6753F}"/>
              </a:ext>
            </a:extLst>
          </p:cNvPr>
          <p:cNvPicPr>
            <a:picLocks noChangeAspect="1"/>
          </p:cNvPicPr>
          <p:nvPr userDrawn="1"/>
        </p:nvPicPr>
        <p:blipFill>
          <a:blip r:embed="rId2"/>
          <a:stretch>
            <a:fillRect/>
          </a:stretch>
        </p:blipFill>
        <p:spPr>
          <a:xfrm rot="10800000">
            <a:off x="0" y="4572000"/>
            <a:ext cx="2286000" cy="2286000"/>
          </a:xfrm>
          <a:prstGeom prst="rect">
            <a:avLst/>
          </a:prstGeom>
        </p:spPr>
      </p:pic>
      <p:pic>
        <p:nvPicPr>
          <p:cNvPr id="10" name="Picture 9">
            <a:extLst>
              <a:ext uri="{FF2B5EF4-FFF2-40B4-BE49-F238E27FC236}">
                <a16:creationId xmlns:a16="http://schemas.microsoft.com/office/drawing/2014/main" id="{FC74FED4-16E6-269E-D243-69847E91A8D2}"/>
              </a:ext>
            </a:extLst>
          </p:cNvPr>
          <p:cNvPicPr>
            <a:picLocks noChangeAspect="1"/>
          </p:cNvPicPr>
          <p:nvPr userDrawn="1"/>
        </p:nvPicPr>
        <p:blipFill>
          <a:blip r:embed="rId3"/>
          <a:srcRect/>
          <a:stretch/>
        </p:blipFill>
        <p:spPr>
          <a:xfrm>
            <a:off x="660399" y="5613399"/>
            <a:ext cx="3036958" cy="886792"/>
          </a:xfrm>
          <a:prstGeom prst="rect">
            <a:avLst/>
          </a:prstGeom>
        </p:spPr>
      </p:pic>
    </p:spTree>
    <p:extLst>
      <p:ext uri="{BB962C8B-B14F-4D97-AF65-F5344CB8AC3E}">
        <p14:creationId xmlns:p14="http://schemas.microsoft.com/office/powerpoint/2010/main" val="1822696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1524000" y="1244601"/>
            <a:ext cx="5953760" cy="2387600"/>
          </a:xfrm>
        </p:spPr>
        <p:txBody>
          <a:bodyPr anchor="ctr">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EC7ADAA-28AA-3746-BBED-0A52E4A3979C}"/>
              </a:ext>
            </a:extLst>
          </p:cNvPr>
          <p:cNvSpPr>
            <a:spLocks noGrp="1"/>
          </p:cNvSpPr>
          <p:nvPr>
            <p:ph type="subTitle" idx="1"/>
          </p:nvPr>
        </p:nvSpPr>
        <p:spPr>
          <a:xfrm>
            <a:off x="1524000" y="3693478"/>
            <a:ext cx="4572000" cy="77692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A picture containing glass&#10;&#10;Description automatically generated">
            <a:extLst>
              <a:ext uri="{FF2B5EF4-FFF2-40B4-BE49-F238E27FC236}">
                <a16:creationId xmlns:a16="http://schemas.microsoft.com/office/drawing/2014/main" id="{AB5113BD-7857-7644-9348-F00190265A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9844394">
            <a:off x="-2415208" y="103180"/>
            <a:ext cx="3932220" cy="4034800"/>
          </a:xfrm>
          <a:prstGeom prst="rect">
            <a:avLst/>
          </a:prstGeom>
        </p:spPr>
      </p:pic>
    </p:spTree>
    <p:extLst>
      <p:ext uri="{BB962C8B-B14F-4D97-AF65-F5344CB8AC3E}">
        <p14:creationId xmlns:p14="http://schemas.microsoft.com/office/powerpoint/2010/main" val="3399275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D224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AB8C3-10A7-3743-807C-DDFA2E6F9F70}"/>
              </a:ext>
            </a:extLst>
          </p:cNvPr>
          <p:cNvSpPr>
            <a:spLocks noGrp="1"/>
          </p:cNvSpPr>
          <p:nvPr>
            <p:ph idx="1"/>
          </p:nvPr>
        </p:nvSpPr>
        <p:spPr>
          <a:xfrm>
            <a:off x="838200" y="1423686"/>
            <a:ext cx="10515600" cy="47532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7B9AC-07B9-F245-A329-1B92B71C0393}"/>
              </a:ext>
            </a:extLst>
          </p:cNvPr>
          <p:cNvSpPr>
            <a:spLocks noGrp="1"/>
          </p:cNvSpPr>
          <p:nvPr>
            <p:ph type="title" hasCustomPrompt="1"/>
          </p:nvPr>
        </p:nvSpPr>
        <p:spPr>
          <a:xfrm>
            <a:off x="838199" y="365126"/>
            <a:ext cx="8653041" cy="665022"/>
          </a:xfrm>
        </p:spPr>
        <p:txBody>
          <a:bodyPr>
            <a:normAutofit/>
          </a:bodyPr>
          <a:lstStyle>
            <a:lvl1pPr>
              <a:defRPr sz="3200" b="1">
                <a:solidFill>
                  <a:schemeClr val="bg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E52F9647-778A-D94E-8B73-7BE69C3F4529}"/>
              </a:ext>
            </a:extLst>
          </p:cNvPr>
          <p:cNvCxnSpPr/>
          <p:nvPr userDrawn="1"/>
        </p:nvCxnSpPr>
        <p:spPr>
          <a:xfrm>
            <a:off x="838200" y="967695"/>
            <a:ext cx="4233530" cy="0"/>
          </a:xfrm>
          <a:prstGeom prst="line">
            <a:avLst/>
          </a:prstGeom>
          <a:ln w="28575">
            <a:solidFill>
              <a:srgbClr val="EBB7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F5E8020-BC79-B843-AB9E-3C1D932D7C3C}"/>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food, drawing&#10;&#10;Description automatically generated">
            <a:extLst>
              <a:ext uri="{FF2B5EF4-FFF2-40B4-BE49-F238E27FC236}">
                <a16:creationId xmlns:a16="http://schemas.microsoft.com/office/drawing/2014/main" id="{7B3A4A51-F7F9-CB41-8E7C-DE0C78AF6F0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18" name="Group 17">
            <a:extLst>
              <a:ext uri="{FF2B5EF4-FFF2-40B4-BE49-F238E27FC236}">
                <a16:creationId xmlns:a16="http://schemas.microsoft.com/office/drawing/2014/main" id="{F19EA265-C2F5-5740-86F5-940817373821}"/>
              </a:ext>
            </a:extLst>
          </p:cNvPr>
          <p:cNvGrpSpPr/>
          <p:nvPr userDrawn="1"/>
        </p:nvGrpSpPr>
        <p:grpSpPr>
          <a:xfrm>
            <a:off x="11273010" y="6416040"/>
            <a:ext cx="125096" cy="365760"/>
            <a:chOff x="9970956" y="6416040"/>
            <a:chExt cx="125096" cy="365760"/>
          </a:xfrm>
        </p:grpSpPr>
        <p:cxnSp>
          <p:nvCxnSpPr>
            <p:cNvPr id="19" name="Straight Connector 18">
              <a:extLst>
                <a:ext uri="{FF2B5EF4-FFF2-40B4-BE49-F238E27FC236}">
                  <a16:creationId xmlns:a16="http://schemas.microsoft.com/office/drawing/2014/main" id="{2422CB68-F27B-E842-8A11-C97CBE6D1670}"/>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DF2F50-8E7D-1B42-8761-21F808AD4C85}"/>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1" name="Slide Number Placeholder 19">
            <a:extLst>
              <a:ext uri="{FF2B5EF4-FFF2-40B4-BE49-F238E27FC236}">
                <a16:creationId xmlns:a16="http://schemas.microsoft.com/office/drawing/2014/main" id="{9502FCF6-3A21-C84B-B59E-4F93397DA7C5}"/>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1063699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1524000" y="1244601"/>
            <a:ext cx="5953760" cy="2387600"/>
          </a:xfrm>
        </p:spPr>
        <p:txBody>
          <a:bodyPr anchor="ctr">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EC7ADAA-28AA-3746-BBED-0A52E4A3979C}"/>
              </a:ext>
            </a:extLst>
          </p:cNvPr>
          <p:cNvSpPr>
            <a:spLocks noGrp="1"/>
          </p:cNvSpPr>
          <p:nvPr>
            <p:ph type="subTitle" idx="1"/>
          </p:nvPr>
        </p:nvSpPr>
        <p:spPr>
          <a:xfrm>
            <a:off x="1524000" y="3693478"/>
            <a:ext cx="4572000" cy="77692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A5F52DB2-152F-DB49-A029-8F93B7496642}"/>
              </a:ext>
            </a:extLst>
          </p:cNvPr>
          <p:cNvCxnSpPr/>
          <p:nvPr userDrawn="1"/>
        </p:nvCxnSpPr>
        <p:spPr>
          <a:xfrm>
            <a:off x="1593450" y="5613399"/>
            <a:ext cx="803360" cy="0"/>
          </a:xfrm>
          <a:prstGeom prst="line">
            <a:avLst/>
          </a:prstGeom>
          <a:ln w="57150">
            <a:solidFill>
              <a:srgbClr val="EBB800"/>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5804DBA-ADE4-5449-A882-1A32A1846ADE}"/>
              </a:ext>
            </a:extLst>
          </p:cNvPr>
          <p:cNvSpPr>
            <a:spLocks noGrp="1"/>
          </p:cNvSpPr>
          <p:nvPr>
            <p:ph type="body" sz="quarter" idx="13"/>
          </p:nvPr>
        </p:nvSpPr>
        <p:spPr>
          <a:xfrm>
            <a:off x="1524000" y="5033961"/>
            <a:ext cx="5953760" cy="579438"/>
          </a:xfrm>
        </p:spPr>
        <p:txBody>
          <a:bodyPr anchor="ct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endParaRPr lang="en-US" dirty="0"/>
          </a:p>
        </p:txBody>
      </p:sp>
      <p:sp>
        <p:nvSpPr>
          <p:cNvPr id="28" name="Text Placeholder 27">
            <a:extLst>
              <a:ext uri="{FF2B5EF4-FFF2-40B4-BE49-F238E27FC236}">
                <a16:creationId xmlns:a16="http://schemas.microsoft.com/office/drawing/2014/main" id="{704408AF-60A3-844D-8C70-9844104855B7}"/>
              </a:ext>
            </a:extLst>
          </p:cNvPr>
          <p:cNvSpPr>
            <a:spLocks noGrp="1"/>
          </p:cNvSpPr>
          <p:nvPr>
            <p:ph type="body" sz="quarter" idx="14"/>
          </p:nvPr>
        </p:nvSpPr>
        <p:spPr>
          <a:xfrm>
            <a:off x="1524000" y="5740401"/>
            <a:ext cx="4310063" cy="518160"/>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pic>
        <p:nvPicPr>
          <p:cNvPr id="31" name="Picture 30" descr="A picture containing glass&#10;&#10;Description automatically generated">
            <a:extLst>
              <a:ext uri="{FF2B5EF4-FFF2-40B4-BE49-F238E27FC236}">
                <a16:creationId xmlns:a16="http://schemas.microsoft.com/office/drawing/2014/main" id="{C77B798E-B00B-BE4F-B652-3DEDF49E776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9844394">
            <a:off x="-2415208" y="103180"/>
            <a:ext cx="3932220" cy="4034800"/>
          </a:xfrm>
          <a:prstGeom prst="rect">
            <a:avLst/>
          </a:prstGeom>
        </p:spPr>
      </p:pic>
    </p:spTree>
    <p:extLst>
      <p:ext uri="{BB962C8B-B14F-4D97-AF65-F5344CB8AC3E}">
        <p14:creationId xmlns:p14="http://schemas.microsoft.com/office/powerpoint/2010/main" val="231694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rgbClr val="0D22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707A-6BF3-7F41-BF25-D121B80B6318}"/>
              </a:ext>
            </a:extLst>
          </p:cNvPr>
          <p:cNvSpPr>
            <a:spLocks noGrp="1"/>
          </p:cNvSpPr>
          <p:nvPr>
            <p:ph type="title" hasCustomPrompt="1"/>
          </p:nvPr>
        </p:nvSpPr>
        <p:spPr>
          <a:xfrm>
            <a:off x="838199" y="365126"/>
            <a:ext cx="8653041" cy="665022"/>
          </a:xfrm>
        </p:spPr>
        <p:txBody>
          <a:bodyPr>
            <a:normAutofit/>
          </a:bodyPr>
          <a:lstStyle>
            <a:lvl1pPr>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8E18DA7-EB25-0A4D-AFFE-9F109FA79F9F}"/>
              </a:ext>
            </a:extLst>
          </p:cNvPr>
          <p:cNvSpPr>
            <a:spLocks noGrp="1"/>
          </p:cNvSpPr>
          <p:nvPr>
            <p:ph type="body" sz="quarter" idx="13"/>
          </p:nvPr>
        </p:nvSpPr>
        <p:spPr>
          <a:xfrm>
            <a:off x="838198" y="1331088"/>
            <a:ext cx="5354255" cy="48458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120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99669-9DFD-173F-8471-61E09FACC5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D8EC60-ACCC-5579-5627-0FC9FFA2D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A2FEE2-A0DF-E2CC-23AE-AF6BCDB316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F61302-CE5E-7B6F-9B78-931AD4187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30B683-9DB5-775D-DD27-1D31978EC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8692D1-63C8-A9DB-AFC1-88C61104E950}"/>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8" name="Footer Placeholder 7">
            <a:extLst>
              <a:ext uri="{FF2B5EF4-FFF2-40B4-BE49-F238E27FC236}">
                <a16:creationId xmlns:a16="http://schemas.microsoft.com/office/drawing/2014/main" id="{5CCCD568-1C68-F88E-EE24-983138A3A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C938AA-766C-7103-7ECA-4A435697E2FF}"/>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3356788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rgbClr val="0D224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3396DB-1F56-6D4A-BCDC-A5F1B4E3E76F}"/>
              </a:ext>
            </a:extLst>
          </p:cNvPr>
          <p:cNvSpPr>
            <a:spLocks noGrp="1"/>
          </p:cNvSpPr>
          <p:nvPr>
            <p:ph sz="quarter" idx="14"/>
          </p:nvPr>
        </p:nvSpPr>
        <p:spPr>
          <a:xfrm>
            <a:off x="410818" y="1331088"/>
            <a:ext cx="11370019" cy="4845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F74E8E-73DC-B94C-AC22-082FD083696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food, drawing&#10;&#10;Description automatically generated">
            <a:extLst>
              <a:ext uri="{FF2B5EF4-FFF2-40B4-BE49-F238E27FC236}">
                <a16:creationId xmlns:a16="http://schemas.microsoft.com/office/drawing/2014/main" id="{A7F0D7D1-1430-0D43-B6B9-B46069553A7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15" name="Group 14">
            <a:extLst>
              <a:ext uri="{FF2B5EF4-FFF2-40B4-BE49-F238E27FC236}">
                <a16:creationId xmlns:a16="http://schemas.microsoft.com/office/drawing/2014/main" id="{41165531-C215-804F-AE12-55E8E3E82EFF}"/>
              </a:ext>
            </a:extLst>
          </p:cNvPr>
          <p:cNvGrpSpPr/>
          <p:nvPr userDrawn="1"/>
        </p:nvGrpSpPr>
        <p:grpSpPr>
          <a:xfrm>
            <a:off x="11273010" y="6416040"/>
            <a:ext cx="125096" cy="365760"/>
            <a:chOff x="9970956" y="6416040"/>
            <a:chExt cx="125096" cy="365760"/>
          </a:xfrm>
        </p:grpSpPr>
        <p:cxnSp>
          <p:nvCxnSpPr>
            <p:cNvPr id="22" name="Straight Connector 21">
              <a:extLst>
                <a:ext uri="{FF2B5EF4-FFF2-40B4-BE49-F238E27FC236}">
                  <a16:creationId xmlns:a16="http://schemas.microsoft.com/office/drawing/2014/main" id="{245DA1B5-E441-0844-B645-78621A908683}"/>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E11239-27D7-A349-9313-6F72C8353D73}"/>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4" name="Slide Number Placeholder 19">
            <a:extLst>
              <a:ext uri="{FF2B5EF4-FFF2-40B4-BE49-F238E27FC236}">
                <a16:creationId xmlns:a16="http://schemas.microsoft.com/office/drawing/2014/main" id="{FFB1BE5A-FAB0-9A45-A856-0089E4ECC20C}"/>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a:solidFill>
                <a:schemeClr val="bg1"/>
              </a:solidFill>
            </a:endParaRPr>
          </a:p>
        </p:txBody>
      </p:sp>
      <p:sp>
        <p:nvSpPr>
          <p:cNvPr id="25" name="Title 1">
            <a:extLst>
              <a:ext uri="{FF2B5EF4-FFF2-40B4-BE49-F238E27FC236}">
                <a16:creationId xmlns:a16="http://schemas.microsoft.com/office/drawing/2014/main" id="{0B15404F-B2E8-0C49-ADDD-0D23A833D502}"/>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09445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1524000" y="1244601"/>
            <a:ext cx="5953760" cy="2387600"/>
          </a:xfrm>
        </p:spPr>
        <p:txBody>
          <a:bodyPr anchor="ctr">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EC7ADAA-28AA-3746-BBED-0A52E4A3979C}"/>
              </a:ext>
            </a:extLst>
          </p:cNvPr>
          <p:cNvSpPr>
            <a:spLocks noGrp="1"/>
          </p:cNvSpPr>
          <p:nvPr>
            <p:ph type="subTitle" idx="1"/>
          </p:nvPr>
        </p:nvSpPr>
        <p:spPr>
          <a:xfrm>
            <a:off x="1524000" y="3693478"/>
            <a:ext cx="4572000" cy="77692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a:extLst>
              <a:ext uri="{FF2B5EF4-FFF2-40B4-BE49-F238E27FC236}">
                <a16:creationId xmlns:a16="http://schemas.microsoft.com/office/drawing/2014/main" id="{8384D8DC-1635-9C4A-99B5-1D801E879410}"/>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screenshot of a cell phone&#10;&#10;Description automatically generated">
            <a:extLst>
              <a:ext uri="{FF2B5EF4-FFF2-40B4-BE49-F238E27FC236}">
                <a16:creationId xmlns:a16="http://schemas.microsoft.com/office/drawing/2014/main" id="{920BF4C2-8310-3F45-BF88-A8A30439A67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000527" y="6430237"/>
            <a:ext cx="2100033" cy="337367"/>
          </a:xfrm>
          <a:prstGeom prst="rect">
            <a:avLst/>
          </a:prstGeom>
        </p:spPr>
      </p:pic>
      <p:pic>
        <p:nvPicPr>
          <p:cNvPr id="18" name="Picture 17" descr="A picture containing food, drawing&#10;&#10;Description automatically generated">
            <a:extLst>
              <a:ext uri="{FF2B5EF4-FFF2-40B4-BE49-F238E27FC236}">
                <a16:creationId xmlns:a16="http://schemas.microsoft.com/office/drawing/2014/main" id="{8E476DA7-4AEC-5645-BC5E-9AAD3BAD5C7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315090" y="6397623"/>
            <a:ext cx="1378746" cy="402594"/>
          </a:xfrm>
          <a:prstGeom prst="rect">
            <a:avLst/>
          </a:prstGeom>
        </p:spPr>
      </p:pic>
      <p:cxnSp>
        <p:nvCxnSpPr>
          <p:cNvPr id="19" name="Straight Connector 18">
            <a:extLst>
              <a:ext uri="{FF2B5EF4-FFF2-40B4-BE49-F238E27FC236}">
                <a16:creationId xmlns:a16="http://schemas.microsoft.com/office/drawing/2014/main" id="{F88CEFA6-9A7F-4F43-AA25-33A596E431D1}"/>
              </a:ext>
            </a:extLst>
          </p:cNvPr>
          <p:cNvCxnSpPr>
            <a:cxnSpLocks/>
          </p:cNvCxnSpPr>
          <p:nvPr userDrawn="1"/>
        </p:nvCxnSpPr>
        <p:spPr>
          <a:xfrm rot="5400000">
            <a:off x="97099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sp>
        <p:nvSpPr>
          <p:cNvPr id="29" name="Slide Number Placeholder 28">
            <a:extLst>
              <a:ext uri="{FF2B5EF4-FFF2-40B4-BE49-F238E27FC236}">
                <a16:creationId xmlns:a16="http://schemas.microsoft.com/office/drawing/2014/main" id="{AA815A6F-6EC4-7640-8C07-D190169ED44A}"/>
              </a:ext>
            </a:extLst>
          </p:cNvPr>
          <p:cNvSpPr>
            <a:spLocks noGrp="1"/>
          </p:cNvSpPr>
          <p:nvPr>
            <p:ph type="sldNum" sz="quarter" idx="15"/>
          </p:nvPr>
        </p:nvSpPr>
        <p:spPr>
          <a:xfrm>
            <a:off x="152400" y="6361642"/>
            <a:ext cx="1148081" cy="365125"/>
          </a:xfrm>
        </p:spPr>
        <p:txBody>
          <a:bodyPr/>
          <a:lstStyle>
            <a:lvl1pPr>
              <a:defRPr>
                <a:solidFill>
                  <a:schemeClr val="bg1"/>
                </a:solidFill>
              </a:defRPr>
            </a:lvl1pPr>
          </a:lstStyle>
          <a:p>
            <a:fld id="{F69D2149-6FA0-4B4E-8818-1AEC2B97CF46}" type="slidenum">
              <a:rPr lang="en-US" smtClean="0"/>
              <a:pPr/>
              <a:t>‹#›</a:t>
            </a:fld>
            <a:endParaRPr lang="en-US" dirty="0"/>
          </a:p>
        </p:txBody>
      </p:sp>
      <p:pic>
        <p:nvPicPr>
          <p:cNvPr id="14" name="Picture 13" descr="A picture containing glass&#10;&#10;Description automatically generated">
            <a:extLst>
              <a:ext uri="{FF2B5EF4-FFF2-40B4-BE49-F238E27FC236}">
                <a16:creationId xmlns:a16="http://schemas.microsoft.com/office/drawing/2014/main" id="{AB5113BD-7857-7644-9348-F00190265AD4}"/>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rot="9844394">
            <a:off x="-2415208" y="103180"/>
            <a:ext cx="3932220" cy="4034800"/>
          </a:xfrm>
          <a:prstGeom prst="rect">
            <a:avLst/>
          </a:prstGeom>
        </p:spPr>
      </p:pic>
    </p:spTree>
    <p:extLst>
      <p:ext uri="{BB962C8B-B14F-4D97-AF65-F5344CB8AC3E}">
        <p14:creationId xmlns:p14="http://schemas.microsoft.com/office/powerpoint/2010/main" val="2274143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1523999" y="1244601"/>
            <a:ext cx="7659757" cy="2387600"/>
          </a:xfrm>
        </p:spPr>
        <p:txBody>
          <a:bodyPr anchor="ctr">
            <a:normAutofit/>
          </a:bodyPr>
          <a:lstStyle>
            <a:lvl1pPr algn="l">
              <a:defRPr sz="5400" b="1">
                <a:solidFill>
                  <a:schemeClr val="bg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5F52DB2-152F-DB49-A029-8F93B7496642}"/>
              </a:ext>
            </a:extLst>
          </p:cNvPr>
          <p:cNvCxnSpPr/>
          <p:nvPr userDrawn="1"/>
        </p:nvCxnSpPr>
        <p:spPr>
          <a:xfrm>
            <a:off x="1593449" y="4763260"/>
            <a:ext cx="803360" cy="0"/>
          </a:xfrm>
          <a:prstGeom prst="line">
            <a:avLst/>
          </a:prstGeom>
          <a:ln w="57150">
            <a:solidFill>
              <a:srgbClr val="EBB800"/>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5804DBA-ADE4-5449-A882-1A32A1846ADE}"/>
              </a:ext>
            </a:extLst>
          </p:cNvPr>
          <p:cNvSpPr>
            <a:spLocks noGrp="1"/>
          </p:cNvSpPr>
          <p:nvPr>
            <p:ph type="body" sz="quarter" idx="13"/>
          </p:nvPr>
        </p:nvSpPr>
        <p:spPr>
          <a:xfrm>
            <a:off x="1523999" y="4183822"/>
            <a:ext cx="5953760" cy="579438"/>
          </a:xfrm>
        </p:spPr>
        <p:txBody>
          <a:bodyPr anchor="ctr">
            <a:noAutofit/>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endParaRPr lang="en-US" dirty="0"/>
          </a:p>
        </p:txBody>
      </p:sp>
      <p:sp>
        <p:nvSpPr>
          <p:cNvPr id="28" name="Text Placeholder 27">
            <a:extLst>
              <a:ext uri="{FF2B5EF4-FFF2-40B4-BE49-F238E27FC236}">
                <a16:creationId xmlns:a16="http://schemas.microsoft.com/office/drawing/2014/main" id="{704408AF-60A3-844D-8C70-9844104855B7}"/>
              </a:ext>
            </a:extLst>
          </p:cNvPr>
          <p:cNvSpPr>
            <a:spLocks noGrp="1"/>
          </p:cNvSpPr>
          <p:nvPr>
            <p:ph type="body" sz="quarter" idx="14"/>
          </p:nvPr>
        </p:nvSpPr>
        <p:spPr>
          <a:xfrm>
            <a:off x="1523999" y="4890262"/>
            <a:ext cx="4310063" cy="518160"/>
          </a:xfrm>
        </p:spPr>
        <p:txBody>
          <a:bodyPr>
            <a:no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pic>
        <p:nvPicPr>
          <p:cNvPr id="31" name="Picture 30" descr="A picture containing glass&#10;&#10;Description automatically generated">
            <a:extLst>
              <a:ext uri="{FF2B5EF4-FFF2-40B4-BE49-F238E27FC236}">
                <a16:creationId xmlns:a16="http://schemas.microsoft.com/office/drawing/2014/main" id="{C77B798E-B00B-BE4F-B652-3DEDF49E776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9844394">
            <a:off x="-2415208" y="103180"/>
            <a:ext cx="3932220" cy="4034800"/>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A14D3A10-B393-6342-BAA0-AC888CDFA5BE}"/>
              </a:ext>
            </a:extLst>
          </p:cNvPr>
          <p:cNvPicPr>
            <a:picLocks noChangeAspect="1"/>
          </p:cNvPicPr>
          <p:nvPr userDrawn="1"/>
        </p:nvPicPr>
        <p:blipFill>
          <a:blip r:embed="rId4"/>
          <a:stretch>
            <a:fillRect/>
          </a:stretch>
        </p:blipFill>
        <p:spPr>
          <a:xfrm>
            <a:off x="1523999" y="5613399"/>
            <a:ext cx="3036959" cy="886792"/>
          </a:xfrm>
          <a:prstGeom prst="rect">
            <a:avLst/>
          </a:prstGeom>
        </p:spPr>
      </p:pic>
    </p:spTree>
    <p:extLst>
      <p:ext uri="{BB962C8B-B14F-4D97-AF65-F5344CB8AC3E}">
        <p14:creationId xmlns:p14="http://schemas.microsoft.com/office/powerpoint/2010/main" val="3347691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1523999" y="1244601"/>
            <a:ext cx="7649817" cy="2387600"/>
          </a:xfrm>
        </p:spPr>
        <p:txBody>
          <a:bodyPr anchor="ctr">
            <a:normAutofit/>
          </a:bodyPr>
          <a:lstStyle>
            <a:lvl1pPr algn="l">
              <a:defRPr sz="54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EC7ADAA-28AA-3746-BBED-0A52E4A3979C}"/>
              </a:ext>
            </a:extLst>
          </p:cNvPr>
          <p:cNvSpPr>
            <a:spLocks noGrp="1"/>
          </p:cNvSpPr>
          <p:nvPr>
            <p:ph type="subTitle" idx="1"/>
          </p:nvPr>
        </p:nvSpPr>
        <p:spPr>
          <a:xfrm>
            <a:off x="1524000" y="3693478"/>
            <a:ext cx="4572000" cy="77692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A picture containing glass&#10;&#10;Description automatically generated">
            <a:extLst>
              <a:ext uri="{FF2B5EF4-FFF2-40B4-BE49-F238E27FC236}">
                <a16:creationId xmlns:a16="http://schemas.microsoft.com/office/drawing/2014/main" id="{AB5113BD-7857-7644-9348-F00190265A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9844394">
            <a:off x="-2415208" y="103180"/>
            <a:ext cx="3932220" cy="4034800"/>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E207170D-B158-3A4A-88B5-F8645712DC76}"/>
              </a:ext>
            </a:extLst>
          </p:cNvPr>
          <p:cNvPicPr>
            <a:picLocks noChangeAspect="1"/>
          </p:cNvPicPr>
          <p:nvPr userDrawn="1"/>
        </p:nvPicPr>
        <p:blipFill>
          <a:blip r:embed="rId4"/>
          <a:stretch>
            <a:fillRect/>
          </a:stretch>
        </p:blipFill>
        <p:spPr>
          <a:xfrm>
            <a:off x="1523999" y="5613399"/>
            <a:ext cx="3036959" cy="886792"/>
          </a:xfrm>
          <a:prstGeom prst="rect">
            <a:avLst/>
          </a:prstGeom>
        </p:spPr>
      </p:pic>
    </p:spTree>
    <p:extLst>
      <p:ext uri="{BB962C8B-B14F-4D97-AF65-F5344CB8AC3E}">
        <p14:creationId xmlns:p14="http://schemas.microsoft.com/office/powerpoint/2010/main" val="2337341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rgbClr val="0D224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3396DB-1F56-6D4A-BCDC-A5F1B4E3E76F}"/>
              </a:ext>
            </a:extLst>
          </p:cNvPr>
          <p:cNvSpPr>
            <a:spLocks noGrp="1"/>
          </p:cNvSpPr>
          <p:nvPr>
            <p:ph sz="quarter" idx="14"/>
          </p:nvPr>
        </p:nvSpPr>
        <p:spPr>
          <a:xfrm>
            <a:off x="410818" y="1331088"/>
            <a:ext cx="11370019" cy="4845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F74E8E-73DC-B94C-AC22-082FD083696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food, drawing&#10;&#10;Description automatically generated">
            <a:extLst>
              <a:ext uri="{FF2B5EF4-FFF2-40B4-BE49-F238E27FC236}">
                <a16:creationId xmlns:a16="http://schemas.microsoft.com/office/drawing/2014/main" id="{A7F0D7D1-1430-0D43-B6B9-B46069553A7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15" name="Group 14">
            <a:extLst>
              <a:ext uri="{FF2B5EF4-FFF2-40B4-BE49-F238E27FC236}">
                <a16:creationId xmlns:a16="http://schemas.microsoft.com/office/drawing/2014/main" id="{41165531-C215-804F-AE12-55E8E3E82EFF}"/>
              </a:ext>
            </a:extLst>
          </p:cNvPr>
          <p:cNvGrpSpPr/>
          <p:nvPr userDrawn="1"/>
        </p:nvGrpSpPr>
        <p:grpSpPr>
          <a:xfrm>
            <a:off x="11273010" y="6416040"/>
            <a:ext cx="125096" cy="365760"/>
            <a:chOff x="9970956" y="6416040"/>
            <a:chExt cx="125096" cy="365760"/>
          </a:xfrm>
        </p:grpSpPr>
        <p:cxnSp>
          <p:nvCxnSpPr>
            <p:cNvPr id="22" name="Straight Connector 21">
              <a:extLst>
                <a:ext uri="{FF2B5EF4-FFF2-40B4-BE49-F238E27FC236}">
                  <a16:creationId xmlns:a16="http://schemas.microsoft.com/office/drawing/2014/main" id="{245DA1B5-E441-0844-B645-78621A908683}"/>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E11239-27D7-A349-9313-6F72C8353D73}"/>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4" name="Slide Number Placeholder 19">
            <a:extLst>
              <a:ext uri="{FF2B5EF4-FFF2-40B4-BE49-F238E27FC236}">
                <a16:creationId xmlns:a16="http://schemas.microsoft.com/office/drawing/2014/main" id="{FFB1BE5A-FAB0-9A45-A856-0089E4ECC20C}"/>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a:solidFill>
                <a:schemeClr val="bg1"/>
              </a:solidFill>
            </a:endParaRPr>
          </a:p>
        </p:txBody>
      </p:sp>
      <p:sp>
        <p:nvSpPr>
          <p:cNvPr id="25" name="Title 1">
            <a:extLst>
              <a:ext uri="{FF2B5EF4-FFF2-40B4-BE49-F238E27FC236}">
                <a16:creationId xmlns:a16="http://schemas.microsoft.com/office/drawing/2014/main" id="{0B15404F-B2E8-0C49-ADDD-0D23A833D502}"/>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17222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A61BC02-E3A8-0FE0-C55B-81EFDFFC41CA}"/>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3000138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accent1"/>
        </a:solidFill>
        <a:effectLst/>
      </p:bgPr>
    </p:bg>
    <p:spTree>
      <p:nvGrpSpPr>
        <p:cNvPr id="1" name=""/>
        <p:cNvGrpSpPr/>
        <p:nvPr/>
      </p:nvGrpSpPr>
      <p:grpSpPr>
        <a:xfrm>
          <a:off x="0" y="0"/>
          <a:ext cx="0" cy="0"/>
          <a:chOff x="0" y="0"/>
          <a:chExt cx="0" cy="0"/>
        </a:xfrm>
      </p:grpSpPr>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1855740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chemeClr val="accent1"/>
        </a:solidFill>
        <a:effectLst/>
      </p:bgPr>
    </p:bg>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FF15D0BC-4DD3-8F0C-91D3-9F43F98E7FA6}"/>
              </a:ext>
            </a:extLst>
          </p:cNvPr>
          <p:cNvSpPr/>
          <p:nvPr userDrawn="1"/>
        </p:nvSpPr>
        <p:spPr>
          <a:xfrm rot="10800000">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8" name="Slice - Solid">
            <a:extLst>
              <a:ext uri="{FF2B5EF4-FFF2-40B4-BE49-F238E27FC236}">
                <a16:creationId xmlns:a16="http://schemas.microsoft.com/office/drawing/2014/main" id="{048419A5-D689-FFED-7D77-A8CA9BBA0F23}"/>
              </a:ext>
            </a:extLst>
          </p:cNvPr>
          <p:cNvSpPr/>
          <p:nvPr userDrawn="1"/>
        </p:nvSpPr>
        <p:spPr>
          <a:xfrm rot="10800000">
            <a:off x="0" y="-8023"/>
            <a:ext cx="1095049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86905"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1558565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chemeClr val="accent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44DD407-FAA6-55B7-A0FF-5C2F0A021676}"/>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39400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1_Title and Content">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A83E1B-CD1D-6C88-BFCB-C60F7F0CA341}"/>
              </a:ext>
            </a:extLst>
          </p:cNvPr>
          <p:cNvGrpSpPr/>
          <p:nvPr userDrawn="1"/>
        </p:nvGrpSpPr>
        <p:grpSpPr>
          <a:xfrm>
            <a:off x="0" y="0"/>
            <a:ext cx="12192000" cy="6858000"/>
            <a:chOff x="0" y="0"/>
            <a:chExt cx="12192000" cy="6858000"/>
          </a:xfrm>
        </p:grpSpPr>
        <p:sp>
          <p:nvSpPr>
            <p:cNvPr id="8" name="Background - Solid">
              <a:extLst>
                <a:ext uri="{FF2B5EF4-FFF2-40B4-BE49-F238E27FC236}">
                  <a16:creationId xmlns:a16="http://schemas.microsoft.com/office/drawing/2014/main" id="{B4440424-12E7-D97F-CFF8-0C0386769534}"/>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endParaRPr>
            </a:p>
          </p:txBody>
        </p:sp>
        <p:sp>
          <p:nvSpPr>
            <p:cNvPr id="9" name="Freeform 8">
              <a:extLst>
                <a:ext uri="{FF2B5EF4-FFF2-40B4-BE49-F238E27FC236}">
                  <a16:creationId xmlns:a16="http://schemas.microsoft.com/office/drawing/2014/main" id="{722C9D25-9EEB-411D-72E3-90C4194444B5}"/>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0" name="Group 9">
              <a:extLst>
                <a:ext uri="{FF2B5EF4-FFF2-40B4-BE49-F238E27FC236}">
                  <a16:creationId xmlns:a16="http://schemas.microsoft.com/office/drawing/2014/main" id="{523D93AD-AFAF-1FB6-46B2-01C24332518D}"/>
                </a:ext>
              </a:extLst>
            </p:cNvPr>
            <p:cNvGrpSpPr/>
            <p:nvPr/>
          </p:nvGrpSpPr>
          <p:grpSpPr>
            <a:xfrm>
              <a:off x="4955038" y="0"/>
              <a:ext cx="1677492" cy="6858000"/>
              <a:chOff x="4955038" y="0"/>
              <a:chExt cx="1677492" cy="6858000"/>
            </a:xfrm>
          </p:grpSpPr>
          <p:sp>
            <p:nvSpPr>
              <p:cNvPr id="11" name="Freeform 10">
                <a:extLst>
                  <a:ext uri="{FF2B5EF4-FFF2-40B4-BE49-F238E27FC236}">
                    <a16:creationId xmlns:a16="http://schemas.microsoft.com/office/drawing/2014/main" id="{BD1EF664-F240-F597-F784-FEA0E449BB93}"/>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Freeform 11">
                <a:extLst>
                  <a:ext uri="{FF2B5EF4-FFF2-40B4-BE49-F238E27FC236}">
                    <a16:creationId xmlns:a16="http://schemas.microsoft.com/office/drawing/2014/main" id="{66774CC9-542D-F645-A1B9-0BE2E4B68180}"/>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gr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226578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64B9-DB48-F072-CC28-A4280ADBD2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3FFBB9-1F23-B154-CCE0-D761031FCFC3}"/>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4" name="Footer Placeholder 3">
            <a:extLst>
              <a:ext uri="{FF2B5EF4-FFF2-40B4-BE49-F238E27FC236}">
                <a16:creationId xmlns:a16="http://schemas.microsoft.com/office/drawing/2014/main" id="{42223B97-E45E-5424-F997-60A227281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AC976-3A7F-2B86-2816-621634A034B8}"/>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2786913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Tree>
    <p:extLst>
      <p:ext uri="{BB962C8B-B14F-4D97-AF65-F5344CB8AC3E}">
        <p14:creationId xmlns:p14="http://schemas.microsoft.com/office/powerpoint/2010/main" val="4187989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3_Title and Conten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2C74E7-5A3E-AFCA-DCD1-F30C658B7D2D}"/>
              </a:ext>
            </a:extLst>
          </p:cNvPr>
          <p:cNvSpPr/>
          <p:nvPr userDrawn="1"/>
        </p:nvSpPr>
        <p:spPr>
          <a:xfrm>
            <a:off x="0" y="6339840"/>
            <a:ext cx="12192000" cy="51816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Tree>
    <p:extLst>
      <p:ext uri="{BB962C8B-B14F-4D97-AF65-F5344CB8AC3E}">
        <p14:creationId xmlns:p14="http://schemas.microsoft.com/office/powerpoint/2010/main" val="3086012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4_Title and Conten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138AD2-EFC0-BE54-E28E-3B61CECDF92B}"/>
              </a:ext>
            </a:extLst>
          </p:cNvPr>
          <p:cNvGrpSpPr/>
          <p:nvPr userDrawn="1"/>
        </p:nvGrpSpPr>
        <p:grpSpPr>
          <a:xfrm>
            <a:off x="-165759" y="-8021"/>
            <a:ext cx="12357759" cy="6866021"/>
            <a:chOff x="-165759" y="-8021"/>
            <a:chExt cx="12357759" cy="6866021"/>
          </a:xfrm>
        </p:grpSpPr>
        <p:sp>
          <p:nvSpPr>
            <p:cNvPr id="7" name="Background - Solid">
              <a:extLst>
                <a:ext uri="{FF2B5EF4-FFF2-40B4-BE49-F238E27FC236}">
                  <a16:creationId xmlns:a16="http://schemas.microsoft.com/office/drawing/2014/main" id="{168D6320-8B75-EBD5-3113-8195718AED00}"/>
                </a:ext>
              </a:extLst>
            </p:cNvPr>
            <p:cNvSpPr/>
            <p:nvPr userDrawn="1"/>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8" name="Slice - Solid">
              <a:extLst>
                <a:ext uri="{FF2B5EF4-FFF2-40B4-BE49-F238E27FC236}">
                  <a16:creationId xmlns:a16="http://schemas.microsoft.com/office/drawing/2014/main" id="{585D9042-D4FA-CA8B-F235-4C1A902C1A7F}"/>
                </a:ext>
              </a:extLst>
            </p:cNvPr>
            <p:cNvSpPr/>
            <p:nvPr userDrawn="1"/>
          </p:nvSpPr>
          <p:spPr>
            <a:xfrm rot="10800000">
              <a:off x="-165759"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Tree>
    <p:extLst>
      <p:ext uri="{BB962C8B-B14F-4D97-AF65-F5344CB8AC3E}">
        <p14:creationId xmlns:p14="http://schemas.microsoft.com/office/powerpoint/2010/main" val="17983579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E128937-A975-D8FD-7664-B71F4AA72669}"/>
              </a:ext>
            </a:extLst>
          </p:cNvPr>
          <p:cNvGrpSpPr/>
          <p:nvPr userDrawn="1"/>
        </p:nvGrpSpPr>
        <p:grpSpPr>
          <a:xfrm>
            <a:off x="0" y="-8022"/>
            <a:ext cx="12192000" cy="6866022"/>
            <a:chOff x="0" y="-8022"/>
            <a:chExt cx="12192000" cy="6866022"/>
          </a:xfrm>
        </p:grpSpPr>
        <p:sp>
          <p:nvSpPr>
            <p:cNvPr id="8" name="Background - Solid">
              <a:extLst>
                <a:ext uri="{FF2B5EF4-FFF2-40B4-BE49-F238E27FC236}">
                  <a16:creationId xmlns:a16="http://schemas.microsoft.com/office/drawing/2014/main" id="{CF15B74C-0297-D31C-0C16-DF4A9001EF2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bg1">
                      <a:alpha val="44000"/>
                    </a:schemeClr>
                  </a:solidFill>
                </a:rPr>
                <a:t>aa</a:t>
              </a:r>
            </a:p>
          </p:txBody>
        </p:sp>
        <p:sp>
          <p:nvSpPr>
            <p:cNvPr id="9" name="Background - Solid">
              <a:extLst>
                <a:ext uri="{FF2B5EF4-FFF2-40B4-BE49-F238E27FC236}">
                  <a16:creationId xmlns:a16="http://schemas.microsoft.com/office/drawing/2014/main" id="{939BDFE8-86BC-5C3F-37C0-8EE684C2D623}"/>
                </a:ext>
              </a:extLst>
            </p:cNvPr>
            <p:cNvSpPr/>
            <p:nvPr/>
          </p:nvSpPr>
          <p:spPr>
            <a:xfrm>
              <a:off x="4556963" y="-8022"/>
              <a:ext cx="7635036" cy="6866021"/>
            </a:xfrm>
            <a:custGeom>
              <a:avLst/>
              <a:gdLst>
                <a:gd name="connsiteX0" fmla="*/ 0 w 6978316"/>
                <a:gd name="connsiteY0" fmla="*/ 0 h 6858000"/>
                <a:gd name="connsiteX1" fmla="*/ 6978316 w 6978316"/>
                <a:gd name="connsiteY1" fmla="*/ 0 h 6858000"/>
                <a:gd name="connsiteX2" fmla="*/ 6978316 w 6978316"/>
                <a:gd name="connsiteY2" fmla="*/ 6858000 h 6858000"/>
                <a:gd name="connsiteX3" fmla="*/ 0 w 6978316"/>
                <a:gd name="connsiteY3" fmla="*/ 6858000 h 6858000"/>
                <a:gd name="connsiteX4" fmla="*/ 0 w 6978316"/>
                <a:gd name="connsiteY4" fmla="*/ 0 h 6858000"/>
                <a:gd name="connsiteX0" fmla="*/ 3649579 w 6978316"/>
                <a:gd name="connsiteY0" fmla="*/ 0 h 6858000"/>
                <a:gd name="connsiteX1" fmla="*/ 6978316 w 6978316"/>
                <a:gd name="connsiteY1" fmla="*/ 0 h 6858000"/>
                <a:gd name="connsiteX2" fmla="*/ 6978316 w 6978316"/>
                <a:gd name="connsiteY2" fmla="*/ 6858000 h 6858000"/>
                <a:gd name="connsiteX3" fmla="*/ 0 w 6978316"/>
                <a:gd name="connsiteY3" fmla="*/ 6858000 h 6858000"/>
                <a:gd name="connsiteX4" fmla="*/ 3649579 w 6978316"/>
                <a:gd name="connsiteY4" fmla="*/ 0 h 6858000"/>
                <a:gd name="connsiteX0" fmla="*/ 505326 w 6978316"/>
                <a:gd name="connsiteY0" fmla="*/ 0 h 6866021"/>
                <a:gd name="connsiteX1" fmla="*/ 6978316 w 6978316"/>
                <a:gd name="connsiteY1" fmla="*/ 8021 h 6866021"/>
                <a:gd name="connsiteX2" fmla="*/ 6978316 w 6978316"/>
                <a:gd name="connsiteY2" fmla="*/ 6866021 h 6866021"/>
                <a:gd name="connsiteX3" fmla="*/ 0 w 6978316"/>
                <a:gd name="connsiteY3" fmla="*/ 6866021 h 6866021"/>
                <a:gd name="connsiteX4" fmla="*/ 505326 w 6978316"/>
                <a:gd name="connsiteY4" fmla="*/ 0 h 6866021"/>
                <a:gd name="connsiteX0" fmla="*/ 1700463 w 8173453"/>
                <a:gd name="connsiteY0" fmla="*/ 0 h 6866021"/>
                <a:gd name="connsiteX1" fmla="*/ 8173453 w 8173453"/>
                <a:gd name="connsiteY1" fmla="*/ 8021 h 6866021"/>
                <a:gd name="connsiteX2" fmla="*/ 8173453 w 8173453"/>
                <a:gd name="connsiteY2" fmla="*/ 6866021 h 6866021"/>
                <a:gd name="connsiteX3" fmla="*/ 0 w 8173453"/>
                <a:gd name="connsiteY3" fmla="*/ 6866021 h 6866021"/>
                <a:gd name="connsiteX4" fmla="*/ 1700463 w 8173453"/>
                <a:gd name="connsiteY4" fmla="*/ 0 h 686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3453" h="6866021">
                  <a:moveTo>
                    <a:pt x="1700463" y="0"/>
                  </a:moveTo>
                  <a:lnTo>
                    <a:pt x="8173453" y="8021"/>
                  </a:lnTo>
                  <a:lnTo>
                    <a:pt x="8173453" y="6866021"/>
                  </a:lnTo>
                  <a:lnTo>
                    <a:pt x="0" y="6866021"/>
                  </a:lnTo>
                  <a:lnTo>
                    <a:pt x="17004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t>
              </a:r>
            </a:p>
          </p:txBody>
        </p:sp>
      </p:grpSp>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Tree>
    <p:extLst>
      <p:ext uri="{BB962C8B-B14F-4D97-AF65-F5344CB8AC3E}">
        <p14:creationId xmlns:p14="http://schemas.microsoft.com/office/powerpoint/2010/main" val="19134487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E128937-A975-D8FD-7664-B71F4AA72669}"/>
              </a:ext>
            </a:extLst>
          </p:cNvPr>
          <p:cNvGrpSpPr/>
          <p:nvPr userDrawn="1"/>
        </p:nvGrpSpPr>
        <p:grpSpPr>
          <a:xfrm>
            <a:off x="0" y="-8022"/>
            <a:ext cx="12192000" cy="6866022"/>
            <a:chOff x="0" y="-8022"/>
            <a:chExt cx="12192000" cy="6866022"/>
          </a:xfrm>
        </p:grpSpPr>
        <p:sp>
          <p:nvSpPr>
            <p:cNvPr id="8" name="Background - Solid">
              <a:extLst>
                <a:ext uri="{FF2B5EF4-FFF2-40B4-BE49-F238E27FC236}">
                  <a16:creationId xmlns:a16="http://schemas.microsoft.com/office/drawing/2014/main" id="{CF15B74C-0297-D31C-0C16-DF4A9001EF2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bg1">
                      <a:alpha val="44000"/>
                    </a:schemeClr>
                  </a:solidFill>
                </a:rPr>
                <a:t>aa</a:t>
              </a:r>
            </a:p>
          </p:txBody>
        </p:sp>
        <p:sp>
          <p:nvSpPr>
            <p:cNvPr id="9" name="Background - Solid">
              <a:extLst>
                <a:ext uri="{FF2B5EF4-FFF2-40B4-BE49-F238E27FC236}">
                  <a16:creationId xmlns:a16="http://schemas.microsoft.com/office/drawing/2014/main" id="{939BDFE8-86BC-5C3F-37C0-8EE684C2D623}"/>
                </a:ext>
              </a:extLst>
            </p:cNvPr>
            <p:cNvSpPr/>
            <p:nvPr/>
          </p:nvSpPr>
          <p:spPr>
            <a:xfrm>
              <a:off x="4556963" y="-8022"/>
              <a:ext cx="7635036" cy="6866021"/>
            </a:xfrm>
            <a:custGeom>
              <a:avLst/>
              <a:gdLst>
                <a:gd name="connsiteX0" fmla="*/ 0 w 6978316"/>
                <a:gd name="connsiteY0" fmla="*/ 0 h 6858000"/>
                <a:gd name="connsiteX1" fmla="*/ 6978316 w 6978316"/>
                <a:gd name="connsiteY1" fmla="*/ 0 h 6858000"/>
                <a:gd name="connsiteX2" fmla="*/ 6978316 w 6978316"/>
                <a:gd name="connsiteY2" fmla="*/ 6858000 h 6858000"/>
                <a:gd name="connsiteX3" fmla="*/ 0 w 6978316"/>
                <a:gd name="connsiteY3" fmla="*/ 6858000 h 6858000"/>
                <a:gd name="connsiteX4" fmla="*/ 0 w 6978316"/>
                <a:gd name="connsiteY4" fmla="*/ 0 h 6858000"/>
                <a:gd name="connsiteX0" fmla="*/ 3649579 w 6978316"/>
                <a:gd name="connsiteY0" fmla="*/ 0 h 6858000"/>
                <a:gd name="connsiteX1" fmla="*/ 6978316 w 6978316"/>
                <a:gd name="connsiteY1" fmla="*/ 0 h 6858000"/>
                <a:gd name="connsiteX2" fmla="*/ 6978316 w 6978316"/>
                <a:gd name="connsiteY2" fmla="*/ 6858000 h 6858000"/>
                <a:gd name="connsiteX3" fmla="*/ 0 w 6978316"/>
                <a:gd name="connsiteY3" fmla="*/ 6858000 h 6858000"/>
                <a:gd name="connsiteX4" fmla="*/ 3649579 w 6978316"/>
                <a:gd name="connsiteY4" fmla="*/ 0 h 6858000"/>
                <a:gd name="connsiteX0" fmla="*/ 505326 w 6978316"/>
                <a:gd name="connsiteY0" fmla="*/ 0 h 6866021"/>
                <a:gd name="connsiteX1" fmla="*/ 6978316 w 6978316"/>
                <a:gd name="connsiteY1" fmla="*/ 8021 h 6866021"/>
                <a:gd name="connsiteX2" fmla="*/ 6978316 w 6978316"/>
                <a:gd name="connsiteY2" fmla="*/ 6866021 h 6866021"/>
                <a:gd name="connsiteX3" fmla="*/ 0 w 6978316"/>
                <a:gd name="connsiteY3" fmla="*/ 6866021 h 6866021"/>
                <a:gd name="connsiteX4" fmla="*/ 505326 w 6978316"/>
                <a:gd name="connsiteY4" fmla="*/ 0 h 6866021"/>
                <a:gd name="connsiteX0" fmla="*/ 1700463 w 8173453"/>
                <a:gd name="connsiteY0" fmla="*/ 0 h 6866021"/>
                <a:gd name="connsiteX1" fmla="*/ 8173453 w 8173453"/>
                <a:gd name="connsiteY1" fmla="*/ 8021 h 6866021"/>
                <a:gd name="connsiteX2" fmla="*/ 8173453 w 8173453"/>
                <a:gd name="connsiteY2" fmla="*/ 6866021 h 6866021"/>
                <a:gd name="connsiteX3" fmla="*/ 0 w 8173453"/>
                <a:gd name="connsiteY3" fmla="*/ 6866021 h 6866021"/>
                <a:gd name="connsiteX4" fmla="*/ 1700463 w 8173453"/>
                <a:gd name="connsiteY4" fmla="*/ 0 h 686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3453" h="6866021">
                  <a:moveTo>
                    <a:pt x="1700463" y="0"/>
                  </a:moveTo>
                  <a:lnTo>
                    <a:pt x="8173453" y="8021"/>
                  </a:lnTo>
                  <a:lnTo>
                    <a:pt x="8173453" y="6866021"/>
                  </a:lnTo>
                  <a:lnTo>
                    <a:pt x="0" y="6866021"/>
                  </a:lnTo>
                  <a:lnTo>
                    <a:pt x="17004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t>
              </a:r>
            </a:p>
          </p:txBody>
        </p:sp>
      </p:grpSp>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
        <p:nvSpPr>
          <p:cNvPr id="11" name="Freeform 10">
            <a:extLst>
              <a:ext uri="{FF2B5EF4-FFF2-40B4-BE49-F238E27FC236}">
                <a16:creationId xmlns:a16="http://schemas.microsoft.com/office/drawing/2014/main" id="{42CC58A6-5F92-59CD-4A41-EC1E5CFF575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2" name="Group 11">
            <a:extLst>
              <a:ext uri="{FF2B5EF4-FFF2-40B4-BE49-F238E27FC236}">
                <a16:creationId xmlns:a16="http://schemas.microsoft.com/office/drawing/2014/main" id="{6FA41A12-ADBE-1BF1-2D37-B1E6CCA9FFE3}"/>
              </a:ext>
            </a:extLst>
          </p:cNvPr>
          <p:cNvGrpSpPr/>
          <p:nvPr userDrawn="1"/>
        </p:nvGrpSpPr>
        <p:grpSpPr>
          <a:xfrm>
            <a:off x="4955038" y="0"/>
            <a:ext cx="1677492" cy="6858000"/>
            <a:chOff x="3697870" y="0"/>
            <a:chExt cx="1677492" cy="6858000"/>
          </a:xfrm>
        </p:grpSpPr>
        <p:sp>
          <p:nvSpPr>
            <p:cNvPr id="13" name="Freeform 12">
              <a:extLst>
                <a:ext uri="{FF2B5EF4-FFF2-40B4-BE49-F238E27FC236}">
                  <a16:creationId xmlns:a16="http://schemas.microsoft.com/office/drawing/2014/main" id="{1A192462-0168-F4E9-A5A5-90C5309E4D5B}"/>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Freeform 13">
              <a:extLst>
                <a:ext uri="{FF2B5EF4-FFF2-40B4-BE49-F238E27FC236}">
                  <a16:creationId xmlns:a16="http://schemas.microsoft.com/office/drawing/2014/main" id="{5211459F-DC91-A240-289F-9B885AAF5CD6}"/>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Tree>
    <p:extLst>
      <p:ext uri="{BB962C8B-B14F-4D97-AF65-F5344CB8AC3E}">
        <p14:creationId xmlns:p14="http://schemas.microsoft.com/office/powerpoint/2010/main" val="92985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7_Title and Content">
    <p:bg>
      <p:bgPr>
        <a:solidFill>
          <a:schemeClr val="bg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3B06EB3-25D1-F725-9205-EF747398575A}"/>
              </a:ext>
            </a:extLst>
          </p:cNvPr>
          <p:cNvSpPr/>
          <p:nvPr userDrawn="1"/>
        </p:nvSpPr>
        <p:spPr>
          <a:xfrm rot="10800000" flipV="1">
            <a:off x="0" y="3451034"/>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168102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8_Title and Content">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09E638-0A33-BD8D-EF9D-131CE48AEBEC}"/>
              </a:ext>
            </a:extLst>
          </p:cNvPr>
          <p:cNvGrpSpPr/>
          <p:nvPr userDrawn="1"/>
        </p:nvGrpSpPr>
        <p:grpSpPr>
          <a:xfrm>
            <a:off x="0" y="-8022"/>
            <a:ext cx="12192000" cy="6866022"/>
            <a:chOff x="0" y="-8022"/>
            <a:chExt cx="12192000" cy="6866022"/>
          </a:xfrm>
        </p:grpSpPr>
        <p:sp>
          <p:nvSpPr>
            <p:cNvPr id="10" name="Background - Solid">
              <a:extLst>
                <a:ext uri="{FF2B5EF4-FFF2-40B4-BE49-F238E27FC236}">
                  <a16:creationId xmlns:a16="http://schemas.microsoft.com/office/drawing/2014/main" id="{925977B4-C602-8D6C-6A7B-44C765AFA374}"/>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nvGrpSpPr>
            <p:cNvPr id="11" name="Group 10">
              <a:extLst>
                <a:ext uri="{FF2B5EF4-FFF2-40B4-BE49-F238E27FC236}">
                  <a16:creationId xmlns:a16="http://schemas.microsoft.com/office/drawing/2014/main" id="{B6B00819-6582-02B3-44BE-19D404134C3B}"/>
                </a:ext>
              </a:extLst>
            </p:cNvPr>
            <p:cNvGrpSpPr/>
            <p:nvPr/>
          </p:nvGrpSpPr>
          <p:grpSpPr>
            <a:xfrm>
              <a:off x="2021885" y="-8022"/>
              <a:ext cx="10170115" cy="174639"/>
              <a:chOff x="2021885" y="-1574"/>
              <a:chExt cx="10417812" cy="268274"/>
            </a:xfrm>
          </p:grpSpPr>
          <p:sp>
            <p:nvSpPr>
              <p:cNvPr id="13" name="Background - Solid">
                <a:extLst>
                  <a:ext uri="{FF2B5EF4-FFF2-40B4-BE49-F238E27FC236}">
                    <a16:creationId xmlns:a16="http://schemas.microsoft.com/office/drawing/2014/main" id="{9FB2979B-AE0E-62B0-58A6-392A9C8CCD2F}"/>
                  </a:ext>
                </a:extLst>
              </p:cNvPr>
              <p:cNvSpPr/>
              <p:nvPr/>
            </p:nvSpPr>
            <p:spPr>
              <a:xfrm>
                <a:off x="2021885" y="-1574"/>
                <a:ext cx="1492331" cy="268274"/>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4" name="Background - Solid">
                <a:extLst>
                  <a:ext uri="{FF2B5EF4-FFF2-40B4-BE49-F238E27FC236}">
                    <a16:creationId xmlns:a16="http://schemas.microsoft.com/office/drawing/2014/main" id="{0EBC0316-CA05-9603-7866-F1A262439FBD}"/>
                  </a:ext>
                </a:extLst>
              </p:cNvPr>
              <p:cNvSpPr/>
              <p:nvPr/>
            </p:nvSpPr>
            <p:spPr>
              <a:xfrm>
                <a:off x="3509465" y="-1574"/>
                <a:ext cx="1492331" cy="268274"/>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5" name="Background - Solid">
                <a:extLst>
                  <a:ext uri="{FF2B5EF4-FFF2-40B4-BE49-F238E27FC236}">
                    <a16:creationId xmlns:a16="http://schemas.microsoft.com/office/drawing/2014/main" id="{96467501-7C6D-9B2A-32CC-C6DB1BCABFE0}"/>
                  </a:ext>
                </a:extLst>
              </p:cNvPr>
              <p:cNvSpPr/>
              <p:nvPr/>
            </p:nvSpPr>
            <p:spPr>
              <a:xfrm>
                <a:off x="4997045" y="-1574"/>
                <a:ext cx="1492331" cy="268274"/>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Background - Solid">
                <a:extLst>
                  <a:ext uri="{FF2B5EF4-FFF2-40B4-BE49-F238E27FC236}">
                    <a16:creationId xmlns:a16="http://schemas.microsoft.com/office/drawing/2014/main" id="{5DB76155-84F0-6B4E-A668-0536B0368C61}"/>
                  </a:ext>
                </a:extLst>
              </p:cNvPr>
              <p:cNvSpPr/>
              <p:nvPr/>
            </p:nvSpPr>
            <p:spPr>
              <a:xfrm>
                <a:off x="6484625" y="-1574"/>
                <a:ext cx="1492331" cy="268274"/>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Background - Solid">
                <a:extLst>
                  <a:ext uri="{FF2B5EF4-FFF2-40B4-BE49-F238E27FC236}">
                    <a16:creationId xmlns:a16="http://schemas.microsoft.com/office/drawing/2014/main" id="{73B0FF6D-C58F-FF65-7AD1-33FA94AE3B0B}"/>
                  </a:ext>
                </a:extLst>
              </p:cNvPr>
              <p:cNvSpPr/>
              <p:nvPr/>
            </p:nvSpPr>
            <p:spPr>
              <a:xfrm>
                <a:off x="7972205" y="-1574"/>
                <a:ext cx="1492331" cy="268274"/>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Background - Solid">
                <a:extLst>
                  <a:ext uri="{FF2B5EF4-FFF2-40B4-BE49-F238E27FC236}">
                    <a16:creationId xmlns:a16="http://schemas.microsoft.com/office/drawing/2014/main" id="{A9343DE0-2EBE-8273-5320-5F1D6DF68CF2}"/>
                  </a:ext>
                </a:extLst>
              </p:cNvPr>
              <p:cNvSpPr/>
              <p:nvPr/>
            </p:nvSpPr>
            <p:spPr>
              <a:xfrm>
                <a:off x="9459785" y="-1574"/>
                <a:ext cx="1492331" cy="268274"/>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9" name="Background - Solid">
                <a:extLst>
                  <a:ext uri="{FF2B5EF4-FFF2-40B4-BE49-F238E27FC236}">
                    <a16:creationId xmlns:a16="http://schemas.microsoft.com/office/drawing/2014/main" id="{8EE76241-EBA0-A575-0972-5B5AE92858AD}"/>
                  </a:ext>
                </a:extLst>
              </p:cNvPr>
              <p:cNvSpPr/>
              <p:nvPr/>
            </p:nvSpPr>
            <p:spPr>
              <a:xfrm>
                <a:off x="10947366" y="-1574"/>
                <a:ext cx="1492331" cy="26827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sp>
          <p:nvSpPr>
            <p:cNvPr id="12" name="Freeform 11">
              <a:extLst>
                <a:ext uri="{FF2B5EF4-FFF2-40B4-BE49-F238E27FC236}">
                  <a16:creationId xmlns:a16="http://schemas.microsoft.com/office/drawing/2014/main" id="{583EC3B6-C230-EE19-4CEC-39EBF76C2AAC}"/>
                </a:ext>
              </a:extLst>
            </p:cNvPr>
            <p:cNvSpPr/>
            <p:nvPr/>
          </p:nvSpPr>
          <p:spPr>
            <a:xfrm>
              <a:off x="0" y="-8022"/>
              <a:ext cx="2193729" cy="6866022"/>
            </a:xfrm>
            <a:custGeom>
              <a:avLst/>
              <a:gdLst>
                <a:gd name="connsiteX0" fmla="*/ 372975 w 2193729"/>
                <a:gd name="connsiteY0" fmla="*/ 0 h 6866022"/>
                <a:gd name="connsiteX1" fmla="*/ 1774629 w 2193729"/>
                <a:gd name="connsiteY1" fmla="*/ 0 h 6866022"/>
                <a:gd name="connsiteX2" fmla="*/ 2193729 w 2193729"/>
                <a:gd name="connsiteY2" fmla="*/ 0 h 6866022"/>
                <a:gd name="connsiteX3" fmla="*/ 605282 w 2193729"/>
                <a:gd name="connsiteY3" fmla="*/ 6866021 h 6866022"/>
                <a:gd name="connsiteX4" fmla="*/ 469279 w 2193729"/>
                <a:gd name="connsiteY4" fmla="*/ 6865841 h 6866022"/>
                <a:gd name="connsiteX5" fmla="*/ 469279 w 2193729"/>
                <a:gd name="connsiteY5" fmla="*/ 6866022 h 6866022"/>
                <a:gd name="connsiteX6" fmla="*/ 0 w 2193729"/>
                <a:gd name="connsiteY6" fmla="*/ 6866022 h 6866022"/>
                <a:gd name="connsiteX7" fmla="*/ 0 w 2193729"/>
                <a:gd name="connsiteY7" fmla="*/ 8022 h 6866022"/>
                <a:gd name="connsiteX8" fmla="*/ 372975 w 2193729"/>
                <a:gd name="connsiteY8" fmla="*/ 8022 h 686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729" h="6866022">
                  <a:moveTo>
                    <a:pt x="372975" y="0"/>
                  </a:moveTo>
                  <a:lnTo>
                    <a:pt x="1774629" y="0"/>
                  </a:lnTo>
                  <a:lnTo>
                    <a:pt x="2193729" y="0"/>
                  </a:lnTo>
                  <a:lnTo>
                    <a:pt x="605282" y="6866021"/>
                  </a:lnTo>
                  <a:lnTo>
                    <a:pt x="469279" y="6865841"/>
                  </a:lnTo>
                  <a:lnTo>
                    <a:pt x="469279" y="6866022"/>
                  </a:lnTo>
                  <a:lnTo>
                    <a:pt x="0" y="6866022"/>
                  </a:lnTo>
                  <a:lnTo>
                    <a:pt x="0" y="8022"/>
                  </a:lnTo>
                  <a:lnTo>
                    <a:pt x="372975" y="80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1594452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9_Title and Content">
    <p:bg>
      <p:bgPr>
        <a:solidFill>
          <a:schemeClr val="bg1"/>
        </a:solidFill>
        <a:effectLst/>
      </p:bgPr>
    </p:bg>
    <p:spTree>
      <p:nvGrpSpPr>
        <p:cNvPr id="1" name=""/>
        <p:cNvGrpSpPr/>
        <p:nvPr/>
      </p:nvGrpSpPr>
      <p:grpSpPr>
        <a:xfrm>
          <a:off x="0" y="0"/>
          <a:ext cx="0" cy="0"/>
          <a:chOff x="0" y="0"/>
          <a:chExt cx="0" cy="0"/>
        </a:xfrm>
      </p:grpSpPr>
      <p:sp>
        <p:nvSpPr>
          <p:cNvPr id="10" name="Background - Solid">
            <a:extLst>
              <a:ext uri="{FF2B5EF4-FFF2-40B4-BE49-F238E27FC236}">
                <a16:creationId xmlns:a16="http://schemas.microsoft.com/office/drawing/2014/main" id="{925977B4-C602-8D6C-6A7B-44C765AFA374}"/>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2" name="Freeform 11">
            <a:extLst>
              <a:ext uri="{FF2B5EF4-FFF2-40B4-BE49-F238E27FC236}">
                <a16:creationId xmlns:a16="http://schemas.microsoft.com/office/drawing/2014/main" id="{583EC3B6-C230-EE19-4CEC-39EBF76C2AAC}"/>
              </a:ext>
            </a:extLst>
          </p:cNvPr>
          <p:cNvSpPr/>
          <p:nvPr/>
        </p:nvSpPr>
        <p:spPr>
          <a:xfrm>
            <a:off x="0" y="-8022"/>
            <a:ext cx="2193729" cy="6866022"/>
          </a:xfrm>
          <a:custGeom>
            <a:avLst/>
            <a:gdLst>
              <a:gd name="connsiteX0" fmla="*/ 372975 w 2193729"/>
              <a:gd name="connsiteY0" fmla="*/ 0 h 6866022"/>
              <a:gd name="connsiteX1" fmla="*/ 1774629 w 2193729"/>
              <a:gd name="connsiteY1" fmla="*/ 0 h 6866022"/>
              <a:gd name="connsiteX2" fmla="*/ 2193729 w 2193729"/>
              <a:gd name="connsiteY2" fmla="*/ 0 h 6866022"/>
              <a:gd name="connsiteX3" fmla="*/ 605282 w 2193729"/>
              <a:gd name="connsiteY3" fmla="*/ 6866021 h 6866022"/>
              <a:gd name="connsiteX4" fmla="*/ 469279 w 2193729"/>
              <a:gd name="connsiteY4" fmla="*/ 6865841 h 6866022"/>
              <a:gd name="connsiteX5" fmla="*/ 469279 w 2193729"/>
              <a:gd name="connsiteY5" fmla="*/ 6866022 h 6866022"/>
              <a:gd name="connsiteX6" fmla="*/ 0 w 2193729"/>
              <a:gd name="connsiteY6" fmla="*/ 6866022 h 6866022"/>
              <a:gd name="connsiteX7" fmla="*/ 0 w 2193729"/>
              <a:gd name="connsiteY7" fmla="*/ 8022 h 6866022"/>
              <a:gd name="connsiteX8" fmla="*/ 372975 w 2193729"/>
              <a:gd name="connsiteY8" fmla="*/ 8022 h 686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729" h="6866022">
                <a:moveTo>
                  <a:pt x="372975" y="0"/>
                </a:moveTo>
                <a:lnTo>
                  <a:pt x="1774629" y="0"/>
                </a:lnTo>
                <a:lnTo>
                  <a:pt x="2193729" y="0"/>
                </a:lnTo>
                <a:lnTo>
                  <a:pt x="605282" y="6866021"/>
                </a:lnTo>
                <a:lnTo>
                  <a:pt x="469279" y="6865841"/>
                </a:lnTo>
                <a:lnTo>
                  <a:pt x="469279" y="6866022"/>
                </a:lnTo>
                <a:lnTo>
                  <a:pt x="0" y="6866022"/>
                </a:lnTo>
                <a:lnTo>
                  <a:pt x="0" y="8022"/>
                </a:lnTo>
                <a:lnTo>
                  <a:pt x="372975" y="80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21" name="Picture 20" descr="A picture containing food, drawing&#10;&#10;Description automatically generated">
            <a:extLst>
              <a:ext uri="{FF2B5EF4-FFF2-40B4-BE49-F238E27FC236}">
                <a16:creationId xmlns:a16="http://schemas.microsoft.com/office/drawing/2014/main" id="{36E3E91B-59FC-D55B-C19B-241890F09A4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p14="http://schemas.microsoft.com/office/powerpoint/2010/main" val="2295289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0_Title and Content">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FCA3B97-2395-2E49-3664-1A72163C8181}"/>
              </a:ext>
            </a:extLst>
          </p:cNvPr>
          <p:cNvSpPr/>
          <p:nvPr userDrawn="1"/>
        </p:nvSpPr>
        <p:spPr>
          <a:xfrm rot="10800000" flipV="1">
            <a:off x="0" y="3517136"/>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en-US" dirty="0">
                <a:solidFill>
                  <a:schemeClr val="lt1">
                    <a:alpha val="44000"/>
                  </a:schemeClr>
                </a:solidFill>
              </a:rPr>
              <a:t>m</a:t>
            </a:r>
          </a:p>
        </p:txBody>
      </p:sp>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Tree>
    <p:extLst>
      <p:ext uri="{BB962C8B-B14F-4D97-AF65-F5344CB8AC3E}">
        <p14:creationId xmlns:p14="http://schemas.microsoft.com/office/powerpoint/2010/main" val="459135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1_Title and Content">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6E3E91B-59FC-D55B-C19B-241890F09A4E}"/>
              </a:ext>
            </a:extLst>
          </p:cNvPr>
          <p:cNvPicPr>
            <a:picLocks noChangeAspect="1"/>
          </p:cNvPicPr>
          <p:nvPr userDrawn="1"/>
        </p:nvPicPr>
        <p:blipFill>
          <a:blip r:embed="rId2"/>
          <a:srcRect/>
          <a:stretch/>
        </p:blipFill>
        <p:spPr>
          <a:xfrm>
            <a:off x="9597697" y="6397623"/>
            <a:ext cx="1378746" cy="402593"/>
          </a:xfrm>
          <a:prstGeom prst="rect">
            <a:avLst/>
          </a:prstGeom>
        </p:spPr>
      </p:pic>
      <p:grpSp>
        <p:nvGrpSpPr>
          <p:cNvPr id="26" name="Group 25">
            <a:extLst>
              <a:ext uri="{FF2B5EF4-FFF2-40B4-BE49-F238E27FC236}">
                <a16:creationId xmlns:a16="http://schemas.microsoft.com/office/drawing/2014/main" id="{B4D3C14B-EC70-7CC8-517B-7897B16696D0}"/>
              </a:ext>
            </a:extLst>
          </p:cNvPr>
          <p:cNvGrpSpPr/>
          <p:nvPr userDrawn="1"/>
        </p:nvGrpSpPr>
        <p:grpSpPr>
          <a:xfrm>
            <a:off x="11273010" y="6416040"/>
            <a:ext cx="125096" cy="365760"/>
            <a:chOff x="9970956" y="6416040"/>
            <a:chExt cx="125096" cy="365760"/>
          </a:xfrm>
        </p:grpSpPr>
        <p:cxnSp>
          <p:nvCxnSpPr>
            <p:cNvPr id="27" name="Straight Connector 26">
              <a:extLst>
                <a:ext uri="{FF2B5EF4-FFF2-40B4-BE49-F238E27FC236}">
                  <a16:creationId xmlns:a16="http://schemas.microsoft.com/office/drawing/2014/main" id="{943B3777-B2BE-8512-985A-CFE1B822AE0D}"/>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FA39A9-2187-F0CE-CA1F-EDCE8EB79BC2}"/>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19">
            <a:extLst>
              <a:ext uri="{FF2B5EF4-FFF2-40B4-BE49-F238E27FC236}">
                <a16:creationId xmlns:a16="http://schemas.microsoft.com/office/drawing/2014/main" id="{AF989D7D-83CA-F60B-0A61-9BCF5232A604}"/>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rgbClr val="00338D"/>
                </a:solidFill>
              </a:rPr>
              <a:pPr/>
              <a:t>‹#›</a:t>
            </a:fld>
            <a:endParaRPr lang="en-US" sz="1400" dirty="0">
              <a:solidFill>
                <a:srgbClr val="00338D"/>
              </a:solidFill>
            </a:endParaRPr>
          </a:p>
        </p:txBody>
      </p:sp>
      <p:sp>
        <p:nvSpPr>
          <p:cNvPr id="8" name="Freeform 7">
            <a:extLst>
              <a:ext uri="{FF2B5EF4-FFF2-40B4-BE49-F238E27FC236}">
                <a16:creationId xmlns:a16="http://schemas.microsoft.com/office/drawing/2014/main" id="{67D4130B-DFAC-123A-76F8-6446387BA6A8}"/>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Tree>
    <p:extLst>
      <p:ext uri="{BB962C8B-B14F-4D97-AF65-F5344CB8AC3E}">
        <p14:creationId xmlns:p14="http://schemas.microsoft.com/office/powerpoint/2010/main" val="156432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4804C7-12DD-7302-2F90-564C4B000FD1}"/>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3" name="Footer Placeholder 2">
            <a:extLst>
              <a:ext uri="{FF2B5EF4-FFF2-40B4-BE49-F238E27FC236}">
                <a16:creationId xmlns:a16="http://schemas.microsoft.com/office/drawing/2014/main" id="{4CE9E963-8141-8953-4EA0-C94ECEE074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3EEDBB-AB7A-75A0-32FE-780E75CC5297}"/>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26249888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2_Title and Content">
    <p:bg>
      <p:bgPr>
        <a:solidFill>
          <a:srgbClr val="0D22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707A-6BF3-7F41-BF25-D121B80B6318}"/>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8E18DA7-EB25-0A4D-AFFE-9F109FA79F9F}"/>
              </a:ext>
            </a:extLst>
          </p:cNvPr>
          <p:cNvSpPr>
            <a:spLocks noGrp="1"/>
          </p:cNvSpPr>
          <p:nvPr>
            <p:ph type="body" sz="quarter" idx="13"/>
          </p:nvPr>
        </p:nvSpPr>
        <p:spPr>
          <a:xfrm>
            <a:off x="410818" y="1331088"/>
            <a:ext cx="5354255" cy="48458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4230E48-E98F-3B4A-B035-286A8E491E1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ood, drawing&#10;&#10;Description automatically generated">
            <a:extLst>
              <a:ext uri="{FF2B5EF4-FFF2-40B4-BE49-F238E27FC236}">
                <a16:creationId xmlns:a16="http://schemas.microsoft.com/office/drawing/2014/main" id="{112EB3CF-D9C7-6A43-9572-2FD29EB93B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7" name="Group 6">
            <a:extLst>
              <a:ext uri="{FF2B5EF4-FFF2-40B4-BE49-F238E27FC236}">
                <a16:creationId xmlns:a16="http://schemas.microsoft.com/office/drawing/2014/main" id="{38045D26-8C33-294E-98EE-70FFFD7130D0}"/>
              </a:ext>
            </a:extLst>
          </p:cNvPr>
          <p:cNvGrpSpPr/>
          <p:nvPr userDrawn="1"/>
        </p:nvGrpSpPr>
        <p:grpSpPr>
          <a:xfrm>
            <a:off x="11273010" y="6416040"/>
            <a:ext cx="125096" cy="365760"/>
            <a:chOff x="9970956" y="6416040"/>
            <a:chExt cx="125096" cy="365760"/>
          </a:xfrm>
        </p:grpSpPr>
        <p:cxnSp>
          <p:nvCxnSpPr>
            <p:cNvPr id="8" name="Straight Connector 7">
              <a:extLst>
                <a:ext uri="{FF2B5EF4-FFF2-40B4-BE49-F238E27FC236}">
                  <a16:creationId xmlns:a16="http://schemas.microsoft.com/office/drawing/2014/main" id="{20991150-1FA1-B94F-9E36-C0849AD9E98A}"/>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54B4AE-E7BB-FE47-8A11-B7A39D99E298}"/>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19">
            <a:extLst>
              <a:ext uri="{FF2B5EF4-FFF2-40B4-BE49-F238E27FC236}">
                <a16:creationId xmlns:a16="http://schemas.microsoft.com/office/drawing/2014/main" id="{3C4CAAAC-B9EF-4240-A7A1-7A5F45378BB7}"/>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a:solidFill>
                <a:schemeClr val="bg1"/>
              </a:solidFill>
            </a:endParaRPr>
          </a:p>
        </p:txBody>
      </p:sp>
    </p:spTree>
    <p:extLst>
      <p:ext uri="{BB962C8B-B14F-4D97-AF65-F5344CB8AC3E}">
        <p14:creationId xmlns:p14="http://schemas.microsoft.com/office/powerpoint/2010/main" val="27810384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rgbClr val="0D2240"/>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71E0CEC9-9D2F-5544-87AE-66A08FEBD43C}"/>
              </a:ext>
            </a:extLst>
          </p:cNvPr>
          <p:cNvSpPr>
            <a:spLocks noGrp="1"/>
          </p:cNvSpPr>
          <p:nvPr>
            <p:ph type="pic" sz="quarter" idx="15"/>
          </p:nvPr>
        </p:nvSpPr>
        <p:spPr>
          <a:xfrm>
            <a:off x="410818" y="346722"/>
            <a:ext cx="914400" cy="914400"/>
          </a:xfrm>
        </p:spPr>
        <p:txBody>
          <a:bodyPr/>
          <a:lstStyle/>
          <a:p>
            <a:endParaRPr lang="en-US"/>
          </a:p>
        </p:txBody>
      </p:sp>
      <p:sp>
        <p:nvSpPr>
          <p:cNvPr id="20" name="Text Placeholder 19">
            <a:extLst>
              <a:ext uri="{FF2B5EF4-FFF2-40B4-BE49-F238E27FC236}">
                <a16:creationId xmlns:a16="http://schemas.microsoft.com/office/drawing/2014/main" id="{ECAD6617-8761-4247-A702-E4F2A27BAE14}"/>
              </a:ext>
            </a:extLst>
          </p:cNvPr>
          <p:cNvSpPr>
            <a:spLocks noGrp="1"/>
          </p:cNvSpPr>
          <p:nvPr>
            <p:ph type="body" sz="quarter" idx="14"/>
          </p:nvPr>
        </p:nvSpPr>
        <p:spPr>
          <a:xfrm>
            <a:off x="411163" y="1392238"/>
            <a:ext cx="5684837" cy="4879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4230E48-E98F-3B4A-B035-286A8E491E1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ood, drawing&#10;&#10;Description automatically generated">
            <a:extLst>
              <a:ext uri="{FF2B5EF4-FFF2-40B4-BE49-F238E27FC236}">
                <a16:creationId xmlns:a16="http://schemas.microsoft.com/office/drawing/2014/main" id="{112EB3CF-D9C7-6A43-9572-2FD29EB93B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7" name="Group 6">
            <a:extLst>
              <a:ext uri="{FF2B5EF4-FFF2-40B4-BE49-F238E27FC236}">
                <a16:creationId xmlns:a16="http://schemas.microsoft.com/office/drawing/2014/main" id="{38045D26-8C33-294E-98EE-70FFFD7130D0}"/>
              </a:ext>
            </a:extLst>
          </p:cNvPr>
          <p:cNvGrpSpPr/>
          <p:nvPr userDrawn="1"/>
        </p:nvGrpSpPr>
        <p:grpSpPr>
          <a:xfrm>
            <a:off x="11273010" y="6416040"/>
            <a:ext cx="125096" cy="365760"/>
            <a:chOff x="9970956" y="6416040"/>
            <a:chExt cx="125096" cy="365760"/>
          </a:xfrm>
        </p:grpSpPr>
        <p:cxnSp>
          <p:nvCxnSpPr>
            <p:cNvPr id="8" name="Straight Connector 7">
              <a:extLst>
                <a:ext uri="{FF2B5EF4-FFF2-40B4-BE49-F238E27FC236}">
                  <a16:creationId xmlns:a16="http://schemas.microsoft.com/office/drawing/2014/main" id="{20991150-1FA1-B94F-9E36-C0849AD9E98A}"/>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54B4AE-E7BB-FE47-8A11-B7A39D99E298}"/>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19">
            <a:extLst>
              <a:ext uri="{FF2B5EF4-FFF2-40B4-BE49-F238E27FC236}">
                <a16:creationId xmlns:a16="http://schemas.microsoft.com/office/drawing/2014/main" id="{3C4CAAAC-B9EF-4240-A7A1-7A5F45378BB7}"/>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dirty="0">
              <a:solidFill>
                <a:schemeClr val="bg1"/>
              </a:solidFill>
            </a:endParaRPr>
          </a:p>
        </p:txBody>
      </p:sp>
      <p:sp>
        <p:nvSpPr>
          <p:cNvPr id="3" name="Title 2">
            <a:extLst>
              <a:ext uri="{FF2B5EF4-FFF2-40B4-BE49-F238E27FC236}">
                <a16:creationId xmlns:a16="http://schemas.microsoft.com/office/drawing/2014/main" id="{E16BCC36-4B75-9949-9C55-D7B729C668DF}"/>
              </a:ext>
            </a:extLst>
          </p:cNvPr>
          <p:cNvSpPr>
            <a:spLocks noGrp="1"/>
          </p:cNvSpPr>
          <p:nvPr>
            <p:ph type="title" hasCustomPrompt="1"/>
          </p:nvPr>
        </p:nvSpPr>
        <p:spPr>
          <a:xfrm>
            <a:off x="1411193" y="450565"/>
            <a:ext cx="10515600" cy="706714"/>
          </a:xfrm>
        </p:spPr>
        <p:txBody>
          <a:bodyPr>
            <a:no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91317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4_Title and Content">
    <p:bg>
      <p:bgPr>
        <a:solidFill>
          <a:srgbClr val="0D2240"/>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71E0CEC9-9D2F-5544-87AE-66A08FEBD43C}"/>
              </a:ext>
            </a:extLst>
          </p:cNvPr>
          <p:cNvSpPr>
            <a:spLocks noGrp="1"/>
          </p:cNvSpPr>
          <p:nvPr>
            <p:ph type="pic" sz="quarter" idx="15"/>
          </p:nvPr>
        </p:nvSpPr>
        <p:spPr>
          <a:xfrm>
            <a:off x="410818" y="346722"/>
            <a:ext cx="914400" cy="914400"/>
          </a:xfrm>
        </p:spPr>
        <p:txBody>
          <a:bodyPr/>
          <a:lstStyle/>
          <a:p>
            <a:endParaRPr lang="en-US"/>
          </a:p>
        </p:txBody>
      </p:sp>
      <p:sp>
        <p:nvSpPr>
          <p:cNvPr id="20" name="Text Placeholder 19">
            <a:extLst>
              <a:ext uri="{FF2B5EF4-FFF2-40B4-BE49-F238E27FC236}">
                <a16:creationId xmlns:a16="http://schemas.microsoft.com/office/drawing/2014/main" id="{ECAD6617-8761-4247-A702-E4F2A27BAE14}"/>
              </a:ext>
            </a:extLst>
          </p:cNvPr>
          <p:cNvSpPr>
            <a:spLocks noGrp="1"/>
          </p:cNvSpPr>
          <p:nvPr>
            <p:ph type="body" sz="quarter" idx="14"/>
          </p:nvPr>
        </p:nvSpPr>
        <p:spPr>
          <a:xfrm>
            <a:off x="411163" y="1392238"/>
            <a:ext cx="5684837" cy="4879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4230E48-E98F-3B4A-B035-286A8E491E1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ood, drawing&#10;&#10;Description automatically generated">
            <a:extLst>
              <a:ext uri="{FF2B5EF4-FFF2-40B4-BE49-F238E27FC236}">
                <a16:creationId xmlns:a16="http://schemas.microsoft.com/office/drawing/2014/main" id="{112EB3CF-D9C7-6A43-9572-2FD29EB93B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7" name="Group 6">
            <a:extLst>
              <a:ext uri="{FF2B5EF4-FFF2-40B4-BE49-F238E27FC236}">
                <a16:creationId xmlns:a16="http://schemas.microsoft.com/office/drawing/2014/main" id="{38045D26-8C33-294E-98EE-70FFFD7130D0}"/>
              </a:ext>
            </a:extLst>
          </p:cNvPr>
          <p:cNvGrpSpPr/>
          <p:nvPr userDrawn="1"/>
        </p:nvGrpSpPr>
        <p:grpSpPr>
          <a:xfrm>
            <a:off x="11273010" y="6416040"/>
            <a:ext cx="125096" cy="365760"/>
            <a:chOff x="9970956" y="6416040"/>
            <a:chExt cx="125096" cy="365760"/>
          </a:xfrm>
        </p:grpSpPr>
        <p:cxnSp>
          <p:nvCxnSpPr>
            <p:cNvPr id="8" name="Straight Connector 7">
              <a:extLst>
                <a:ext uri="{FF2B5EF4-FFF2-40B4-BE49-F238E27FC236}">
                  <a16:creationId xmlns:a16="http://schemas.microsoft.com/office/drawing/2014/main" id="{20991150-1FA1-B94F-9E36-C0849AD9E98A}"/>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54B4AE-E7BB-FE47-8A11-B7A39D99E298}"/>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19">
            <a:extLst>
              <a:ext uri="{FF2B5EF4-FFF2-40B4-BE49-F238E27FC236}">
                <a16:creationId xmlns:a16="http://schemas.microsoft.com/office/drawing/2014/main" id="{3C4CAAAC-B9EF-4240-A7A1-7A5F45378BB7}"/>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a:solidFill>
                <a:schemeClr val="bg1"/>
              </a:solidFill>
            </a:endParaRPr>
          </a:p>
        </p:txBody>
      </p:sp>
      <p:cxnSp>
        <p:nvCxnSpPr>
          <p:cNvPr id="16" name="Straight Connector 15">
            <a:extLst>
              <a:ext uri="{FF2B5EF4-FFF2-40B4-BE49-F238E27FC236}">
                <a16:creationId xmlns:a16="http://schemas.microsoft.com/office/drawing/2014/main" id="{1D1A8763-65A3-F047-804A-2CB08763CBB5}"/>
              </a:ext>
            </a:extLst>
          </p:cNvPr>
          <p:cNvCxnSpPr>
            <a:cxnSpLocks/>
          </p:cNvCxnSpPr>
          <p:nvPr userDrawn="1"/>
        </p:nvCxnSpPr>
        <p:spPr>
          <a:xfrm>
            <a:off x="1529556" y="1063681"/>
            <a:ext cx="27432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16BCC36-4B75-9949-9C55-D7B729C668DF}"/>
              </a:ext>
            </a:extLst>
          </p:cNvPr>
          <p:cNvSpPr>
            <a:spLocks noGrp="1"/>
          </p:cNvSpPr>
          <p:nvPr>
            <p:ph type="title" hasCustomPrompt="1"/>
          </p:nvPr>
        </p:nvSpPr>
        <p:spPr>
          <a:xfrm>
            <a:off x="1411193" y="450565"/>
            <a:ext cx="10515600" cy="706714"/>
          </a:xfrm>
        </p:spPr>
        <p:txBody>
          <a:bodyPr>
            <a:no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18523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5_Title and Content">
    <p:bg>
      <p:bgPr>
        <a:solidFill>
          <a:srgbClr val="0D22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BB8F37-0E51-C443-92E6-10DF36121090}"/>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ood, drawing&#10;&#10;Description automatically generated">
            <a:extLst>
              <a:ext uri="{FF2B5EF4-FFF2-40B4-BE49-F238E27FC236}">
                <a16:creationId xmlns:a16="http://schemas.microsoft.com/office/drawing/2014/main" id="{5A6B55DA-FCD9-A84C-9BCE-A69F52E4EE5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97697" y="6397623"/>
            <a:ext cx="1378746" cy="402594"/>
          </a:xfrm>
          <a:prstGeom prst="rect">
            <a:avLst/>
          </a:prstGeom>
        </p:spPr>
      </p:pic>
      <p:grpSp>
        <p:nvGrpSpPr>
          <p:cNvPr id="7" name="Group 6">
            <a:extLst>
              <a:ext uri="{FF2B5EF4-FFF2-40B4-BE49-F238E27FC236}">
                <a16:creationId xmlns:a16="http://schemas.microsoft.com/office/drawing/2014/main" id="{94315B66-EBD7-0A42-ACB2-9E41FC05845F}"/>
              </a:ext>
            </a:extLst>
          </p:cNvPr>
          <p:cNvGrpSpPr/>
          <p:nvPr userDrawn="1"/>
        </p:nvGrpSpPr>
        <p:grpSpPr>
          <a:xfrm>
            <a:off x="11273010" y="6416040"/>
            <a:ext cx="125096" cy="365760"/>
            <a:chOff x="9970956" y="6416040"/>
            <a:chExt cx="125096" cy="365760"/>
          </a:xfrm>
        </p:grpSpPr>
        <p:cxnSp>
          <p:nvCxnSpPr>
            <p:cNvPr id="8" name="Straight Connector 7">
              <a:extLst>
                <a:ext uri="{FF2B5EF4-FFF2-40B4-BE49-F238E27FC236}">
                  <a16:creationId xmlns:a16="http://schemas.microsoft.com/office/drawing/2014/main" id="{B668BA2A-274A-4D46-995B-C2A36B15C76A}"/>
                </a:ext>
              </a:extLst>
            </p:cNvPr>
            <p:cNvCxnSpPr>
              <a:cxnSpLocks/>
            </p:cNvCxnSpPr>
            <p:nvPr/>
          </p:nvCxnSpPr>
          <p:spPr>
            <a:xfrm rot="6600000">
              <a:off x="99131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F04690-718A-5840-8633-94801BEDE96B}"/>
                </a:ext>
              </a:extLst>
            </p:cNvPr>
            <p:cNvCxnSpPr>
              <a:cxnSpLocks/>
            </p:cNvCxnSpPr>
            <p:nvPr/>
          </p:nvCxnSpPr>
          <p:spPr>
            <a:xfrm rot="6600000">
              <a:off x="9788076"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19">
            <a:extLst>
              <a:ext uri="{FF2B5EF4-FFF2-40B4-BE49-F238E27FC236}">
                <a16:creationId xmlns:a16="http://schemas.microsoft.com/office/drawing/2014/main" id="{0FBA4552-0C65-DD4B-AC3A-C53B06E838B2}"/>
              </a:ext>
            </a:extLst>
          </p:cNvPr>
          <p:cNvSpPr txBox="1">
            <a:spLocks/>
          </p:cNvSpPr>
          <p:nvPr userDrawn="1"/>
        </p:nvSpPr>
        <p:spPr>
          <a:xfrm>
            <a:off x="11565313" y="6435092"/>
            <a:ext cx="56393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400" smtClean="0">
                <a:solidFill>
                  <a:schemeClr val="bg1"/>
                </a:solidFill>
              </a:rPr>
              <a:pPr/>
              <a:t>‹#›</a:t>
            </a:fld>
            <a:endParaRPr lang="en-US" sz="1400">
              <a:solidFill>
                <a:schemeClr val="bg1"/>
              </a:solidFill>
            </a:endParaRPr>
          </a:p>
        </p:txBody>
      </p:sp>
      <p:sp>
        <p:nvSpPr>
          <p:cNvPr id="11" name="Picture Placeholder 10">
            <a:extLst>
              <a:ext uri="{FF2B5EF4-FFF2-40B4-BE49-F238E27FC236}">
                <a16:creationId xmlns:a16="http://schemas.microsoft.com/office/drawing/2014/main" id="{CD5F0FFC-64E5-984E-8312-ADD1A478E1C8}"/>
              </a:ext>
            </a:extLst>
          </p:cNvPr>
          <p:cNvSpPr>
            <a:spLocks noGrp="1"/>
          </p:cNvSpPr>
          <p:nvPr>
            <p:ph type="pic" sz="quarter" idx="14"/>
          </p:nvPr>
        </p:nvSpPr>
        <p:spPr>
          <a:xfrm>
            <a:off x="7425755" y="1269612"/>
            <a:ext cx="4343884" cy="4830763"/>
          </a:xfrm>
          <a:ln w="28575">
            <a:solidFill>
              <a:schemeClr val="accent2"/>
            </a:solidFill>
          </a:ln>
        </p:spPr>
        <p:txBody>
          <a:bodyPr/>
          <a:lstStyle/>
          <a:p>
            <a:endParaRPr lang="en-US"/>
          </a:p>
        </p:txBody>
      </p:sp>
      <p:sp>
        <p:nvSpPr>
          <p:cNvPr id="12" name="Title 1">
            <a:extLst>
              <a:ext uri="{FF2B5EF4-FFF2-40B4-BE49-F238E27FC236}">
                <a16:creationId xmlns:a16="http://schemas.microsoft.com/office/drawing/2014/main" id="{60C04F88-9FFE-6240-A06C-F03D42D74C85}"/>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
        <p:nvSpPr>
          <p:cNvPr id="13" name="Text Placeholder 4">
            <a:extLst>
              <a:ext uri="{FF2B5EF4-FFF2-40B4-BE49-F238E27FC236}">
                <a16:creationId xmlns:a16="http://schemas.microsoft.com/office/drawing/2014/main" id="{80945393-5477-1243-A015-0E69F058B0BE}"/>
              </a:ext>
            </a:extLst>
          </p:cNvPr>
          <p:cNvSpPr>
            <a:spLocks noGrp="1"/>
          </p:cNvSpPr>
          <p:nvPr>
            <p:ph type="body" sz="quarter" idx="13"/>
          </p:nvPr>
        </p:nvSpPr>
        <p:spPr>
          <a:xfrm>
            <a:off x="410818" y="1269612"/>
            <a:ext cx="5354255" cy="49073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13059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1523999" y="1244601"/>
            <a:ext cx="7649817" cy="2387600"/>
          </a:xfrm>
        </p:spPr>
        <p:txBody>
          <a:bodyPr anchor="ctr">
            <a:normAutofit/>
          </a:bodyPr>
          <a:lstStyle>
            <a:lvl1pPr algn="l">
              <a:defRPr sz="54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EC7ADAA-28AA-3746-BBED-0A52E4A3979C}"/>
              </a:ext>
            </a:extLst>
          </p:cNvPr>
          <p:cNvSpPr>
            <a:spLocks noGrp="1"/>
          </p:cNvSpPr>
          <p:nvPr>
            <p:ph type="subTitle" idx="1"/>
          </p:nvPr>
        </p:nvSpPr>
        <p:spPr>
          <a:xfrm>
            <a:off x="1524000" y="3693478"/>
            <a:ext cx="4572000" cy="77692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Graphical user interface&#10;&#10;Description automatically generated with medium confidence">
            <a:extLst>
              <a:ext uri="{FF2B5EF4-FFF2-40B4-BE49-F238E27FC236}">
                <a16:creationId xmlns:a16="http://schemas.microsoft.com/office/drawing/2014/main" id="{9337BEC2-1448-DD4F-8F95-1A8A3533DA2F}"/>
              </a:ext>
            </a:extLst>
          </p:cNvPr>
          <p:cNvPicPr>
            <a:picLocks noChangeAspect="1"/>
          </p:cNvPicPr>
          <p:nvPr userDrawn="1"/>
        </p:nvPicPr>
        <p:blipFill>
          <a:blip r:embed="rId3"/>
          <a:stretch>
            <a:fillRect/>
          </a:stretch>
        </p:blipFill>
        <p:spPr>
          <a:xfrm>
            <a:off x="1510410" y="5841999"/>
            <a:ext cx="2208808" cy="644972"/>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4B04884-5587-E646-B95E-69F79936CCE3}"/>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4067088" y="5938711"/>
            <a:ext cx="2810790" cy="451549"/>
          </a:xfrm>
          <a:prstGeom prst="rect">
            <a:avLst/>
          </a:prstGeom>
        </p:spPr>
      </p:pic>
      <p:cxnSp>
        <p:nvCxnSpPr>
          <p:cNvPr id="7" name="Straight Connector 6">
            <a:extLst>
              <a:ext uri="{FF2B5EF4-FFF2-40B4-BE49-F238E27FC236}">
                <a16:creationId xmlns:a16="http://schemas.microsoft.com/office/drawing/2014/main" id="{812344E1-B1E6-BC45-8AC1-C7ECFD9F89C3}"/>
              </a:ext>
            </a:extLst>
          </p:cNvPr>
          <p:cNvCxnSpPr>
            <a:cxnSpLocks/>
          </p:cNvCxnSpPr>
          <p:nvPr userDrawn="1"/>
        </p:nvCxnSpPr>
        <p:spPr>
          <a:xfrm rot="5400000">
            <a:off x="3759968" y="6164485"/>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0538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1523999" y="1244601"/>
            <a:ext cx="7659757" cy="2387600"/>
          </a:xfrm>
        </p:spPr>
        <p:txBody>
          <a:bodyPr anchor="ctr">
            <a:normAutofit/>
          </a:bodyPr>
          <a:lstStyle>
            <a:lvl1pPr algn="l">
              <a:defRPr sz="5400" b="1">
                <a:solidFill>
                  <a:schemeClr val="bg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5F52DB2-152F-DB49-A029-8F93B7496642}"/>
              </a:ext>
            </a:extLst>
          </p:cNvPr>
          <p:cNvCxnSpPr/>
          <p:nvPr userDrawn="1"/>
        </p:nvCxnSpPr>
        <p:spPr>
          <a:xfrm>
            <a:off x="1593449" y="4763260"/>
            <a:ext cx="803360" cy="0"/>
          </a:xfrm>
          <a:prstGeom prst="line">
            <a:avLst/>
          </a:prstGeom>
          <a:ln w="57150">
            <a:solidFill>
              <a:srgbClr val="EBB800"/>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5804DBA-ADE4-5449-A882-1A32A1846ADE}"/>
              </a:ext>
            </a:extLst>
          </p:cNvPr>
          <p:cNvSpPr>
            <a:spLocks noGrp="1"/>
          </p:cNvSpPr>
          <p:nvPr>
            <p:ph type="body" sz="quarter" idx="13"/>
          </p:nvPr>
        </p:nvSpPr>
        <p:spPr>
          <a:xfrm>
            <a:off x="1523999" y="4183822"/>
            <a:ext cx="5953760" cy="579438"/>
          </a:xfrm>
        </p:spPr>
        <p:txBody>
          <a:bodyPr anchor="ctr">
            <a:noAutofit/>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endParaRPr lang="en-US" dirty="0"/>
          </a:p>
        </p:txBody>
      </p:sp>
      <p:sp>
        <p:nvSpPr>
          <p:cNvPr id="28" name="Text Placeholder 27">
            <a:extLst>
              <a:ext uri="{FF2B5EF4-FFF2-40B4-BE49-F238E27FC236}">
                <a16:creationId xmlns:a16="http://schemas.microsoft.com/office/drawing/2014/main" id="{704408AF-60A3-844D-8C70-9844104855B7}"/>
              </a:ext>
            </a:extLst>
          </p:cNvPr>
          <p:cNvSpPr>
            <a:spLocks noGrp="1"/>
          </p:cNvSpPr>
          <p:nvPr>
            <p:ph type="body" sz="quarter" idx="14"/>
          </p:nvPr>
        </p:nvSpPr>
        <p:spPr>
          <a:xfrm>
            <a:off x="1523999" y="4890262"/>
            <a:ext cx="4310063" cy="518160"/>
          </a:xfrm>
        </p:spPr>
        <p:txBody>
          <a:bodyPr>
            <a:no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pic>
        <p:nvPicPr>
          <p:cNvPr id="31" name="Picture 30" descr="A picture containing glass&#10;&#10;Description automatically generated">
            <a:extLst>
              <a:ext uri="{FF2B5EF4-FFF2-40B4-BE49-F238E27FC236}">
                <a16:creationId xmlns:a16="http://schemas.microsoft.com/office/drawing/2014/main" id="{C77B798E-B00B-BE4F-B652-3DEDF49E776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9844394">
            <a:off x="-2415208" y="103180"/>
            <a:ext cx="3932220" cy="4034800"/>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A14D3A10-B393-6342-BAA0-AC888CDFA5BE}"/>
              </a:ext>
            </a:extLst>
          </p:cNvPr>
          <p:cNvPicPr>
            <a:picLocks noChangeAspect="1"/>
          </p:cNvPicPr>
          <p:nvPr userDrawn="1"/>
        </p:nvPicPr>
        <p:blipFill>
          <a:blip r:embed="rId4"/>
          <a:stretch>
            <a:fillRect/>
          </a:stretch>
        </p:blipFill>
        <p:spPr>
          <a:xfrm>
            <a:off x="1510410" y="5841999"/>
            <a:ext cx="2208808" cy="644972"/>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A7750DF2-3393-5544-8CED-BA62DB2BCAAE}"/>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4067088" y="5938711"/>
            <a:ext cx="2810790" cy="451549"/>
          </a:xfrm>
          <a:prstGeom prst="rect">
            <a:avLst/>
          </a:prstGeom>
        </p:spPr>
      </p:pic>
      <p:cxnSp>
        <p:nvCxnSpPr>
          <p:cNvPr id="11" name="Straight Connector 10">
            <a:extLst>
              <a:ext uri="{FF2B5EF4-FFF2-40B4-BE49-F238E27FC236}">
                <a16:creationId xmlns:a16="http://schemas.microsoft.com/office/drawing/2014/main" id="{5C4476AB-9595-3945-82FD-3FFD7BA4E6E8}"/>
              </a:ext>
            </a:extLst>
          </p:cNvPr>
          <p:cNvCxnSpPr>
            <a:cxnSpLocks/>
          </p:cNvCxnSpPr>
          <p:nvPr userDrawn="1"/>
        </p:nvCxnSpPr>
        <p:spPr>
          <a:xfrm rot="5400000">
            <a:off x="3759968" y="6164485"/>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898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B313-304E-1544-812E-B26E845B4198}"/>
              </a:ext>
            </a:extLst>
          </p:cNvPr>
          <p:cNvSpPr>
            <a:spLocks noGrp="1"/>
          </p:cNvSpPr>
          <p:nvPr>
            <p:ph type="ctrTitle" hasCustomPrompt="1"/>
          </p:nvPr>
        </p:nvSpPr>
        <p:spPr>
          <a:xfrm>
            <a:off x="1523999" y="1244601"/>
            <a:ext cx="7649817" cy="2387600"/>
          </a:xfrm>
        </p:spPr>
        <p:txBody>
          <a:bodyPr anchor="ctr">
            <a:normAutofit/>
          </a:bodyPr>
          <a:lstStyle>
            <a:lvl1pPr algn="l">
              <a:defRPr sz="54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EC7ADAA-28AA-3746-BBED-0A52E4A3979C}"/>
              </a:ext>
            </a:extLst>
          </p:cNvPr>
          <p:cNvSpPr>
            <a:spLocks noGrp="1"/>
          </p:cNvSpPr>
          <p:nvPr>
            <p:ph type="subTitle" idx="1"/>
          </p:nvPr>
        </p:nvSpPr>
        <p:spPr>
          <a:xfrm>
            <a:off x="1524000" y="3693478"/>
            <a:ext cx="4572000" cy="77692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A picture containing glass&#10;&#10;Description automatically generated">
            <a:extLst>
              <a:ext uri="{FF2B5EF4-FFF2-40B4-BE49-F238E27FC236}">
                <a16:creationId xmlns:a16="http://schemas.microsoft.com/office/drawing/2014/main" id="{AB5113BD-7857-7644-9348-F00190265A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9844394">
            <a:off x="-2415208" y="103180"/>
            <a:ext cx="3932220" cy="4034800"/>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9337BEC2-1448-DD4F-8F95-1A8A3533DA2F}"/>
              </a:ext>
            </a:extLst>
          </p:cNvPr>
          <p:cNvPicPr>
            <a:picLocks noChangeAspect="1"/>
          </p:cNvPicPr>
          <p:nvPr userDrawn="1"/>
        </p:nvPicPr>
        <p:blipFill>
          <a:blip r:embed="rId4"/>
          <a:stretch>
            <a:fillRect/>
          </a:stretch>
        </p:blipFill>
        <p:spPr>
          <a:xfrm>
            <a:off x="1510410" y="5841999"/>
            <a:ext cx="2208808" cy="644972"/>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4B04884-5587-E646-B95E-69F79936CCE3}"/>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4067088" y="5938711"/>
            <a:ext cx="2810790" cy="451549"/>
          </a:xfrm>
          <a:prstGeom prst="rect">
            <a:avLst/>
          </a:prstGeom>
        </p:spPr>
      </p:pic>
      <p:cxnSp>
        <p:nvCxnSpPr>
          <p:cNvPr id="7" name="Straight Connector 6">
            <a:extLst>
              <a:ext uri="{FF2B5EF4-FFF2-40B4-BE49-F238E27FC236}">
                <a16:creationId xmlns:a16="http://schemas.microsoft.com/office/drawing/2014/main" id="{812344E1-B1E6-BC45-8AC1-C7ECFD9F89C3}"/>
              </a:ext>
            </a:extLst>
          </p:cNvPr>
          <p:cNvCxnSpPr>
            <a:cxnSpLocks/>
          </p:cNvCxnSpPr>
          <p:nvPr userDrawn="1"/>
        </p:nvCxnSpPr>
        <p:spPr>
          <a:xfrm rot="5400000">
            <a:off x="3759968" y="6164485"/>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3505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6_Title and Content">
    <p:bg>
      <p:bgPr>
        <a:solidFill>
          <a:srgbClr val="0D2240"/>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287B9AC-07B9-F245-A329-1B92B71C0393}"/>
              </a:ext>
            </a:extLst>
          </p:cNvPr>
          <p:cNvSpPr>
            <a:spLocks noGrp="1"/>
          </p:cNvSpPr>
          <p:nvPr>
            <p:ph type="title" hasCustomPrompt="1"/>
          </p:nvPr>
        </p:nvSpPr>
        <p:spPr>
          <a:xfrm>
            <a:off x="410818" y="349353"/>
            <a:ext cx="8653041" cy="665022"/>
          </a:xfrm>
        </p:spPr>
        <p:txBody>
          <a:bodyPr>
            <a:normAutofit/>
          </a:bodyPr>
          <a:lstStyle>
            <a:lvl1pPr>
              <a:defRPr sz="3600" b="1">
                <a:solidFill>
                  <a:schemeClr val="bg1"/>
                </a:solidFill>
              </a:defRPr>
            </a:lvl1pPr>
          </a:lstStyle>
          <a:p>
            <a:r>
              <a:rPr lang="en-US" dirty="0"/>
              <a:t>CLICK TO EDIT MASTER TITLE STYLE</a:t>
            </a:r>
          </a:p>
        </p:txBody>
      </p:sp>
      <p:sp>
        <p:nvSpPr>
          <p:cNvPr id="16" name="Rectangle 15">
            <a:extLst>
              <a:ext uri="{FF2B5EF4-FFF2-40B4-BE49-F238E27FC236}">
                <a16:creationId xmlns:a16="http://schemas.microsoft.com/office/drawing/2014/main" id="{7C991874-8CE8-5F47-8EF3-03585FB94A82}"/>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99BC20C9-6EF0-5442-ACAB-2CF985941EF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000527" y="6430237"/>
            <a:ext cx="2100033" cy="337367"/>
          </a:xfrm>
          <a:prstGeom prst="rect">
            <a:avLst/>
          </a:prstGeom>
        </p:spPr>
      </p:pic>
      <p:pic>
        <p:nvPicPr>
          <p:cNvPr id="18" name="Picture 17" descr="A picture containing food, drawing&#10;&#10;Description automatically generated">
            <a:extLst>
              <a:ext uri="{FF2B5EF4-FFF2-40B4-BE49-F238E27FC236}">
                <a16:creationId xmlns:a16="http://schemas.microsoft.com/office/drawing/2014/main" id="{BBF532C8-FF84-A542-999E-3EFDE15AD2C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5090" y="6397623"/>
            <a:ext cx="1378746" cy="402594"/>
          </a:xfrm>
          <a:prstGeom prst="rect">
            <a:avLst/>
          </a:prstGeom>
        </p:spPr>
      </p:pic>
      <p:cxnSp>
        <p:nvCxnSpPr>
          <p:cNvPr id="19" name="Straight Connector 18">
            <a:extLst>
              <a:ext uri="{FF2B5EF4-FFF2-40B4-BE49-F238E27FC236}">
                <a16:creationId xmlns:a16="http://schemas.microsoft.com/office/drawing/2014/main" id="{ABA72F3E-1932-A54E-A80A-FBE7218B1B06}"/>
              </a:ext>
            </a:extLst>
          </p:cNvPr>
          <p:cNvCxnSpPr>
            <a:cxnSpLocks/>
          </p:cNvCxnSpPr>
          <p:nvPr userDrawn="1"/>
        </p:nvCxnSpPr>
        <p:spPr>
          <a:xfrm rot="5400000">
            <a:off x="97099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F73B7E7A-E455-B042-81D7-2FAA43EACBC8}"/>
              </a:ext>
            </a:extLst>
          </p:cNvPr>
          <p:cNvSpPr txBox="1">
            <a:spLocks/>
          </p:cNvSpPr>
          <p:nvPr userDrawn="1"/>
        </p:nvSpPr>
        <p:spPr>
          <a:xfrm>
            <a:off x="253705" y="6364039"/>
            <a:ext cx="114808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100" smtClean="0">
                <a:solidFill>
                  <a:schemeClr val="bg1"/>
                </a:solidFill>
              </a:rPr>
              <a:pPr/>
              <a:t>‹#›</a:t>
            </a:fld>
            <a:endParaRPr lang="en-US" sz="1100">
              <a:solidFill>
                <a:schemeClr val="bg1"/>
              </a:solidFill>
            </a:endParaRPr>
          </a:p>
        </p:txBody>
      </p:sp>
      <p:sp>
        <p:nvSpPr>
          <p:cNvPr id="21" name="Content Placeholder 3">
            <a:extLst>
              <a:ext uri="{FF2B5EF4-FFF2-40B4-BE49-F238E27FC236}">
                <a16:creationId xmlns:a16="http://schemas.microsoft.com/office/drawing/2014/main" id="{9E043BEB-992B-3E4E-ACC5-E80A78853DD0}"/>
              </a:ext>
            </a:extLst>
          </p:cNvPr>
          <p:cNvSpPr>
            <a:spLocks noGrp="1"/>
          </p:cNvSpPr>
          <p:nvPr>
            <p:ph sz="quarter" idx="14"/>
          </p:nvPr>
        </p:nvSpPr>
        <p:spPr>
          <a:xfrm>
            <a:off x="410818" y="1331088"/>
            <a:ext cx="11370019" cy="4845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499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7_Title and Content">
    <p:bg>
      <p:bgPr>
        <a:solidFill>
          <a:srgbClr val="0D22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30E48-E98F-3B4A-B035-286A8E491E17}"/>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3CD42D-FF1A-0C47-8231-7E899959E7A0}"/>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creenshot of a cell phone&#10;&#10;Description automatically generated">
            <a:extLst>
              <a:ext uri="{FF2B5EF4-FFF2-40B4-BE49-F238E27FC236}">
                <a16:creationId xmlns:a16="http://schemas.microsoft.com/office/drawing/2014/main" id="{D0ABA9C3-B604-9240-A0AD-A85DB7C7FB9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000527" y="6430237"/>
            <a:ext cx="2100033" cy="337367"/>
          </a:xfrm>
          <a:prstGeom prst="rect">
            <a:avLst/>
          </a:prstGeom>
        </p:spPr>
      </p:pic>
      <p:pic>
        <p:nvPicPr>
          <p:cNvPr id="13" name="Picture 12" descr="A picture containing food, drawing&#10;&#10;Description automatically generated">
            <a:extLst>
              <a:ext uri="{FF2B5EF4-FFF2-40B4-BE49-F238E27FC236}">
                <a16:creationId xmlns:a16="http://schemas.microsoft.com/office/drawing/2014/main" id="{3C30ABBF-2E74-FC4C-B25D-B2CE07E7D27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5090" y="6397623"/>
            <a:ext cx="1378746" cy="402594"/>
          </a:xfrm>
          <a:prstGeom prst="rect">
            <a:avLst/>
          </a:prstGeom>
        </p:spPr>
      </p:pic>
      <p:cxnSp>
        <p:nvCxnSpPr>
          <p:cNvPr id="14" name="Straight Connector 13">
            <a:extLst>
              <a:ext uri="{FF2B5EF4-FFF2-40B4-BE49-F238E27FC236}">
                <a16:creationId xmlns:a16="http://schemas.microsoft.com/office/drawing/2014/main" id="{45AFF672-4880-0248-871D-56B0BED9A01F}"/>
              </a:ext>
            </a:extLst>
          </p:cNvPr>
          <p:cNvCxnSpPr>
            <a:cxnSpLocks/>
          </p:cNvCxnSpPr>
          <p:nvPr userDrawn="1"/>
        </p:nvCxnSpPr>
        <p:spPr>
          <a:xfrm rot="5400000">
            <a:off x="97099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sp>
        <p:nvSpPr>
          <p:cNvPr id="15" name="Slide Number Placeholder 19">
            <a:extLst>
              <a:ext uri="{FF2B5EF4-FFF2-40B4-BE49-F238E27FC236}">
                <a16:creationId xmlns:a16="http://schemas.microsoft.com/office/drawing/2014/main" id="{0F46DA33-1B5C-0B4A-A918-EB6397868ADB}"/>
              </a:ext>
            </a:extLst>
          </p:cNvPr>
          <p:cNvSpPr txBox="1">
            <a:spLocks/>
          </p:cNvSpPr>
          <p:nvPr userDrawn="1"/>
        </p:nvSpPr>
        <p:spPr>
          <a:xfrm>
            <a:off x="253705" y="6364039"/>
            <a:ext cx="114808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100" smtClean="0">
                <a:solidFill>
                  <a:schemeClr val="bg1"/>
                </a:solidFill>
              </a:rPr>
              <a:pPr/>
              <a:t>‹#›</a:t>
            </a:fld>
            <a:endParaRPr lang="en-US" sz="1100">
              <a:solidFill>
                <a:schemeClr val="bg1"/>
              </a:solidFill>
            </a:endParaRPr>
          </a:p>
        </p:txBody>
      </p:sp>
      <p:sp>
        <p:nvSpPr>
          <p:cNvPr id="16" name="Title 1">
            <a:extLst>
              <a:ext uri="{FF2B5EF4-FFF2-40B4-BE49-F238E27FC236}">
                <a16:creationId xmlns:a16="http://schemas.microsoft.com/office/drawing/2014/main" id="{2414C3AC-72BD-E543-B9D2-0ECB6D60714D}"/>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
        <p:nvSpPr>
          <p:cNvPr id="17" name="Text Placeholder 4">
            <a:extLst>
              <a:ext uri="{FF2B5EF4-FFF2-40B4-BE49-F238E27FC236}">
                <a16:creationId xmlns:a16="http://schemas.microsoft.com/office/drawing/2014/main" id="{D8E4F99F-BC94-DA4B-940F-63D0F0D9F4EA}"/>
              </a:ext>
            </a:extLst>
          </p:cNvPr>
          <p:cNvSpPr>
            <a:spLocks noGrp="1"/>
          </p:cNvSpPr>
          <p:nvPr>
            <p:ph type="body" sz="quarter" idx="13"/>
          </p:nvPr>
        </p:nvSpPr>
        <p:spPr>
          <a:xfrm>
            <a:off x="410818" y="1331088"/>
            <a:ext cx="5354255" cy="48458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613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 - Top Bar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cap="none" spc="3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3"/>
          <p:cNvSpPr>
            <a:spLocks noGrp="1"/>
          </p:cNvSpPr>
          <p:nvPr>
            <p:ph type="sldNum" sz="quarter" idx="11"/>
          </p:nvPr>
        </p:nvSpPr>
        <p:spPr>
          <a:xfrm>
            <a:off x="-1" y="6457115"/>
            <a:ext cx="430213" cy="320675"/>
          </a:xfrm>
        </p:spPr>
        <p:txBody>
          <a:bodyPr/>
          <a:lstStyle>
            <a:lvl1pPr>
              <a:defRPr>
                <a:solidFill>
                  <a:schemeClr val="bg1"/>
                </a:solidFill>
                <a:latin typeface="Arial" panose="020B0604020202020204" pitchFamily="34" charset="0"/>
                <a:cs typeface="Arial" panose="020B0604020202020204" pitchFamily="34" charset="0"/>
              </a:defRPr>
            </a:lvl1pPr>
          </a:lstStyle>
          <a:p>
            <a:fld id="{2B2FFF44-DBF6-4F9F-9F70-A48E8AF83361}" type="slidenum">
              <a:rPr lang="en-US" smtClean="0"/>
              <a:pPr/>
              <a:t>‹#›</a:t>
            </a:fld>
            <a:endParaRPr lang="en-US" dirty="0"/>
          </a:p>
        </p:txBody>
      </p:sp>
    </p:spTree>
    <p:extLst>
      <p:ext uri="{BB962C8B-B14F-4D97-AF65-F5344CB8AC3E}">
        <p14:creationId xmlns:p14="http://schemas.microsoft.com/office/powerpoint/2010/main" val="38054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6994-ED0E-FB68-D743-6A2015309C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933EDC-ADCB-2B90-9A26-D67849264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44A64-EF7E-8DB5-6E07-6D7F466E5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9473B-0DC6-28CD-7ED7-7BFBA17ED930}"/>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6" name="Footer Placeholder 5">
            <a:extLst>
              <a:ext uri="{FF2B5EF4-FFF2-40B4-BE49-F238E27FC236}">
                <a16:creationId xmlns:a16="http://schemas.microsoft.com/office/drawing/2014/main" id="{B260B457-A4B1-0AAD-C40F-C4F49766F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1CE1C-01AB-8EF2-E4B3-40A0ECBE2BA2}"/>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23006653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8_Title and Content">
    <p:bg>
      <p:bgPr>
        <a:solidFill>
          <a:srgbClr val="0D224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D5F0FFC-64E5-984E-8312-ADD1A478E1C8}"/>
              </a:ext>
            </a:extLst>
          </p:cNvPr>
          <p:cNvSpPr>
            <a:spLocks noGrp="1"/>
          </p:cNvSpPr>
          <p:nvPr>
            <p:ph type="pic" sz="quarter" idx="14"/>
          </p:nvPr>
        </p:nvSpPr>
        <p:spPr>
          <a:xfrm>
            <a:off x="7425755" y="1269612"/>
            <a:ext cx="4343884" cy="4830763"/>
          </a:xfrm>
          <a:ln w="28575">
            <a:solidFill>
              <a:schemeClr val="accent2"/>
            </a:solidFill>
          </a:ln>
        </p:spPr>
        <p:txBody>
          <a:bodyPr/>
          <a:lstStyle/>
          <a:p>
            <a:endParaRPr lang="en-US"/>
          </a:p>
        </p:txBody>
      </p:sp>
      <p:sp>
        <p:nvSpPr>
          <p:cNvPr id="12" name="Rectangle 11">
            <a:extLst>
              <a:ext uri="{FF2B5EF4-FFF2-40B4-BE49-F238E27FC236}">
                <a16:creationId xmlns:a16="http://schemas.microsoft.com/office/drawing/2014/main" id="{EC7AB8A7-C066-5E41-BBDA-CCF82A34A4B4}"/>
              </a:ext>
            </a:extLst>
          </p:cNvPr>
          <p:cNvSpPr/>
          <p:nvPr userDrawn="1"/>
        </p:nvSpPr>
        <p:spPr>
          <a:xfrm>
            <a:off x="0" y="6339840"/>
            <a:ext cx="12192000" cy="518160"/>
          </a:xfrm>
          <a:prstGeom prst="rect">
            <a:avLst/>
          </a:prstGeom>
          <a:solidFill>
            <a:srgbClr val="0D224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screenshot of a cell phone&#10;&#10;Description automatically generated">
            <a:extLst>
              <a:ext uri="{FF2B5EF4-FFF2-40B4-BE49-F238E27FC236}">
                <a16:creationId xmlns:a16="http://schemas.microsoft.com/office/drawing/2014/main" id="{C20ABBF3-8D3A-8048-B567-9E8CFBCA849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000527" y="6430237"/>
            <a:ext cx="2100033" cy="337367"/>
          </a:xfrm>
          <a:prstGeom prst="rect">
            <a:avLst/>
          </a:prstGeom>
        </p:spPr>
      </p:pic>
      <p:pic>
        <p:nvPicPr>
          <p:cNvPr id="14" name="Picture 13" descr="A picture containing food, drawing&#10;&#10;Description automatically generated">
            <a:extLst>
              <a:ext uri="{FF2B5EF4-FFF2-40B4-BE49-F238E27FC236}">
                <a16:creationId xmlns:a16="http://schemas.microsoft.com/office/drawing/2014/main" id="{AD5E29FE-C5B9-8F49-A5F7-DB5CCE1CC9D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5090" y="6397623"/>
            <a:ext cx="1378746" cy="402594"/>
          </a:xfrm>
          <a:prstGeom prst="rect">
            <a:avLst/>
          </a:prstGeom>
        </p:spPr>
      </p:pic>
      <p:cxnSp>
        <p:nvCxnSpPr>
          <p:cNvPr id="15" name="Straight Connector 14">
            <a:extLst>
              <a:ext uri="{FF2B5EF4-FFF2-40B4-BE49-F238E27FC236}">
                <a16:creationId xmlns:a16="http://schemas.microsoft.com/office/drawing/2014/main" id="{19DE7CCE-6DF5-A240-9813-A2DDD35406DC}"/>
              </a:ext>
            </a:extLst>
          </p:cNvPr>
          <p:cNvCxnSpPr>
            <a:cxnSpLocks/>
          </p:cNvCxnSpPr>
          <p:nvPr userDrawn="1"/>
        </p:nvCxnSpPr>
        <p:spPr>
          <a:xfrm rot="5400000">
            <a:off x="9709972" y="6598920"/>
            <a:ext cx="365760" cy="0"/>
          </a:xfrm>
          <a:prstGeom prst="line">
            <a:avLst/>
          </a:prstGeom>
          <a:ln w="22225">
            <a:solidFill>
              <a:srgbClr val="EBB800"/>
            </a:solidFill>
          </a:ln>
        </p:spPr>
        <p:style>
          <a:lnRef idx="1">
            <a:schemeClr val="accent1"/>
          </a:lnRef>
          <a:fillRef idx="0">
            <a:schemeClr val="accent1"/>
          </a:fillRef>
          <a:effectRef idx="0">
            <a:schemeClr val="accent1"/>
          </a:effectRef>
          <a:fontRef idx="minor">
            <a:schemeClr val="tx1"/>
          </a:fontRef>
        </p:style>
      </p:cxnSp>
      <p:sp>
        <p:nvSpPr>
          <p:cNvPr id="16" name="Slide Number Placeholder 19">
            <a:extLst>
              <a:ext uri="{FF2B5EF4-FFF2-40B4-BE49-F238E27FC236}">
                <a16:creationId xmlns:a16="http://schemas.microsoft.com/office/drawing/2014/main" id="{90F736FC-6279-9244-87AC-84BC75B260D6}"/>
              </a:ext>
            </a:extLst>
          </p:cNvPr>
          <p:cNvSpPr txBox="1">
            <a:spLocks/>
          </p:cNvSpPr>
          <p:nvPr userDrawn="1"/>
        </p:nvSpPr>
        <p:spPr>
          <a:xfrm>
            <a:off x="253705" y="6364039"/>
            <a:ext cx="114808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9D2149-6FA0-4B4E-8818-1AEC2B97CF46}" type="slidenum">
              <a:rPr lang="en-US" sz="1100" smtClean="0">
                <a:solidFill>
                  <a:schemeClr val="bg1"/>
                </a:solidFill>
              </a:rPr>
              <a:pPr/>
              <a:t>‹#›</a:t>
            </a:fld>
            <a:endParaRPr lang="en-US" sz="1100">
              <a:solidFill>
                <a:schemeClr val="bg1"/>
              </a:solidFill>
            </a:endParaRPr>
          </a:p>
        </p:txBody>
      </p:sp>
      <p:sp>
        <p:nvSpPr>
          <p:cNvPr id="17" name="Title 1">
            <a:extLst>
              <a:ext uri="{FF2B5EF4-FFF2-40B4-BE49-F238E27FC236}">
                <a16:creationId xmlns:a16="http://schemas.microsoft.com/office/drawing/2014/main" id="{0910C12B-5EB3-0B49-BCE4-52470ECDA2FE}"/>
              </a:ext>
            </a:extLst>
          </p:cNvPr>
          <p:cNvSpPr>
            <a:spLocks noGrp="1"/>
          </p:cNvSpPr>
          <p:nvPr>
            <p:ph type="title" hasCustomPrompt="1"/>
          </p:nvPr>
        </p:nvSpPr>
        <p:spPr>
          <a:xfrm>
            <a:off x="410819" y="365126"/>
            <a:ext cx="8653041" cy="665022"/>
          </a:xfrm>
        </p:spPr>
        <p:txBody>
          <a:bodyPr>
            <a:normAutofit/>
          </a:bodyPr>
          <a:lstStyle>
            <a:lvl1pPr>
              <a:defRPr sz="3600" b="1">
                <a:solidFill>
                  <a:schemeClr val="bg1"/>
                </a:solidFill>
              </a:defRPr>
            </a:lvl1pPr>
          </a:lstStyle>
          <a:p>
            <a:r>
              <a:rPr lang="en-US" dirty="0"/>
              <a:t>CLICK TO EDIT MASTER TITLE STYLE</a:t>
            </a:r>
          </a:p>
        </p:txBody>
      </p:sp>
      <p:sp>
        <p:nvSpPr>
          <p:cNvPr id="18" name="Text Placeholder 4">
            <a:extLst>
              <a:ext uri="{FF2B5EF4-FFF2-40B4-BE49-F238E27FC236}">
                <a16:creationId xmlns:a16="http://schemas.microsoft.com/office/drawing/2014/main" id="{EBD13469-A7F6-7043-AAA8-D66315A3E13D}"/>
              </a:ext>
            </a:extLst>
          </p:cNvPr>
          <p:cNvSpPr>
            <a:spLocks noGrp="1"/>
          </p:cNvSpPr>
          <p:nvPr>
            <p:ph type="body" sz="quarter" idx="13"/>
          </p:nvPr>
        </p:nvSpPr>
        <p:spPr>
          <a:xfrm>
            <a:off x="410818" y="1269612"/>
            <a:ext cx="5354255" cy="49073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26628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Section Slide - Campaign 100 (Purple)">
    <p:bg>
      <p:bgPr>
        <a:solidFill>
          <a:schemeClr val="accent4"/>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53DF2B5F-7BB1-844B-A8CF-86BF0DC0DC24}"/>
              </a:ext>
            </a:extLst>
          </p:cNvPr>
          <p:cNvSpPr/>
          <p:nvPr userDrawn="1"/>
        </p:nvSpPr>
        <p:spPr>
          <a:xfrm>
            <a:off x="-1880927" y="1042109"/>
            <a:ext cx="2654354" cy="2654354"/>
          </a:xfrm>
          <a:custGeom>
            <a:avLst/>
            <a:gdLst>
              <a:gd name="connsiteX0" fmla="*/ 1327177 w 2654354"/>
              <a:gd name="connsiteY0" fmla="*/ 0 h 2654354"/>
              <a:gd name="connsiteX1" fmla="*/ 2654354 w 2654354"/>
              <a:gd name="connsiteY1" fmla="*/ 1327177 h 2654354"/>
              <a:gd name="connsiteX2" fmla="*/ 1327177 w 2654354"/>
              <a:gd name="connsiteY2" fmla="*/ 2654354 h 2654354"/>
              <a:gd name="connsiteX3" fmla="*/ 0 w 2654354"/>
              <a:gd name="connsiteY3" fmla="*/ 1327177 h 2654354"/>
              <a:gd name="connsiteX4" fmla="*/ 1327177 w 2654354"/>
              <a:gd name="connsiteY4" fmla="*/ 0 h 2654354"/>
              <a:gd name="connsiteX5" fmla="*/ 1327177 w 2654354"/>
              <a:gd name="connsiteY5" fmla="*/ 346975 h 2654354"/>
              <a:gd name="connsiteX6" fmla="*/ 346975 w 2654354"/>
              <a:gd name="connsiteY6" fmla="*/ 1327177 h 2654354"/>
              <a:gd name="connsiteX7" fmla="*/ 1327177 w 2654354"/>
              <a:gd name="connsiteY7" fmla="*/ 2307379 h 2654354"/>
              <a:gd name="connsiteX8" fmla="*/ 2307379 w 2654354"/>
              <a:gd name="connsiteY8" fmla="*/ 1327177 h 2654354"/>
              <a:gd name="connsiteX9" fmla="*/ 1327177 w 2654354"/>
              <a:gd name="connsiteY9" fmla="*/ 346975 h 26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4354" h="2654354">
                <a:moveTo>
                  <a:pt x="1327177" y="0"/>
                </a:moveTo>
                <a:cubicBezTo>
                  <a:pt x="2060157" y="0"/>
                  <a:pt x="2654354" y="594197"/>
                  <a:pt x="2654354" y="1327177"/>
                </a:cubicBezTo>
                <a:cubicBezTo>
                  <a:pt x="2654354" y="2060157"/>
                  <a:pt x="2060157" y="2654354"/>
                  <a:pt x="1327177" y="2654354"/>
                </a:cubicBezTo>
                <a:cubicBezTo>
                  <a:pt x="594197" y="2654354"/>
                  <a:pt x="0" y="2060157"/>
                  <a:pt x="0" y="1327177"/>
                </a:cubicBezTo>
                <a:cubicBezTo>
                  <a:pt x="0" y="594197"/>
                  <a:pt x="594197" y="0"/>
                  <a:pt x="1327177" y="0"/>
                </a:cubicBezTo>
                <a:close/>
                <a:moveTo>
                  <a:pt x="1327177" y="346975"/>
                </a:moveTo>
                <a:cubicBezTo>
                  <a:pt x="785826" y="346975"/>
                  <a:pt x="346975" y="785826"/>
                  <a:pt x="346975" y="1327177"/>
                </a:cubicBezTo>
                <a:cubicBezTo>
                  <a:pt x="346975" y="1868528"/>
                  <a:pt x="785826" y="2307379"/>
                  <a:pt x="1327177" y="2307379"/>
                </a:cubicBezTo>
                <a:cubicBezTo>
                  <a:pt x="1868528" y="2307379"/>
                  <a:pt x="2307379" y="1868528"/>
                  <a:pt x="2307379" y="1327177"/>
                </a:cubicBezTo>
                <a:cubicBezTo>
                  <a:pt x="2307379" y="785826"/>
                  <a:pt x="1868528" y="346975"/>
                  <a:pt x="1327177" y="346975"/>
                </a:cubicBezTo>
                <a:close/>
              </a:path>
            </a:pathLst>
          </a:custGeom>
          <a:solidFill>
            <a:schemeClr val="accent4">
              <a:lumMod val="50000"/>
              <a:alpha val="45000"/>
            </a:schemeClr>
          </a:solidFill>
          <a:ln w="3175">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pic>
        <p:nvPicPr>
          <p:cNvPr id="7" name="Picture 6">
            <a:extLst>
              <a:ext uri="{FF2B5EF4-FFF2-40B4-BE49-F238E27FC236}">
                <a16:creationId xmlns:a16="http://schemas.microsoft.com/office/drawing/2014/main" id="{7464E09D-EF31-294B-A40E-D3A58DED8103}"/>
              </a:ext>
            </a:extLst>
          </p:cNvPr>
          <p:cNvPicPr>
            <a:picLocks noChangeAspect="1"/>
          </p:cNvPicPr>
          <p:nvPr userDrawn="1"/>
        </p:nvPicPr>
        <p:blipFill>
          <a:blip r:embed="rId2" cstate="screen">
            <a:alphaModFix amt="45000"/>
            <a:extLst>
              <a:ext uri="{28A0092B-C50C-407E-A947-70E740481C1C}">
                <a14:useLocalDpi xmlns:a14="http://schemas.microsoft.com/office/drawing/2010/main"/>
              </a:ext>
            </a:extLst>
          </a:blip>
          <a:stretch>
            <a:fillRect/>
          </a:stretch>
        </p:blipFill>
        <p:spPr>
          <a:xfrm>
            <a:off x="1124712" y="5053063"/>
            <a:ext cx="1956418" cy="1139863"/>
          </a:xfrm>
          <a:prstGeom prst="rect">
            <a:avLst/>
          </a:prstGeom>
        </p:spPr>
      </p:pic>
      <p:sp>
        <p:nvSpPr>
          <p:cNvPr id="8" name="Title 7"/>
          <p:cNvSpPr>
            <a:spLocks noGrp="1"/>
          </p:cNvSpPr>
          <p:nvPr>
            <p:ph type="title" hasCustomPrompt="1"/>
          </p:nvPr>
        </p:nvSpPr>
        <p:spPr>
          <a:xfrm>
            <a:off x="1124712" y="1385855"/>
            <a:ext cx="5630930" cy="2310608"/>
          </a:xfrm>
        </p:spPr>
        <p:txBody>
          <a:bodyPr/>
          <a:lstStyle>
            <a:lvl1pPr>
              <a:lnSpc>
                <a:spcPct val="100000"/>
              </a:lnSpc>
              <a:defRPr sz="6600" cap="none" spc="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613859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lte Slide - Camapaign 100">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10"/>
          <p:cNvSpPr>
            <a:spLocks noGrp="1"/>
          </p:cNvSpPr>
          <p:nvPr>
            <p:ph type="body" sz="quarter" idx="10" hasCustomPrompt="1"/>
          </p:nvPr>
        </p:nvSpPr>
        <p:spPr>
          <a:xfrm>
            <a:off x="6588696" y="4133613"/>
            <a:ext cx="5075683" cy="889000"/>
          </a:xfrm>
        </p:spPr>
        <p:txBody>
          <a:bodyPr anchor="ctr">
            <a:normAutofit/>
          </a:bodyPr>
          <a:lstStyle>
            <a:lvl1pPr marL="0" indent="0" algn="ctr">
              <a:buNone/>
              <a:defRPr sz="2000" b="1" spc="300" baseline="0">
                <a:solidFill>
                  <a:schemeClr val="bg1"/>
                </a:solidFill>
                <a:latin typeface="Arial" panose="020B0604020202020204" pitchFamily="34" charset="0"/>
                <a:cs typeface="Arial" panose="020B0604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TITLE OF PRESENTATION</a:t>
            </a:r>
          </a:p>
        </p:txBody>
      </p:sp>
      <p:sp>
        <p:nvSpPr>
          <p:cNvPr id="12" name="Text Placeholder 10"/>
          <p:cNvSpPr>
            <a:spLocks noGrp="1"/>
          </p:cNvSpPr>
          <p:nvPr>
            <p:ph type="body" sz="quarter" idx="11" hasCustomPrompt="1"/>
          </p:nvPr>
        </p:nvSpPr>
        <p:spPr>
          <a:xfrm>
            <a:off x="6938963" y="5433954"/>
            <a:ext cx="4375150" cy="325912"/>
          </a:xfrm>
        </p:spPr>
        <p:txBody>
          <a:bodyPr>
            <a:normAutofit/>
          </a:bodyPr>
          <a:lstStyle>
            <a:lvl1pPr marL="0" indent="0" algn="ctr">
              <a:buNone/>
              <a:defRPr sz="1800" b="0" spc="300" baseline="0">
                <a:solidFill>
                  <a:schemeClr val="bg1"/>
                </a:solidFill>
                <a:latin typeface="Arial" panose="020B0604020202020204" pitchFamily="34" charset="0"/>
                <a:cs typeface="Arial" panose="020B0604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DATE</a:t>
            </a:r>
          </a:p>
        </p:txBody>
      </p:sp>
      <p:sp>
        <p:nvSpPr>
          <p:cNvPr id="13" name="Text Placeholder 10"/>
          <p:cNvSpPr>
            <a:spLocks noGrp="1"/>
          </p:cNvSpPr>
          <p:nvPr>
            <p:ph type="body" sz="quarter" idx="12" hasCustomPrompt="1"/>
          </p:nvPr>
        </p:nvSpPr>
        <p:spPr>
          <a:xfrm>
            <a:off x="6938963" y="5852207"/>
            <a:ext cx="4375150" cy="325912"/>
          </a:xfrm>
        </p:spPr>
        <p:txBody>
          <a:bodyPr>
            <a:normAutofit/>
          </a:bodyPr>
          <a:lstStyle>
            <a:lvl1pPr marL="0" indent="0" algn="ctr">
              <a:buNone/>
              <a:defRPr sz="1400" b="0" spc="300" baseline="0">
                <a:solidFill>
                  <a:schemeClr val="bg1"/>
                </a:solidFill>
                <a:latin typeface="Arial" panose="020B0604020202020204" pitchFamily="34" charset="0"/>
                <a:cs typeface="Arial" panose="020B0604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LOCATION</a:t>
            </a:r>
          </a:p>
        </p:txBody>
      </p:sp>
      <p:cxnSp>
        <p:nvCxnSpPr>
          <p:cNvPr id="10" name="Straight Connector 9">
            <a:extLst>
              <a:ext uri="{FF2B5EF4-FFF2-40B4-BE49-F238E27FC236}">
                <a16:creationId xmlns:a16="http://schemas.microsoft.com/office/drawing/2014/main" id="{6B188AC8-FAC3-1147-B29D-05BA49105C15}"/>
              </a:ext>
            </a:extLst>
          </p:cNvPr>
          <p:cNvCxnSpPr/>
          <p:nvPr userDrawn="1"/>
        </p:nvCxnSpPr>
        <p:spPr>
          <a:xfrm>
            <a:off x="8773248" y="5228283"/>
            <a:ext cx="706581" cy="0"/>
          </a:xfrm>
          <a:prstGeom prst="line">
            <a:avLst/>
          </a:prstGeom>
          <a:ln w="57150">
            <a:solidFill>
              <a:srgbClr val="EBB8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9864" y="1381408"/>
            <a:ext cx="3073344" cy="2340864"/>
          </a:xfrm>
          <a:prstGeom prst="rect">
            <a:avLst/>
          </a:prstGeom>
        </p:spPr>
      </p:pic>
    </p:spTree>
    <p:extLst>
      <p:ext uri="{BB962C8B-B14F-4D97-AF65-F5344CB8AC3E}">
        <p14:creationId xmlns:p14="http://schemas.microsoft.com/office/powerpoint/2010/main" val="16988768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1410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7502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605172714"/>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LCIF Blank">
    <p:bg>
      <p:bgPr>
        <a:solidFill>
          <a:schemeClr val="bg1"/>
        </a:solid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30750D76-F39F-AF49-9509-2A6BE3D991D5}"/>
              </a:ext>
            </a:extLst>
          </p:cNvPr>
          <p:cNvSpPr>
            <a:spLocks noGrp="1"/>
          </p:cNvSpPr>
          <p:nvPr>
            <p:ph type="ftr" sz="quarter" idx="3"/>
          </p:nvPr>
        </p:nvSpPr>
        <p:spPr>
          <a:xfrm>
            <a:off x="430213" y="6300784"/>
            <a:ext cx="7726235" cy="319405"/>
          </a:xfrm>
          <a:prstGeom prst="rect">
            <a:avLst/>
          </a:prstGeom>
        </p:spPr>
        <p:txBody>
          <a:bodyPr vert="horz" lIns="0" tIns="0" rIns="0" bIns="0" rtlCol="0" anchor="ctr"/>
          <a:lstStyle>
            <a:lvl1pPr algn="l">
              <a:defRPr sz="1000">
                <a:solidFill>
                  <a:schemeClr val="accent1"/>
                </a:solidFill>
              </a:defRPr>
            </a:lvl1pPr>
          </a:lstStyle>
          <a:p>
            <a:endParaRPr lang="en-US" dirty="0"/>
          </a:p>
        </p:txBody>
      </p:sp>
      <p:sp>
        <p:nvSpPr>
          <p:cNvPr id="9" name="Slide Number Placeholder 5">
            <a:extLst>
              <a:ext uri="{FF2B5EF4-FFF2-40B4-BE49-F238E27FC236}">
                <a16:creationId xmlns:a16="http://schemas.microsoft.com/office/drawing/2014/main" id="{D20FE9A1-C389-8A4F-A988-C5FD557432AE}"/>
              </a:ext>
            </a:extLst>
          </p:cNvPr>
          <p:cNvSpPr>
            <a:spLocks noGrp="1"/>
          </p:cNvSpPr>
          <p:nvPr>
            <p:ph type="sldNum" sz="quarter" idx="4"/>
          </p:nvPr>
        </p:nvSpPr>
        <p:spPr>
          <a:xfrm>
            <a:off x="8610600" y="6300784"/>
            <a:ext cx="3157538" cy="320675"/>
          </a:xfrm>
          <a:prstGeom prst="rect">
            <a:avLst/>
          </a:prstGeom>
        </p:spPr>
        <p:txBody>
          <a:bodyPr vert="horz" lIns="0" tIns="0" rIns="0" bIns="0" rtlCol="0" anchor="ctr"/>
          <a:lstStyle>
            <a:lvl1pPr algn="r">
              <a:defRPr sz="1200">
                <a:solidFill>
                  <a:schemeClr val="tx2">
                    <a:lumMod val="60000"/>
                    <a:lumOff val="40000"/>
                  </a:schemeClr>
                </a:solidFill>
              </a:defRPr>
            </a:lvl1pPr>
          </a:lstStyle>
          <a:p>
            <a:fld id="{08B32DCC-C169-6242-A663-729B7647A34C}" type="slidenum">
              <a:rPr lang="en-US" smtClean="0"/>
              <a:pPr/>
              <a:t>‹#›</a:t>
            </a:fld>
            <a:endParaRPr lang="en-US" dirty="0"/>
          </a:p>
        </p:txBody>
      </p:sp>
    </p:spTree>
    <p:extLst>
      <p:ext uri="{BB962C8B-B14F-4D97-AF65-F5344CB8AC3E}">
        <p14:creationId xmlns:p14="http://schemas.microsoft.com/office/powerpoint/2010/main" val="1467391035"/>
      </p:ext>
    </p:extLst>
  </p:cSld>
  <p:clrMapOvr>
    <a:masterClrMapping/>
  </p:clrMapOvr>
  <p:extLst>
    <p:ext uri="{DCECCB84-F9BA-43D5-87BE-67443E8EF086}">
      <p15:sldGuideLst xmlns:p15="http://schemas.microsoft.com/office/powerpoint/2012/main">
        <p15:guide id="1" orient="horz" pos="912">
          <p15:clr>
            <a:srgbClr val="FBAE40"/>
          </p15:clr>
        </p15:guide>
        <p15:guide id="2" orient="horz" pos="1536">
          <p15:clr>
            <a:srgbClr val="FBAE40"/>
          </p15:clr>
        </p15:guide>
        <p15:guide id="3" orient="horz" pos="2784">
          <p15:clr>
            <a:srgbClr val="FBAE40"/>
          </p15:clr>
        </p15:guide>
        <p15:guide id="4" orient="horz" pos="3408">
          <p15:clr>
            <a:srgbClr val="FBAE40"/>
          </p15:clr>
        </p15:guide>
        <p15:guide id="6" pos="4732">
          <p15:clr>
            <a:srgbClr val="FBAE40"/>
          </p15:clr>
        </p15:guide>
        <p15:guide id="7" pos="5626">
          <p15:clr>
            <a:srgbClr val="FBAE40"/>
          </p15:clr>
        </p15:guide>
        <p15:guide id="8" pos="6520">
          <p15:clr>
            <a:srgbClr val="FBAE40"/>
          </p15:clr>
        </p15:guide>
        <p15:guide id="9" pos="1162">
          <p15:clr>
            <a:srgbClr val="FBAE40"/>
          </p15:clr>
        </p15:guide>
        <p15:guide id="10" pos="2054">
          <p15:clr>
            <a:srgbClr val="FBAE40"/>
          </p15:clr>
        </p15:guide>
        <p15:guide id="11" pos="29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5F21-2781-D5F7-BA19-05A528810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6259DE-D257-2655-F00A-23948BA4D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90BA8-649F-8EE0-741F-773DF587C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FB6AA-61E8-7D32-8188-398298B2D467}"/>
              </a:ext>
            </a:extLst>
          </p:cNvPr>
          <p:cNvSpPr>
            <a:spLocks noGrp="1"/>
          </p:cNvSpPr>
          <p:nvPr>
            <p:ph type="dt" sz="half" idx="10"/>
          </p:nvPr>
        </p:nvSpPr>
        <p:spPr/>
        <p:txBody>
          <a:bodyPr/>
          <a:lstStyle/>
          <a:p>
            <a:fld id="{93D61238-E709-A24B-964D-B2B0E9E819A4}" type="datetimeFigureOut">
              <a:rPr lang="en-US" smtClean="0"/>
              <a:t>10/3/24</a:t>
            </a:fld>
            <a:endParaRPr lang="en-US"/>
          </a:p>
        </p:txBody>
      </p:sp>
      <p:sp>
        <p:nvSpPr>
          <p:cNvPr id="6" name="Footer Placeholder 5">
            <a:extLst>
              <a:ext uri="{FF2B5EF4-FFF2-40B4-BE49-F238E27FC236}">
                <a16:creationId xmlns:a16="http://schemas.microsoft.com/office/drawing/2014/main" id="{B101C088-D5A1-3B38-E9B7-4AB0D316E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FA645-7C44-9A09-8D93-713EAF4B5BF3}"/>
              </a:ext>
            </a:extLst>
          </p:cNvPr>
          <p:cNvSpPr>
            <a:spLocks noGrp="1"/>
          </p:cNvSpPr>
          <p:nvPr>
            <p:ph type="sldNum" sz="quarter" idx="12"/>
          </p:nvPr>
        </p:nvSpPr>
        <p:spPr/>
        <p:txBody>
          <a:bodyPr/>
          <a:lstStyle/>
          <a:p>
            <a:fld id="{6E0551C0-5B61-DE46-8B70-5BFAA54B479A}" type="slidenum">
              <a:rPr lang="en-US" smtClean="0"/>
              <a:t>‹#›</a:t>
            </a:fld>
            <a:endParaRPr lang="en-US"/>
          </a:p>
        </p:txBody>
      </p:sp>
    </p:spTree>
    <p:extLst>
      <p:ext uri="{BB962C8B-B14F-4D97-AF65-F5344CB8AC3E}">
        <p14:creationId xmlns:p14="http://schemas.microsoft.com/office/powerpoint/2010/main" val="141747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theme" Target="../theme/theme2.xml"/><Relationship Id="rId7" Type="http://schemas.openxmlformats.org/officeDocument/2006/relationships/slideLayout" Target="../slideLayouts/slideLayout18.xml"/><Relationship Id="rId71"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E56BA-A117-0BFC-A133-3582A8E98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4E20D9-14AC-6B7F-05B3-7DDCBB4716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E8272-24F1-F0D7-F26E-30806D45B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D61238-E709-A24B-964D-B2B0E9E819A4}" type="datetimeFigureOut">
              <a:rPr lang="en-US" smtClean="0"/>
              <a:t>10/3/24</a:t>
            </a:fld>
            <a:endParaRPr lang="en-US"/>
          </a:p>
        </p:txBody>
      </p:sp>
      <p:sp>
        <p:nvSpPr>
          <p:cNvPr id="5" name="Footer Placeholder 4">
            <a:extLst>
              <a:ext uri="{FF2B5EF4-FFF2-40B4-BE49-F238E27FC236}">
                <a16:creationId xmlns:a16="http://schemas.microsoft.com/office/drawing/2014/main" id="{D32FBD96-FEB1-C3E1-37E8-5707CF4535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8DC6C85-5218-E520-3820-F6FE66C34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0551C0-5B61-DE46-8B70-5BFAA54B479A}" type="slidenum">
              <a:rPr lang="en-US" smtClean="0"/>
              <a:t>‹#›</a:t>
            </a:fld>
            <a:endParaRPr lang="en-US"/>
          </a:p>
        </p:txBody>
      </p:sp>
    </p:spTree>
    <p:extLst>
      <p:ext uri="{BB962C8B-B14F-4D97-AF65-F5344CB8AC3E}">
        <p14:creationId xmlns:p14="http://schemas.microsoft.com/office/powerpoint/2010/main" val="26414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514649-83B4-8745-8674-A80B6CEFA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AF68DBA-BE93-ED4B-8B0E-8754AA553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477AA36-8170-524F-8849-827E080C2396}"/>
              </a:ext>
            </a:extLst>
          </p:cNvPr>
          <p:cNvSpPr>
            <a:spLocks noGrp="1"/>
          </p:cNvSpPr>
          <p:nvPr>
            <p:ph type="sldNum" sz="quarter" idx="4"/>
          </p:nvPr>
        </p:nvSpPr>
        <p:spPr>
          <a:xfrm>
            <a:off x="152400" y="63616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D2149-6FA0-4B4E-8818-1AEC2B97CF46}" type="slidenum">
              <a:rPr lang="en-US" smtClean="0"/>
              <a:pPr/>
              <a:t>‹#›</a:t>
            </a:fld>
            <a:endParaRPr lang="en-US"/>
          </a:p>
        </p:txBody>
      </p:sp>
    </p:spTree>
    <p:extLst>
      <p:ext uri="{BB962C8B-B14F-4D97-AF65-F5344CB8AC3E}">
        <p14:creationId xmlns:p14="http://schemas.microsoft.com/office/powerpoint/2010/main" val="4272510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75B6F4-7A58-8BD1-F355-4C86E84A3AB8}"/>
              </a:ext>
            </a:extLst>
          </p:cNvPr>
          <p:cNvSpPr>
            <a:spLocks noGrp="1"/>
          </p:cNvSpPr>
          <p:nvPr>
            <p:ph type="body" sz="quarter" idx="13"/>
          </p:nvPr>
        </p:nvSpPr>
        <p:spPr>
          <a:xfrm>
            <a:off x="637057" y="4172680"/>
            <a:ext cx="5214343" cy="579438"/>
          </a:xfrm>
        </p:spPr>
        <p:txBody>
          <a:bodyPr/>
          <a:lstStyle/>
          <a:p>
            <a:r>
              <a:rPr lang="en-US" dirty="0">
                <a:latin typeface="Calibri" panose="020F0502020204030204" pitchFamily="34" charset="0"/>
                <a:cs typeface="Calibri" panose="020F0502020204030204" pitchFamily="34" charset="0"/>
              </a:rPr>
              <a:t>PID Robert Rettby</a:t>
            </a:r>
          </a:p>
        </p:txBody>
      </p:sp>
      <p:sp>
        <p:nvSpPr>
          <p:cNvPr id="4" name="Text Placeholder 3">
            <a:extLst>
              <a:ext uri="{FF2B5EF4-FFF2-40B4-BE49-F238E27FC236}">
                <a16:creationId xmlns:a16="http://schemas.microsoft.com/office/drawing/2014/main" id="{8AB62276-76E3-970D-CC8E-9317B9DB2318}"/>
              </a:ext>
            </a:extLst>
          </p:cNvPr>
          <p:cNvSpPr>
            <a:spLocks noGrp="1"/>
          </p:cNvSpPr>
          <p:nvPr>
            <p:ph type="body" sz="quarter" idx="14"/>
          </p:nvPr>
        </p:nvSpPr>
        <p:spPr>
          <a:xfrm>
            <a:off x="637057" y="4879254"/>
            <a:ext cx="5710809" cy="579438"/>
          </a:xfrm>
        </p:spPr>
        <p:txBody>
          <a:bodyPr vert="horz" lIns="91440" tIns="45720" rIns="91440" bIns="45720" rtlCol="0" anchor="t">
            <a:noAutofit/>
          </a:bodyPr>
          <a:lstStyle/>
          <a:p>
            <a:r>
              <a:rPr lang="en-US" sz="2200" dirty="0">
                <a:latin typeface="Arial"/>
                <a:cs typeface="Calibri"/>
              </a:rPr>
              <a:t>MD102 CA IV LCIF Constitutional Area Leader</a:t>
            </a:r>
          </a:p>
        </p:txBody>
      </p:sp>
      <p:sp>
        <p:nvSpPr>
          <p:cNvPr id="7" name="Title 1">
            <a:extLst>
              <a:ext uri="{FF2B5EF4-FFF2-40B4-BE49-F238E27FC236}">
                <a16:creationId xmlns:a16="http://schemas.microsoft.com/office/drawing/2014/main" id="{AEACC59F-F2CE-2B0E-B25A-FF63AEE3C0CB}"/>
              </a:ext>
            </a:extLst>
          </p:cNvPr>
          <p:cNvSpPr>
            <a:spLocks noGrp="1"/>
          </p:cNvSpPr>
          <p:nvPr>
            <p:ph type="ctrTitle"/>
          </p:nvPr>
        </p:nvSpPr>
        <p:spPr>
          <a:xfrm>
            <a:off x="0" y="144335"/>
            <a:ext cx="6508939" cy="1296176"/>
          </a:xfrm>
        </p:spPr>
        <p:txBody>
          <a:bodyPr>
            <a:normAutofit/>
          </a:bodyPr>
          <a:lstStyle/>
          <a:p>
            <a:pPr algn="ctr"/>
            <a:r>
              <a:rPr lang="en-US" sz="3200" dirty="0">
                <a:latin typeface="Calibri" panose="020F0502020204030204" pitchFamily="34" charset="0"/>
                <a:cs typeface="Calibri" panose="020F0502020204030204" pitchFamily="34" charset="0"/>
              </a:rPr>
              <a:t>Heroes in our story of service:</a:t>
            </a:r>
          </a:p>
        </p:txBody>
      </p:sp>
      <p:pic>
        <p:nvPicPr>
          <p:cNvPr id="2" name="Picture 1">
            <a:extLst>
              <a:ext uri="{FF2B5EF4-FFF2-40B4-BE49-F238E27FC236}">
                <a16:creationId xmlns:a16="http://schemas.microsoft.com/office/drawing/2014/main" id="{F47616F1-0746-D5E9-483A-965883236CB9}"/>
              </a:ext>
            </a:extLst>
          </p:cNvPr>
          <p:cNvPicPr>
            <a:picLocks noChangeAspect="1"/>
          </p:cNvPicPr>
          <p:nvPr/>
        </p:nvPicPr>
        <p:blipFill rotWithShape="1">
          <a:blip r:embed="rId3"/>
          <a:srcRect l="53" t="57" r="-82" b="433"/>
          <a:stretch/>
        </p:blipFill>
        <p:spPr>
          <a:xfrm>
            <a:off x="5743098" y="1411111"/>
            <a:ext cx="6030919" cy="4661737"/>
          </a:xfrm>
          <a:prstGeom prst="rect">
            <a:avLst/>
          </a:prstGeom>
        </p:spPr>
      </p:pic>
    </p:spTree>
    <p:extLst>
      <p:ext uri="{BB962C8B-B14F-4D97-AF65-F5344CB8AC3E}">
        <p14:creationId xmlns:p14="http://schemas.microsoft.com/office/powerpoint/2010/main" val="37929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ABEFC3-4DE3-18FD-8E20-C2E7014ECE6C}"/>
              </a:ext>
            </a:extLst>
          </p:cNvPr>
          <p:cNvSpPr>
            <a:spLocks noGrp="1"/>
          </p:cNvSpPr>
          <p:nvPr>
            <p:ph sz="quarter" idx="14"/>
          </p:nvPr>
        </p:nvSpPr>
        <p:spPr>
          <a:xfrm>
            <a:off x="282802" y="1209450"/>
            <a:ext cx="11370019" cy="5528591"/>
          </a:xfrm>
        </p:spPr>
        <p:txBody>
          <a:bodyPr>
            <a:normAutofit lnSpcReduction="10000"/>
          </a:bodyPr>
          <a:lstStyle/>
          <a:p>
            <a:pPr marL="0" indent="0">
              <a:buNone/>
            </a:pPr>
            <a:r>
              <a:rPr lang="en-US" sz="3500" b="1" dirty="0">
                <a:latin typeface="Calibri" panose="020F0502020204030204" pitchFamily="34" charset="0"/>
                <a:cs typeface="Calibri" panose="020F0502020204030204" pitchFamily="34" charset="0"/>
              </a:rPr>
              <a:t>Two types of heroes:</a:t>
            </a:r>
            <a:endParaRPr lang="en-US" dirty="0">
              <a:latin typeface="Calibri" panose="020F0502020204030204" pitchFamily="34" charset="0"/>
              <a:cs typeface="Calibri" panose="020F0502020204030204" pitchFamily="34" charset="0"/>
            </a:endParaRPr>
          </a:p>
          <a:p>
            <a:pPr lvl="1">
              <a:lnSpc>
                <a:spcPct val="160000"/>
              </a:lnSpc>
            </a:pPr>
            <a:r>
              <a:rPr lang="en-US" sz="2800" dirty="0">
                <a:latin typeface="Calibri" panose="020F0502020204030204" pitchFamily="34" charset="0"/>
                <a:cs typeface="Calibri" panose="020F0502020204030204" pitchFamily="34" charset="0"/>
              </a:rPr>
              <a:t>Implementing Lions are heroes in their own service stories.</a:t>
            </a:r>
          </a:p>
          <a:p>
            <a:pPr lvl="1">
              <a:lnSpc>
                <a:spcPct val="160000"/>
              </a:lnSpc>
            </a:pPr>
            <a:r>
              <a:rPr lang="en-US" sz="2800" dirty="0">
                <a:latin typeface="Calibri" panose="020F0502020204030204" pitchFamily="34" charset="0"/>
                <a:cs typeface="Calibri" panose="020F0502020204030204" pitchFamily="34" charset="0"/>
              </a:rPr>
              <a:t>Donors are heroes in our community of philanthropy:</a:t>
            </a:r>
          </a:p>
          <a:p>
            <a:pPr lvl="2">
              <a:lnSpc>
                <a:spcPct val="160000"/>
              </a:lnSpc>
            </a:pPr>
            <a:r>
              <a:rPr lang="en-US" sz="2400" dirty="0">
                <a:latin typeface="Calibri" panose="020F0502020204030204" pitchFamily="34" charset="0"/>
                <a:cs typeface="Calibri" panose="020F0502020204030204" pitchFamily="34" charset="0"/>
              </a:rPr>
              <a:t>They empower service around the world.</a:t>
            </a:r>
          </a:p>
          <a:p>
            <a:pPr lvl="2">
              <a:lnSpc>
                <a:spcPct val="160000"/>
              </a:lnSpc>
            </a:pPr>
            <a:r>
              <a:rPr lang="en-US" sz="2400" dirty="0">
                <a:latin typeface="Calibri" panose="020F0502020204030204" pitchFamily="34" charset="0"/>
                <a:cs typeface="Calibri" panose="020F0502020204030204" pitchFamily="34" charset="0"/>
              </a:rPr>
              <a:t>They represent our values LCIF’s service in their communities.</a:t>
            </a:r>
          </a:p>
          <a:p>
            <a:pPr lvl="2">
              <a:lnSpc>
                <a:spcPct val="160000"/>
              </a:lnSpc>
            </a:pPr>
            <a:r>
              <a:rPr lang="en-US" sz="2400" dirty="0">
                <a:latin typeface="Calibri" panose="020F0502020204030204" pitchFamily="34" charset="0"/>
                <a:cs typeface="Calibri" panose="020F0502020204030204" pitchFamily="34" charset="0"/>
              </a:rPr>
              <a:t>They can share their own path to:</a:t>
            </a:r>
          </a:p>
          <a:p>
            <a:pPr lvl="3">
              <a:lnSpc>
                <a:spcPct val="160000"/>
              </a:lnSpc>
            </a:pPr>
            <a:r>
              <a:rPr lang="en-US" sz="2200" dirty="0">
                <a:latin typeface="Calibri" panose="020F0502020204030204" pitchFamily="34" charset="0"/>
                <a:cs typeface="Calibri" panose="020F0502020204030204" pitchFamily="34" charset="0"/>
              </a:rPr>
              <a:t>Learning</a:t>
            </a:r>
          </a:p>
          <a:p>
            <a:pPr lvl="3">
              <a:lnSpc>
                <a:spcPct val="160000"/>
              </a:lnSpc>
            </a:pPr>
            <a:r>
              <a:rPr lang="en-US" sz="2200" dirty="0">
                <a:latin typeface="Calibri" panose="020F0502020204030204" pitchFamily="34" charset="0"/>
                <a:cs typeface="Calibri" panose="020F0502020204030204" pitchFamily="34" charset="0"/>
              </a:rPr>
              <a:t>Trusting</a:t>
            </a:r>
          </a:p>
          <a:p>
            <a:pPr lvl="3">
              <a:lnSpc>
                <a:spcPct val="160000"/>
              </a:lnSpc>
            </a:pPr>
            <a:r>
              <a:rPr lang="en-US" sz="2200" dirty="0">
                <a:latin typeface="Calibri" panose="020F0502020204030204" pitchFamily="34" charset="0"/>
                <a:cs typeface="Calibri" panose="020F0502020204030204" pitchFamily="34" charset="0"/>
              </a:rPr>
              <a:t>Engaging </a:t>
            </a:r>
          </a:p>
          <a:p>
            <a:pPr lvl="2">
              <a:lnSpc>
                <a:spcPct val="160000"/>
              </a:lnSpc>
            </a:pPr>
            <a:endParaRPr lang="en-US" sz="2400" dirty="0">
              <a:latin typeface="Calibri" panose="020F0502020204030204" pitchFamily="34" charset="0"/>
              <a:cs typeface="Calibri" panose="020F0502020204030204" pitchFamily="34" charset="0"/>
            </a:endParaRPr>
          </a:p>
          <a:p>
            <a:pPr lvl="2">
              <a:lnSpc>
                <a:spcPct val="160000"/>
              </a:lnSpc>
            </a:pPr>
            <a:endParaRPr lang="en-US" sz="2400" dirty="0">
              <a:latin typeface="Calibri" panose="020F0502020204030204" pitchFamily="34" charset="0"/>
              <a:cs typeface="Calibri" panose="020F0502020204030204" pitchFamily="34" charset="0"/>
            </a:endParaRPr>
          </a:p>
          <a:p>
            <a:pPr lvl="2">
              <a:lnSpc>
                <a:spcPct val="160000"/>
              </a:lnSpc>
            </a:pPr>
            <a:endParaRPr lang="en-US" sz="24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556AD33B-6DFA-36E9-DAB1-EAC1B305EC37}"/>
              </a:ext>
            </a:extLst>
          </p:cNvPr>
          <p:cNvSpPr txBox="1">
            <a:spLocks/>
          </p:cNvSpPr>
          <p:nvPr/>
        </p:nvSpPr>
        <p:spPr>
          <a:xfrm>
            <a:off x="334711" y="144335"/>
            <a:ext cx="5322170" cy="129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Heroes in our story of service:</a:t>
            </a:r>
          </a:p>
        </p:txBody>
      </p:sp>
    </p:spTree>
    <p:extLst>
      <p:ext uri="{BB962C8B-B14F-4D97-AF65-F5344CB8AC3E}">
        <p14:creationId xmlns:p14="http://schemas.microsoft.com/office/powerpoint/2010/main" val="91005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ABEFC3-4DE3-18FD-8E20-C2E7014ECE6C}"/>
              </a:ext>
            </a:extLst>
          </p:cNvPr>
          <p:cNvSpPr>
            <a:spLocks noGrp="1"/>
          </p:cNvSpPr>
          <p:nvPr>
            <p:ph sz="quarter" idx="14"/>
          </p:nvPr>
        </p:nvSpPr>
        <p:spPr>
          <a:xfrm>
            <a:off x="282802" y="1209450"/>
            <a:ext cx="11370019" cy="5528591"/>
          </a:xfrm>
        </p:spPr>
        <p:txBody>
          <a:bodyPr>
            <a:normAutofit/>
          </a:bodyPr>
          <a:lstStyle/>
          <a:p>
            <a:pPr marL="0" indent="0">
              <a:buNone/>
            </a:pPr>
            <a:r>
              <a:rPr lang="en-US" sz="3500" b="1" dirty="0">
                <a:latin typeface="Calibri" panose="020F0502020204030204" pitchFamily="34" charset="0"/>
                <a:cs typeface="Calibri" panose="020F0502020204030204" pitchFamily="34" charset="0"/>
              </a:rPr>
              <a:t>Consolidation:</a:t>
            </a:r>
            <a:endParaRPr lang="en-US" dirty="0">
              <a:latin typeface="Calibri" panose="020F0502020204030204" pitchFamily="34" charset="0"/>
              <a:cs typeface="Calibri" panose="020F0502020204030204" pitchFamily="34" charset="0"/>
            </a:endParaRPr>
          </a:p>
          <a:p>
            <a:pPr lvl="1">
              <a:lnSpc>
                <a:spcPct val="160000"/>
              </a:lnSpc>
            </a:pPr>
            <a:r>
              <a:rPr lang="en-US" sz="2800" dirty="0">
                <a:latin typeface="Calibri" panose="020F0502020204030204" pitchFamily="34" charset="0"/>
                <a:cs typeface="Calibri" panose="020F0502020204030204" pitchFamily="34" charset="0"/>
              </a:rPr>
              <a:t>How do you discuss issues of localized service and its implications for dignity in LCIF’s grant making process with Lions in your district?</a:t>
            </a:r>
          </a:p>
          <a:p>
            <a:pPr lvl="1">
              <a:lnSpc>
                <a:spcPct val="160000"/>
              </a:lnSpc>
            </a:pPr>
            <a:r>
              <a:rPr lang="en-US" sz="2800" dirty="0">
                <a:latin typeface="Calibri" panose="020F0502020204030204" pitchFamily="34" charset="0"/>
                <a:cs typeface="Calibri" panose="020F0502020204030204" pitchFamily="34" charset="0"/>
              </a:rPr>
              <a:t>Would discussing this approach help people understand LCIF’s unique value to service and our community?</a:t>
            </a:r>
          </a:p>
          <a:p>
            <a:pPr lvl="1">
              <a:lnSpc>
                <a:spcPct val="160000"/>
              </a:lnSpc>
            </a:pPr>
            <a:r>
              <a:rPr lang="en-US" sz="2800" dirty="0">
                <a:latin typeface="Calibri" panose="020F0502020204030204" pitchFamily="34" charset="0"/>
                <a:cs typeface="Calibri" panose="020F0502020204030204" pitchFamily="34" charset="0"/>
              </a:rPr>
              <a:t>What are the best ways to tell this story?</a:t>
            </a:r>
          </a:p>
          <a:p>
            <a:pPr lvl="2">
              <a:lnSpc>
                <a:spcPct val="160000"/>
              </a:lnSpc>
            </a:pPr>
            <a:endParaRPr lang="en-US" sz="2400" dirty="0">
              <a:latin typeface="Calibri" panose="020F0502020204030204" pitchFamily="34" charset="0"/>
              <a:cs typeface="Calibri" panose="020F0502020204030204" pitchFamily="34" charset="0"/>
            </a:endParaRPr>
          </a:p>
          <a:p>
            <a:pPr lvl="2">
              <a:lnSpc>
                <a:spcPct val="160000"/>
              </a:lnSpc>
            </a:pPr>
            <a:endParaRPr lang="en-US" sz="2400" dirty="0">
              <a:latin typeface="Calibri" panose="020F0502020204030204" pitchFamily="34" charset="0"/>
              <a:cs typeface="Calibri" panose="020F0502020204030204" pitchFamily="34" charset="0"/>
            </a:endParaRPr>
          </a:p>
          <a:p>
            <a:pPr lvl="2">
              <a:lnSpc>
                <a:spcPct val="160000"/>
              </a:lnSpc>
            </a:pPr>
            <a:endParaRPr lang="en-US" sz="24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CEBEDA34-89E0-90B0-692B-DC910546DC5C}"/>
              </a:ext>
            </a:extLst>
          </p:cNvPr>
          <p:cNvSpPr txBox="1">
            <a:spLocks/>
          </p:cNvSpPr>
          <p:nvPr/>
        </p:nvSpPr>
        <p:spPr>
          <a:xfrm>
            <a:off x="334711" y="144335"/>
            <a:ext cx="5647635" cy="129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Heroes in our story of service:</a:t>
            </a:r>
          </a:p>
        </p:txBody>
      </p:sp>
    </p:spTree>
    <p:extLst>
      <p:ext uri="{BB962C8B-B14F-4D97-AF65-F5344CB8AC3E}">
        <p14:creationId xmlns:p14="http://schemas.microsoft.com/office/powerpoint/2010/main" val="414719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98426A-7FC6-B141-3F47-5B3B350D0EB2}"/>
              </a:ext>
            </a:extLst>
          </p:cNvPr>
          <p:cNvSpPr>
            <a:spLocks noGrp="1"/>
          </p:cNvSpPr>
          <p:nvPr>
            <p:ph sz="quarter" idx="14"/>
          </p:nvPr>
        </p:nvSpPr>
        <p:spPr>
          <a:xfrm>
            <a:off x="575588" y="2347087"/>
            <a:ext cx="7552136" cy="1827347"/>
          </a:xfrm>
        </p:spPr>
        <p:txBody>
          <a:bodyPr vert="horz" lIns="91440" tIns="45720" rIns="91440" bIns="45720" rtlCol="0" anchor="t">
            <a:normAutofit fontScale="92500" lnSpcReduction="10000"/>
          </a:bodyPr>
          <a:lstStyle/>
          <a:p>
            <a:pPr marL="0" indent="0">
              <a:buNone/>
            </a:pPr>
            <a:r>
              <a:rPr lang="en-US" b="1" i="1" dirty="0">
                <a:latin typeface="Calibri"/>
                <a:ea typeface="Calibri"/>
                <a:cs typeface="Calibri"/>
              </a:rPr>
              <a:t>To live is to choose.  But to choose well, you must</a:t>
            </a:r>
            <a:endParaRPr lang="en-US" dirty="0"/>
          </a:p>
          <a:p>
            <a:pPr marL="0" indent="0">
              <a:buNone/>
            </a:pPr>
            <a:r>
              <a:rPr lang="en-US" b="1" i="1" dirty="0">
                <a:latin typeface="Calibri"/>
                <a:ea typeface="Calibri"/>
                <a:cs typeface="Calibri"/>
              </a:rPr>
              <a:t>know who you are, </a:t>
            </a:r>
            <a:r>
              <a:rPr lang="en-US" b="1" i="1">
                <a:latin typeface="Calibri"/>
                <a:ea typeface="Calibri"/>
                <a:cs typeface="Calibri"/>
              </a:rPr>
              <a:t>and what you stand for, where</a:t>
            </a:r>
            <a:endParaRPr lang="en-US">
              <a:ea typeface="Calibri"/>
            </a:endParaRPr>
          </a:p>
          <a:p>
            <a:pPr marL="0" indent="0">
              <a:buNone/>
            </a:pPr>
            <a:r>
              <a:rPr lang="en-US" b="1" i="1" dirty="0">
                <a:latin typeface="Calibri"/>
                <a:ea typeface="Calibri"/>
                <a:cs typeface="Calibri"/>
              </a:rPr>
              <a:t>you want to go, and why you want to get there.</a:t>
            </a:r>
            <a:endParaRPr lang="en-US"/>
          </a:p>
          <a:p>
            <a:pPr marL="0" indent="0">
              <a:buNone/>
            </a:pPr>
            <a:r>
              <a:rPr lang="en-US" b="1" dirty="0">
                <a:latin typeface="Calibri" panose="020F0502020204030204" pitchFamily="34" charset="0"/>
                <a:cs typeface="Calibri" panose="020F0502020204030204" pitchFamily="34" charset="0"/>
              </a:rPr>
              <a:t>~Kofi Annan</a:t>
            </a:r>
          </a:p>
          <a:p>
            <a:pPr marL="0" indent="0">
              <a:buNone/>
            </a:pPr>
            <a:endParaRPr lang="en-US" sz="3200" b="1" dirty="0"/>
          </a:p>
        </p:txBody>
      </p:sp>
      <p:sp>
        <p:nvSpPr>
          <p:cNvPr id="6" name="Title 1">
            <a:extLst>
              <a:ext uri="{FF2B5EF4-FFF2-40B4-BE49-F238E27FC236}">
                <a16:creationId xmlns:a16="http://schemas.microsoft.com/office/drawing/2014/main" id="{05C0A3EA-B6A6-B1F9-C68C-F5DD98B524A2}"/>
              </a:ext>
            </a:extLst>
          </p:cNvPr>
          <p:cNvSpPr txBox="1">
            <a:spLocks/>
          </p:cNvSpPr>
          <p:nvPr/>
        </p:nvSpPr>
        <p:spPr>
          <a:xfrm>
            <a:off x="334711" y="144335"/>
            <a:ext cx="5942103" cy="129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Heroes in our story of service:</a:t>
            </a:r>
          </a:p>
        </p:txBody>
      </p:sp>
      <p:pic>
        <p:nvPicPr>
          <p:cNvPr id="3" name="Picture 2" descr="Kofi Annan">
            <a:extLst>
              <a:ext uri="{FF2B5EF4-FFF2-40B4-BE49-F238E27FC236}">
                <a16:creationId xmlns:a16="http://schemas.microsoft.com/office/drawing/2014/main" id="{FF958314-ECE0-D9AE-1FB3-B6FB3BF16352}"/>
              </a:ext>
            </a:extLst>
          </p:cNvPr>
          <p:cNvPicPr>
            <a:picLocks noChangeAspect="1"/>
          </p:cNvPicPr>
          <p:nvPr/>
        </p:nvPicPr>
        <p:blipFill>
          <a:blip r:embed="rId3"/>
          <a:stretch>
            <a:fillRect/>
          </a:stretch>
        </p:blipFill>
        <p:spPr>
          <a:xfrm>
            <a:off x="7781925" y="1714500"/>
            <a:ext cx="3686175" cy="4133850"/>
          </a:xfrm>
          <a:prstGeom prst="rect">
            <a:avLst/>
          </a:prstGeom>
        </p:spPr>
      </p:pic>
    </p:spTree>
    <p:extLst>
      <p:ext uri="{BB962C8B-B14F-4D97-AF65-F5344CB8AC3E}">
        <p14:creationId xmlns:p14="http://schemas.microsoft.com/office/powerpoint/2010/main" val="138541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ABEFC3-4DE3-18FD-8E20-C2E7014ECE6C}"/>
              </a:ext>
            </a:extLst>
          </p:cNvPr>
          <p:cNvSpPr>
            <a:spLocks noGrp="1"/>
          </p:cNvSpPr>
          <p:nvPr>
            <p:ph sz="quarter" idx="14"/>
          </p:nvPr>
        </p:nvSpPr>
        <p:spPr>
          <a:xfrm>
            <a:off x="282802" y="1209450"/>
            <a:ext cx="11370019" cy="5283425"/>
          </a:xfrm>
        </p:spPr>
        <p:txBody>
          <a:bodyPr>
            <a:normAutofit fontScale="77500" lnSpcReduction="20000"/>
          </a:bodyPr>
          <a:lstStyle/>
          <a:p>
            <a:pPr marL="0" indent="0">
              <a:buNone/>
            </a:pPr>
            <a:r>
              <a:rPr lang="en-US" sz="4800" b="1" dirty="0">
                <a:latin typeface="Calibri" panose="020F0502020204030204" pitchFamily="34" charset="0"/>
                <a:cs typeface="Calibri" panose="020F0502020204030204" pitchFamily="34" charset="0"/>
              </a:rPr>
              <a:t>Questions to consider:</a:t>
            </a:r>
          </a:p>
          <a:p>
            <a:pPr marL="0" indent="0">
              <a:buNone/>
            </a:pPr>
            <a:endParaRPr lang="en-US" dirty="0">
              <a:latin typeface="Calibri" panose="020F0502020204030204" pitchFamily="34" charset="0"/>
              <a:cs typeface="Calibri" panose="020F0502020204030204" pitchFamily="34" charset="0"/>
            </a:endParaRPr>
          </a:p>
          <a:p>
            <a:pPr lvl="1">
              <a:lnSpc>
                <a:spcPct val="160000"/>
              </a:lnSpc>
            </a:pPr>
            <a:r>
              <a:rPr lang="en-US" sz="3300" dirty="0">
                <a:latin typeface="Calibri" panose="020F0502020204030204" pitchFamily="34" charset="0"/>
                <a:cs typeface="Calibri" panose="020F0502020204030204" pitchFamily="34" charset="0"/>
              </a:rPr>
              <a:t>What do you learn about the problem this organization is trying to solve, and the organization’s expertise?</a:t>
            </a:r>
          </a:p>
          <a:p>
            <a:pPr lvl="1">
              <a:lnSpc>
                <a:spcPct val="160000"/>
              </a:lnSpc>
            </a:pPr>
            <a:r>
              <a:rPr lang="en-US" sz="3300" dirty="0">
                <a:latin typeface="Calibri" panose="020F0502020204030204" pitchFamily="34" charset="0"/>
                <a:cs typeface="Calibri" panose="020F0502020204030204" pitchFamily="34" charset="0"/>
              </a:rPr>
              <a:t>Who are the “heroes” of this story?</a:t>
            </a:r>
          </a:p>
          <a:p>
            <a:pPr lvl="1">
              <a:lnSpc>
                <a:spcPct val="160000"/>
              </a:lnSpc>
            </a:pPr>
            <a:r>
              <a:rPr lang="en-US" sz="3300" dirty="0">
                <a:latin typeface="Calibri" panose="020F0502020204030204" pitchFamily="34" charset="0"/>
                <a:cs typeface="Calibri" panose="020F0502020204030204" pitchFamily="34" charset="0"/>
              </a:rPr>
              <a:t>Who speaks in this video?</a:t>
            </a:r>
          </a:p>
          <a:p>
            <a:pPr lvl="1">
              <a:lnSpc>
                <a:spcPct val="160000"/>
              </a:lnSpc>
            </a:pPr>
            <a:r>
              <a:rPr lang="en-US" sz="3300" dirty="0">
                <a:latin typeface="Calibri" panose="020F0502020204030204" pitchFamily="34" charset="0"/>
                <a:cs typeface="Calibri" panose="020F0502020204030204" pitchFamily="34" charset="0"/>
              </a:rPr>
              <a:t>What is the relationship between the people helping and those receiving help?</a:t>
            </a:r>
          </a:p>
          <a:p>
            <a:pPr lvl="1">
              <a:lnSpc>
                <a:spcPct val="160000"/>
              </a:lnSpc>
            </a:pPr>
            <a:r>
              <a:rPr lang="en-US" sz="3300" dirty="0">
                <a:latin typeface="Calibri" panose="020F0502020204030204" pitchFamily="34" charset="0"/>
                <a:cs typeface="Calibri" panose="020F0502020204030204" pitchFamily="34" charset="0"/>
              </a:rPr>
              <a:t>What emotions is this video trying to inspire?</a:t>
            </a:r>
          </a:p>
        </p:txBody>
      </p:sp>
      <p:sp>
        <p:nvSpPr>
          <p:cNvPr id="6" name="Title 1">
            <a:extLst>
              <a:ext uri="{FF2B5EF4-FFF2-40B4-BE49-F238E27FC236}">
                <a16:creationId xmlns:a16="http://schemas.microsoft.com/office/drawing/2014/main" id="{56411E94-9C0C-26FF-F996-F768420DABD6}"/>
              </a:ext>
            </a:extLst>
          </p:cNvPr>
          <p:cNvSpPr txBox="1">
            <a:spLocks/>
          </p:cNvSpPr>
          <p:nvPr/>
        </p:nvSpPr>
        <p:spPr>
          <a:xfrm>
            <a:off x="-2842441" y="-86726"/>
            <a:ext cx="11423132" cy="129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Heroes in our story of service:</a:t>
            </a:r>
          </a:p>
        </p:txBody>
      </p:sp>
    </p:spTree>
    <p:extLst>
      <p:ext uri="{BB962C8B-B14F-4D97-AF65-F5344CB8AC3E}">
        <p14:creationId xmlns:p14="http://schemas.microsoft.com/office/powerpoint/2010/main" val="304299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193F-2F92-BBFD-D4DC-AC91A17E0706}"/>
              </a:ext>
            </a:extLst>
          </p:cNvPr>
          <p:cNvSpPr txBox="1">
            <a:spLocks/>
          </p:cNvSpPr>
          <p:nvPr/>
        </p:nvSpPr>
        <p:spPr>
          <a:xfrm>
            <a:off x="-2842441" y="-86726"/>
            <a:ext cx="11423132" cy="129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Video removed</a:t>
            </a:r>
          </a:p>
        </p:txBody>
      </p:sp>
    </p:spTree>
    <p:extLst>
      <p:ext uri="{BB962C8B-B14F-4D97-AF65-F5344CB8AC3E}">
        <p14:creationId xmlns:p14="http://schemas.microsoft.com/office/powerpoint/2010/main" val="262892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ABEFC3-4DE3-18FD-8E20-C2E7014ECE6C}"/>
              </a:ext>
            </a:extLst>
          </p:cNvPr>
          <p:cNvSpPr>
            <a:spLocks noGrp="1"/>
          </p:cNvSpPr>
          <p:nvPr>
            <p:ph sz="quarter" idx="14"/>
          </p:nvPr>
        </p:nvSpPr>
        <p:spPr>
          <a:xfrm>
            <a:off x="282802" y="1209450"/>
            <a:ext cx="11370019" cy="5283425"/>
          </a:xfrm>
        </p:spPr>
        <p:txBody>
          <a:bodyPr>
            <a:normAutofit fontScale="77500" lnSpcReduction="20000"/>
          </a:bodyPr>
          <a:lstStyle/>
          <a:p>
            <a:pPr marL="0" indent="0">
              <a:buNone/>
            </a:pPr>
            <a:r>
              <a:rPr lang="en-US" sz="4800" b="1" dirty="0">
                <a:latin typeface="Calibri" panose="020F0502020204030204" pitchFamily="34" charset="0"/>
                <a:cs typeface="Calibri" panose="020F0502020204030204" pitchFamily="34" charset="0"/>
              </a:rPr>
              <a:t>Questions to consider:</a:t>
            </a:r>
          </a:p>
          <a:p>
            <a:pPr marL="0" indent="0">
              <a:buNone/>
            </a:pPr>
            <a:endParaRPr lang="en-US" dirty="0">
              <a:latin typeface="Calibri" panose="020F0502020204030204" pitchFamily="34" charset="0"/>
              <a:cs typeface="Calibri" panose="020F0502020204030204" pitchFamily="34" charset="0"/>
            </a:endParaRPr>
          </a:p>
          <a:p>
            <a:pPr lvl="1">
              <a:lnSpc>
                <a:spcPct val="160000"/>
              </a:lnSpc>
            </a:pPr>
            <a:r>
              <a:rPr lang="en-US" sz="3300" dirty="0">
                <a:latin typeface="Calibri" panose="020F0502020204030204" pitchFamily="34" charset="0"/>
                <a:cs typeface="Calibri" panose="020F0502020204030204" pitchFamily="34" charset="0"/>
              </a:rPr>
              <a:t>What do you learn about the problem this organization is trying to solve, and the organization’s expertise?</a:t>
            </a:r>
          </a:p>
          <a:p>
            <a:pPr lvl="1">
              <a:lnSpc>
                <a:spcPct val="160000"/>
              </a:lnSpc>
            </a:pPr>
            <a:r>
              <a:rPr lang="en-US" sz="3300" dirty="0">
                <a:latin typeface="Calibri" panose="020F0502020204030204" pitchFamily="34" charset="0"/>
                <a:cs typeface="Calibri" panose="020F0502020204030204" pitchFamily="34" charset="0"/>
              </a:rPr>
              <a:t>Who are the “heroes” of this story?</a:t>
            </a:r>
          </a:p>
          <a:p>
            <a:pPr lvl="1">
              <a:lnSpc>
                <a:spcPct val="160000"/>
              </a:lnSpc>
            </a:pPr>
            <a:r>
              <a:rPr lang="en-US" sz="3300" dirty="0">
                <a:latin typeface="Calibri" panose="020F0502020204030204" pitchFamily="34" charset="0"/>
                <a:cs typeface="Calibri" panose="020F0502020204030204" pitchFamily="34" charset="0"/>
              </a:rPr>
              <a:t>Who speaks in this video?</a:t>
            </a:r>
          </a:p>
          <a:p>
            <a:pPr lvl="1">
              <a:lnSpc>
                <a:spcPct val="160000"/>
              </a:lnSpc>
            </a:pPr>
            <a:r>
              <a:rPr lang="en-US" sz="3300" dirty="0">
                <a:latin typeface="Calibri" panose="020F0502020204030204" pitchFamily="34" charset="0"/>
                <a:cs typeface="Calibri" panose="020F0502020204030204" pitchFamily="34" charset="0"/>
              </a:rPr>
              <a:t>What is the relationship between the people helping and those receiving help?</a:t>
            </a:r>
          </a:p>
          <a:p>
            <a:pPr lvl="1">
              <a:lnSpc>
                <a:spcPct val="160000"/>
              </a:lnSpc>
            </a:pPr>
            <a:r>
              <a:rPr lang="en-US" sz="3300" dirty="0">
                <a:latin typeface="Calibri" panose="020F0502020204030204" pitchFamily="34" charset="0"/>
                <a:cs typeface="Calibri" panose="020F0502020204030204" pitchFamily="34" charset="0"/>
              </a:rPr>
              <a:t>What emotions is this video trying to inspire?</a:t>
            </a:r>
          </a:p>
        </p:txBody>
      </p:sp>
      <p:sp>
        <p:nvSpPr>
          <p:cNvPr id="6" name="Title 1">
            <a:extLst>
              <a:ext uri="{FF2B5EF4-FFF2-40B4-BE49-F238E27FC236}">
                <a16:creationId xmlns:a16="http://schemas.microsoft.com/office/drawing/2014/main" id="{56411E94-9C0C-26FF-F996-F768420DABD6}"/>
              </a:ext>
            </a:extLst>
          </p:cNvPr>
          <p:cNvSpPr txBox="1">
            <a:spLocks/>
          </p:cNvSpPr>
          <p:nvPr/>
        </p:nvSpPr>
        <p:spPr>
          <a:xfrm>
            <a:off x="-2842441" y="-86726"/>
            <a:ext cx="11423132" cy="129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Heroes in our story of service:</a:t>
            </a:r>
          </a:p>
        </p:txBody>
      </p:sp>
    </p:spTree>
    <p:extLst>
      <p:ext uri="{BB962C8B-B14F-4D97-AF65-F5344CB8AC3E}">
        <p14:creationId xmlns:p14="http://schemas.microsoft.com/office/powerpoint/2010/main" val="302530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19A3-8148-6D0E-C022-7866FC2D1B16}"/>
              </a:ext>
            </a:extLst>
          </p:cNvPr>
          <p:cNvSpPr txBox="1">
            <a:spLocks/>
          </p:cNvSpPr>
          <p:nvPr/>
        </p:nvSpPr>
        <p:spPr>
          <a:xfrm>
            <a:off x="0" y="227173"/>
            <a:ext cx="8580691" cy="129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Video removed (due to large size)</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3200" dirty="0">
                <a:solidFill>
                  <a:srgbClr val="FEFFFF"/>
                </a:solidFill>
                <a:latin typeface="Calibri" panose="020F0502020204030204" pitchFamily="34" charset="0"/>
                <a:cs typeface="Calibri" panose="020F0502020204030204" pitchFamily="34" charset="0"/>
              </a:rPr>
              <a:t>Available on the full Day 2 Power Point</a:t>
            </a:r>
            <a:endPar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89541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ABEFC3-4DE3-18FD-8E20-C2E7014ECE6C}"/>
              </a:ext>
            </a:extLst>
          </p:cNvPr>
          <p:cNvSpPr>
            <a:spLocks noGrp="1"/>
          </p:cNvSpPr>
          <p:nvPr>
            <p:ph sz="quarter" idx="14"/>
          </p:nvPr>
        </p:nvSpPr>
        <p:spPr>
          <a:xfrm>
            <a:off x="282802" y="1209450"/>
            <a:ext cx="11370019" cy="5283425"/>
          </a:xfrm>
        </p:spPr>
        <p:txBody>
          <a:bodyPr>
            <a:normAutofit fontScale="77500" lnSpcReduction="20000"/>
          </a:bodyPr>
          <a:lstStyle/>
          <a:p>
            <a:pPr marL="0" indent="0">
              <a:buNone/>
            </a:pPr>
            <a:r>
              <a:rPr lang="en-US" sz="4800" b="1" dirty="0">
                <a:latin typeface="Calibri" panose="020F0502020204030204" pitchFamily="34" charset="0"/>
                <a:cs typeface="Calibri" panose="020F0502020204030204" pitchFamily="34" charset="0"/>
              </a:rPr>
              <a:t>Questions to consider:</a:t>
            </a:r>
          </a:p>
          <a:p>
            <a:pPr marL="0" indent="0">
              <a:buNone/>
            </a:pPr>
            <a:endParaRPr lang="en-US" dirty="0">
              <a:latin typeface="Calibri" panose="020F0502020204030204" pitchFamily="34" charset="0"/>
              <a:cs typeface="Calibri" panose="020F0502020204030204" pitchFamily="34" charset="0"/>
            </a:endParaRPr>
          </a:p>
          <a:p>
            <a:pPr lvl="1">
              <a:lnSpc>
                <a:spcPct val="160000"/>
              </a:lnSpc>
            </a:pPr>
            <a:r>
              <a:rPr lang="en-US" sz="3300" dirty="0">
                <a:latin typeface="Calibri" panose="020F0502020204030204" pitchFamily="34" charset="0"/>
                <a:cs typeface="Calibri" panose="020F0502020204030204" pitchFamily="34" charset="0"/>
              </a:rPr>
              <a:t>What do you learn about the problem this organization is trying to solve, and the organization’s expertise?</a:t>
            </a:r>
          </a:p>
          <a:p>
            <a:pPr lvl="1">
              <a:lnSpc>
                <a:spcPct val="160000"/>
              </a:lnSpc>
            </a:pPr>
            <a:r>
              <a:rPr lang="en-US" sz="3300" dirty="0">
                <a:latin typeface="Calibri" panose="020F0502020204030204" pitchFamily="34" charset="0"/>
                <a:cs typeface="Calibri" panose="020F0502020204030204" pitchFamily="34" charset="0"/>
              </a:rPr>
              <a:t>Who are the “heroes” of this story?</a:t>
            </a:r>
          </a:p>
          <a:p>
            <a:pPr lvl="1">
              <a:lnSpc>
                <a:spcPct val="160000"/>
              </a:lnSpc>
            </a:pPr>
            <a:r>
              <a:rPr lang="en-US" sz="3300" dirty="0">
                <a:latin typeface="Calibri" panose="020F0502020204030204" pitchFamily="34" charset="0"/>
                <a:cs typeface="Calibri" panose="020F0502020204030204" pitchFamily="34" charset="0"/>
              </a:rPr>
              <a:t>Who speaks in this video?</a:t>
            </a:r>
          </a:p>
          <a:p>
            <a:pPr lvl="1">
              <a:lnSpc>
                <a:spcPct val="160000"/>
              </a:lnSpc>
            </a:pPr>
            <a:r>
              <a:rPr lang="en-US" sz="3300" dirty="0">
                <a:latin typeface="Calibri" panose="020F0502020204030204" pitchFamily="34" charset="0"/>
                <a:cs typeface="Calibri" panose="020F0502020204030204" pitchFamily="34" charset="0"/>
              </a:rPr>
              <a:t>What is the relationship between the people helping and those receiving help?</a:t>
            </a:r>
          </a:p>
          <a:p>
            <a:pPr lvl="1">
              <a:lnSpc>
                <a:spcPct val="160000"/>
              </a:lnSpc>
            </a:pPr>
            <a:r>
              <a:rPr lang="en-US" sz="3300" dirty="0">
                <a:latin typeface="Calibri" panose="020F0502020204030204" pitchFamily="34" charset="0"/>
                <a:cs typeface="Calibri" panose="020F0502020204030204" pitchFamily="34" charset="0"/>
              </a:rPr>
              <a:t>What emotions is this video trying to inspire?</a:t>
            </a:r>
          </a:p>
        </p:txBody>
      </p:sp>
      <p:sp>
        <p:nvSpPr>
          <p:cNvPr id="6" name="Title 1">
            <a:extLst>
              <a:ext uri="{FF2B5EF4-FFF2-40B4-BE49-F238E27FC236}">
                <a16:creationId xmlns:a16="http://schemas.microsoft.com/office/drawing/2014/main" id="{56411E94-9C0C-26FF-F996-F768420DABD6}"/>
              </a:ext>
            </a:extLst>
          </p:cNvPr>
          <p:cNvSpPr txBox="1">
            <a:spLocks/>
          </p:cNvSpPr>
          <p:nvPr/>
        </p:nvSpPr>
        <p:spPr>
          <a:xfrm>
            <a:off x="-2842441" y="-86726"/>
            <a:ext cx="11423132" cy="129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Heroes in our story of service:</a:t>
            </a:r>
          </a:p>
        </p:txBody>
      </p:sp>
    </p:spTree>
    <p:extLst>
      <p:ext uri="{BB962C8B-B14F-4D97-AF65-F5344CB8AC3E}">
        <p14:creationId xmlns:p14="http://schemas.microsoft.com/office/powerpoint/2010/main" val="61441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ABEFC3-4DE3-18FD-8E20-C2E7014ECE6C}"/>
              </a:ext>
            </a:extLst>
          </p:cNvPr>
          <p:cNvSpPr>
            <a:spLocks noGrp="1"/>
          </p:cNvSpPr>
          <p:nvPr>
            <p:ph sz="quarter" idx="14"/>
          </p:nvPr>
        </p:nvSpPr>
        <p:spPr>
          <a:xfrm>
            <a:off x="282802" y="1209450"/>
            <a:ext cx="11370019" cy="5283425"/>
          </a:xfrm>
        </p:spPr>
        <p:txBody>
          <a:bodyPr>
            <a:normAutofit fontScale="62500" lnSpcReduction="20000"/>
          </a:bodyPr>
          <a:lstStyle/>
          <a:p>
            <a:pPr marL="0" indent="0">
              <a:buNone/>
            </a:pPr>
            <a:r>
              <a:rPr lang="en-US" sz="6700" b="1" dirty="0">
                <a:latin typeface="Calibri" panose="020F0502020204030204" pitchFamily="34" charset="0"/>
                <a:cs typeface="Calibri" panose="020F0502020204030204" pitchFamily="34" charset="0"/>
              </a:rPr>
              <a:t>Compare and contrast:</a:t>
            </a:r>
          </a:p>
          <a:p>
            <a:pPr marL="0" indent="0">
              <a:buNone/>
            </a:pPr>
            <a:endParaRPr lang="en-US" dirty="0">
              <a:latin typeface="Calibri" panose="020F0502020204030204" pitchFamily="34" charset="0"/>
              <a:cs typeface="Calibri" panose="020F0502020204030204" pitchFamily="34" charset="0"/>
            </a:endParaRPr>
          </a:p>
          <a:p>
            <a:pPr lvl="1">
              <a:lnSpc>
                <a:spcPct val="160000"/>
              </a:lnSpc>
            </a:pPr>
            <a:r>
              <a:rPr lang="en-US" sz="5100" dirty="0">
                <a:latin typeface="Calibri" panose="020F0502020204030204" pitchFamily="34" charset="0"/>
                <a:cs typeface="Calibri" panose="020F0502020204030204" pitchFamily="34" charset="0"/>
              </a:rPr>
              <a:t>List some difference you noticed between the two videos.</a:t>
            </a:r>
          </a:p>
          <a:p>
            <a:pPr lvl="1">
              <a:lnSpc>
                <a:spcPct val="160000"/>
              </a:lnSpc>
            </a:pPr>
            <a:r>
              <a:rPr lang="en-US" sz="5100" dirty="0">
                <a:latin typeface="Calibri" panose="020F0502020204030204" pitchFamily="34" charset="0"/>
                <a:cs typeface="Calibri" panose="020F0502020204030204" pitchFamily="34" charset="0"/>
              </a:rPr>
              <a:t>Which video is more effective as a piece of marketing?</a:t>
            </a:r>
          </a:p>
          <a:p>
            <a:pPr lvl="1">
              <a:lnSpc>
                <a:spcPct val="160000"/>
              </a:lnSpc>
            </a:pPr>
            <a:r>
              <a:rPr lang="en-US" sz="5100" dirty="0">
                <a:latin typeface="Calibri" panose="020F0502020204030204" pitchFamily="34" charset="0"/>
                <a:cs typeface="Calibri" panose="020F0502020204030204" pitchFamily="34" charset="0"/>
              </a:rPr>
              <a:t>From which video showed you more about is organization?</a:t>
            </a:r>
          </a:p>
          <a:p>
            <a:pPr lvl="1">
              <a:lnSpc>
                <a:spcPct val="160000"/>
              </a:lnSpc>
            </a:pPr>
            <a:r>
              <a:rPr lang="en-US" sz="5100" dirty="0">
                <a:latin typeface="Calibri" panose="020F0502020204030204" pitchFamily="34" charset="0"/>
                <a:cs typeface="Calibri" panose="020F0502020204030204" pitchFamily="34" charset="0"/>
              </a:rPr>
              <a:t>What does the second video tell you about LCIF?</a:t>
            </a:r>
          </a:p>
          <a:p>
            <a:pPr lvl="1">
              <a:lnSpc>
                <a:spcPct val="160000"/>
              </a:lnSpc>
            </a:pPr>
            <a:r>
              <a:rPr lang="en-US" sz="5100" dirty="0">
                <a:latin typeface="Calibri" panose="020F0502020204030204" pitchFamily="34" charset="0"/>
                <a:cs typeface="Calibri" panose="020F0502020204030204" pitchFamily="34" charset="0"/>
              </a:rPr>
              <a:t>Which type of video is more common for NGOs trying to encourage donations?</a:t>
            </a:r>
          </a:p>
        </p:txBody>
      </p:sp>
      <p:sp>
        <p:nvSpPr>
          <p:cNvPr id="6" name="Title 1">
            <a:extLst>
              <a:ext uri="{FF2B5EF4-FFF2-40B4-BE49-F238E27FC236}">
                <a16:creationId xmlns:a16="http://schemas.microsoft.com/office/drawing/2014/main" id="{9C498824-F542-486D-76D3-A686D1156C7B}"/>
              </a:ext>
            </a:extLst>
          </p:cNvPr>
          <p:cNvSpPr txBox="1">
            <a:spLocks/>
          </p:cNvSpPr>
          <p:nvPr/>
        </p:nvSpPr>
        <p:spPr>
          <a:xfrm>
            <a:off x="334711" y="144335"/>
            <a:ext cx="5353167" cy="129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Heroes in our story of service:</a:t>
            </a:r>
          </a:p>
        </p:txBody>
      </p:sp>
    </p:spTree>
    <p:extLst>
      <p:ext uri="{BB962C8B-B14F-4D97-AF65-F5344CB8AC3E}">
        <p14:creationId xmlns:p14="http://schemas.microsoft.com/office/powerpoint/2010/main" val="295356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ABEFC3-4DE3-18FD-8E20-C2E7014ECE6C}"/>
              </a:ext>
            </a:extLst>
          </p:cNvPr>
          <p:cNvSpPr>
            <a:spLocks noGrp="1"/>
          </p:cNvSpPr>
          <p:nvPr>
            <p:ph sz="quarter" idx="14"/>
          </p:nvPr>
        </p:nvSpPr>
        <p:spPr>
          <a:xfrm>
            <a:off x="282802" y="1209450"/>
            <a:ext cx="11370019" cy="5283425"/>
          </a:xfrm>
        </p:spPr>
        <p:txBody>
          <a:bodyPr>
            <a:normAutofit/>
          </a:bodyPr>
          <a:lstStyle/>
          <a:p>
            <a:pPr marL="0" indent="0">
              <a:buNone/>
            </a:pPr>
            <a:r>
              <a:rPr lang="en-US" sz="3500" b="1" dirty="0">
                <a:latin typeface="Calibri" panose="020F0502020204030204" pitchFamily="34" charset="0"/>
                <a:cs typeface="Calibri" panose="020F0502020204030204" pitchFamily="34" charset="0"/>
              </a:rPr>
              <a:t>How we are different:</a:t>
            </a:r>
          </a:p>
          <a:p>
            <a:pPr marL="0" indent="0">
              <a:buNone/>
            </a:pPr>
            <a:endParaRPr lang="en-US" dirty="0">
              <a:latin typeface="Calibri" panose="020F0502020204030204" pitchFamily="34" charset="0"/>
              <a:cs typeface="Calibri" panose="020F0502020204030204" pitchFamily="34" charset="0"/>
            </a:endParaRPr>
          </a:p>
          <a:p>
            <a:pPr lvl="1">
              <a:lnSpc>
                <a:spcPct val="160000"/>
              </a:lnSpc>
            </a:pPr>
            <a:r>
              <a:rPr lang="en-US" sz="2800" dirty="0">
                <a:latin typeface="Calibri" panose="020F0502020204030204" pitchFamily="34" charset="0"/>
                <a:cs typeface="Calibri" panose="020F0502020204030204" pitchFamily="34" charset="0"/>
              </a:rPr>
              <a:t>Empowerment &amp; dignity in service implemented by local Lions.</a:t>
            </a:r>
          </a:p>
          <a:p>
            <a:pPr lvl="1">
              <a:lnSpc>
                <a:spcPct val="160000"/>
              </a:lnSpc>
            </a:pPr>
            <a:r>
              <a:rPr lang="en-US" sz="2800" dirty="0">
                <a:latin typeface="Calibri" panose="020F0502020204030204" pitchFamily="34" charset="0"/>
                <a:cs typeface="Calibri" panose="020F0502020204030204" pitchFamily="34" charset="0"/>
              </a:rPr>
              <a:t>Service defines our circle of Lions.</a:t>
            </a:r>
          </a:p>
          <a:p>
            <a:pPr lvl="1">
              <a:lnSpc>
                <a:spcPct val="160000"/>
              </a:lnSpc>
            </a:pPr>
            <a:r>
              <a:rPr lang="en-US" sz="2800" dirty="0">
                <a:latin typeface="Calibri" panose="020F0502020204030204" pitchFamily="34" charset="0"/>
                <a:cs typeface="Calibri" panose="020F0502020204030204" pitchFamily="34" charset="0"/>
              </a:rPr>
              <a:t>LCIF supports need in every corner of our community.</a:t>
            </a:r>
          </a:p>
          <a:p>
            <a:pPr lvl="1">
              <a:lnSpc>
                <a:spcPct val="160000"/>
              </a:lnSpc>
            </a:pPr>
            <a:r>
              <a:rPr lang="en-US" sz="2800" dirty="0">
                <a:latin typeface="Calibri" panose="020F0502020204030204" pitchFamily="34" charset="0"/>
                <a:cs typeface="Calibri" panose="020F0502020204030204" pitchFamily="34" charset="0"/>
              </a:rPr>
              <a:t>Our stewardship approach requires education and avoids stigmatizing grant recipients.</a:t>
            </a:r>
          </a:p>
          <a:p>
            <a:pPr lvl="1">
              <a:lnSpc>
                <a:spcPct val="160000"/>
              </a:lnSpc>
            </a:pPr>
            <a:endParaRPr lang="en-US" sz="28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D2BC6124-123A-56C7-E4D8-2EE851364DFE}"/>
              </a:ext>
            </a:extLst>
          </p:cNvPr>
          <p:cNvSpPr txBox="1">
            <a:spLocks/>
          </p:cNvSpPr>
          <p:nvPr/>
        </p:nvSpPr>
        <p:spPr>
          <a:xfrm>
            <a:off x="334711" y="144335"/>
            <a:ext cx="5399662" cy="129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Heroes in our story of service:</a:t>
            </a:r>
          </a:p>
        </p:txBody>
      </p:sp>
    </p:spTree>
    <p:extLst>
      <p:ext uri="{BB962C8B-B14F-4D97-AF65-F5344CB8AC3E}">
        <p14:creationId xmlns:p14="http://schemas.microsoft.com/office/powerpoint/2010/main" val="1711524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LCIF">
      <a:dk1>
        <a:srgbClr val="555659"/>
      </a:dk1>
      <a:lt1>
        <a:srgbClr val="FEFFFF"/>
      </a:lt1>
      <a:dk2>
        <a:srgbClr val="00338D"/>
      </a:dk2>
      <a:lt2>
        <a:srgbClr val="B3B2B1"/>
      </a:lt2>
      <a:accent1>
        <a:srgbClr val="0D2140"/>
      </a:accent1>
      <a:accent2>
        <a:srgbClr val="EBB700"/>
      </a:accent2>
      <a:accent3>
        <a:srgbClr val="407CCA"/>
      </a:accent3>
      <a:accent4>
        <a:srgbClr val="792482"/>
      </a:accent4>
      <a:accent5>
        <a:srgbClr val="00AB68"/>
      </a:accent5>
      <a:accent6>
        <a:srgbClr val="FF5B34"/>
      </a:accent6>
      <a:hlink>
        <a:srgbClr val="004DD5"/>
      </a:hlink>
      <a:folHlink>
        <a:srgbClr val="B425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1718</Words>
  <Application>Microsoft Macintosh PowerPoint</Application>
  <PresentationFormat>Widescreen</PresentationFormat>
  <Paragraphs>133</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Aptos Display</vt:lpstr>
      <vt:lpstr>Arial</vt:lpstr>
      <vt:lpstr>Calibri</vt:lpstr>
      <vt:lpstr>Century Gothic</vt:lpstr>
      <vt:lpstr>Courier New</vt:lpstr>
      <vt:lpstr>Symbol</vt:lpstr>
      <vt:lpstr>Office Theme</vt:lpstr>
      <vt:lpstr>1_Office Theme</vt:lpstr>
      <vt:lpstr>Heroes in our story of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lions@rettby.ch</dc:creator>
  <cp:lastModifiedBy>lions@rettby.ch</cp:lastModifiedBy>
  <cp:revision>4</cp:revision>
  <dcterms:created xsi:type="dcterms:W3CDTF">2024-09-16T06:13:39Z</dcterms:created>
  <dcterms:modified xsi:type="dcterms:W3CDTF">2024-10-03T08:44:21Z</dcterms:modified>
</cp:coreProperties>
</file>