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02" r:id="rId3"/>
    <p:sldMasterId id="2147483714" r:id="rId4"/>
    <p:sldMasterId id="2147483812" r:id="rId5"/>
  </p:sldMasterIdLst>
  <p:notesMasterIdLst>
    <p:notesMasterId r:id="rId69"/>
  </p:notesMasterIdLst>
  <p:sldIdLst>
    <p:sldId id="2147472567" r:id="rId6"/>
    <p:sldId id="2147472568" r:id="rId7"/>
    <p:sldId id="2147472569" r:id="rId8"/>
    <p:sldId id="2147472570" r:id="rId9"/>
    <p:sldId id="2147472571" r:id="rId10"/>
    <p:sldId id="2147472572" r:id="rId11"/>
    <p:sldId id="2147472573" r:id="rId12"/>
    <p:sldId id="2147472574" r:id="rId13"/>
    <p:sldId id="2147472575" r:id="rId14"/>
    <p:sldId id="2147472576" r:id="rId15"/>
    <p:sldId id="2147472577" r:id="rId16"/>
    <p:sldId id="2147472578" r:id="rId17"/>
    <p:sldId id="2147472579" r:id="rId18"/>
    <p:sldId id="2147472580" r:id="rId19"/>
    <p:sldId id="2147472581" r:id="rId20"/>
    <p:sldId id="2147472582" r:id="rId21"/>
    <p:sldId id="2147472583" r:id="rId22"/>
    <p:sldId id="2147472584" r:id="rId23"/>
    <p:sldId id="2147472585" r:id="rId24"/>
    <p:sldId id="2147472586" r:id="rId25"/>
    <p:sldId id="2147472587" r:id="rId26"/>
    <p:sldId id="2147472588" r:id="rId27"/>
    <p:sldId id="2147472589" r:id="rId28"/>
    <p:sldId id="2147472590" r:id="rId29"/>
    <p:sldId id="2147472591" r:id="rId30"/>
    <p:sldId id="2147472592" r:id="rId31"/>
    <p:sldId id="2147472593" r:id="rId32"/>
    <p:sldId id="2147472594" r:id="rId33"/>
    <p:sldId id="2147472595" r:id="rId34"/>
    <p:sldId id="2147472596" r:id="rId35"/>
    <p:sldId id="2147472597" r:id="rId36"/>
    <p:sldId id="2147472598" r:id="rId37"/>
    <p:sldId id="2147472599" r:id="rId38"/>
    <p:sldId id="2147472600" r:id="rId39"/>
    <p:sldId id="2147472601" r:id="rId40"/>
    <p:sldId id="2147472602" r:id="rId41"/>
    <p:sldId id="2147472603" r:id="rId42"/>
    <p:sldId id="2147472604" r:id="rId43"/>
    <p:sldId id="2147472605" r:id="rId44"/>
    <p:sldId id="2147472606" r:id="rId45"/>
    <p:sldId id="2147472607" r:id="rId46"/>
    <p:sldId id="2147472608" r:id="rId47"/>
    <p:sldId id="2147472609" r:id="rId48"/>
    <p:sldId id="2147472610" r:id="rId49"/>
    <p:sldId id="2147472611" r:id="rId50"/>
    <p:sldId id="2147472612" r:id="rId51"/>
    <p:sldId id="2147472613" r:id="rId52"/>
    <p:sldId id="2147472614" r:id="rId53"/>
    <p:sldId id="2147472615" r:id="rId54"/>
    <p:sldId id="2147472616" r:id="rId55"/>
    <p:sldId id="2147472617" r:id="rId56"/>
    <p:sldId id="2147472618" r:id="rId57"/>
    <p:sldId id="2147472619" r:id="rId58"/>
    <p:sldId id="2147472620" r:id="rId59"/>
    <p:sldId id="2147472621" r:id="rId60"/>
    <p:sldId id="2147472624" r:id="rId61"/>
    <p:sldId id="2147472625" r:id="rId62"/>
    <p:sldId id="2147472626" r:id="rId63"/>
    <p:sldId id="2147472627" r:id="rId64"/>
    <p:sldId id="2147472628" r:id="rId65"/>
    <p:sldId id="2147472629" r:id="rId66"/>
    <p:sldId id="2147472630" r:id="rId67"/>
    <p:sldId id="2147472631"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5A3DDF-DE8E-A34C-816D-A88A6EAF5A36}" type="datetimeFigureOut">
              <a:rPr lang="en-US" smtClean="0"/>
              <a:t>10/3/24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A9C9EA-3144-7343-8182-9A9EFF9AB9ED}" type="slidenum">
              <a:rPr lang="en-US" smtClean="0"/>
              <a:t>‹#›</a:t>
            </a:fld>
            <a:endParaRPr lang="en-US"/>
          </a:p>
        </p:txBody>
      </p:sp>
    </p:spTree>
    <p:extLst>
      <p:ext uri="{BB962C8B-B14F-4D97-AF65-F5344CB8AC3E}">
        <p14:creationId xmlns:p14="http://schemas.microsoft.com/office/powerpoint/2010/main" val="551620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563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563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563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563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563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563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563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563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563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563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164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563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563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923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ea typeface="ＭＳ Ｐゴシック" pitchFamily="34" charset="-128"/>
              <a:cs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993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986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ea typeface="ＭＳ Ｐゴシック" pitchFamily="34" charset="-128"/>
              <a:cs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993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986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986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ea typeface="ＭＳ Ｐゴシック" pitchFamily="34" charset="-128"/>
              <a:cs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993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ea typeface="ＭＳ Ｐゴシック" pitchFamily="34" charset="-128"/>
              <a:cs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993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986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563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986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986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ea typeface="ＭＳ Ｐゴシック" pitchFamily="34" charset="-128"/>
              <a:cs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993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986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132232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Where most people choose to spend their free time and holidays with family and friends, the medical couple have decided to use their holidays to make a difference. Several times a year they traveled to some of the world's poorest countries and helped blind people regain their sight. They make this effort from the heart. Therefore, all donations go directly to equipment, medicine and travel expenses.</a:t>
            </a:r>
          </a:p>
          <a:p>
            <a:endParaRPr lang="en-US" sz="1200"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endParaRP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The couple have now established a permanent eye clinic in Karatu, Tanzania, where they give poor, blind people their sight back. These people will never be able to afford or have the opportunity to have cataract surgery on their own. Cataract is a condition where the natural lens has turned brown and cloudy. During the operation, the cloudy lens is replaced with a clear artificial lens, and thus the person will see and be able to help their families again.</a:t>
            </a:r>
          </a:p>
          <a:p>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da-DK"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endParaRPr lang="da-DK" dirty="0"/>
          </a:p>
        </p:txBody>
      </p:sp>
    </p:spTree>
    <p:extLst>
      <p:ext uri="{BB962C8B-B14F-4D97-AF65-F5344CB8AC3E}">
        <p14:creationId xmlns:p14="http://schemas.microsoft.com/office/powerpoint/2010/main" val="26700207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Unfortunately, the price was a challenge, as the device costs a little more than DKK 200,000.</a:t>
            </a:r>
          </a:p>
          <a:p>
            <a:endParaRPr lang="en-US" dirty="0"/>
          </a:p>
          <a:p>
            <a:r>
              <a:rPr lang="en-US" dirty="0"/>
              <a:t>Lions Hellerup took up the challenge and contacted Lions Gladsaxe and presented the idea. The clubs jointly found half the amount and then decided to apply for LCIF for a grant. It was not possible to make it to the LCIF board meeting in January, and the goal was therefore an application that could be included in the May meeting.</a:t>
            </a:r>
            <a:endParaRPr lang="da-DK" dirty="0"/>
          </a:p>
        </p:txBody>
      </p:sp>
    </p:spTree>
    <p:extLst>
      <p:ext uri="{BB962C8B-B14F-4D97-AF65-F5344CB8AC3E}">
        <p14:creationId xmlns:p14="http://schemas.microsoft.com/office/powerpoint/2010/main" val="23969128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The eye clinic covers an area of ​​over 300,000 people, there is no permanent eye clinic, and the nearest eye center is 250 km away. </a:t>
            </a:r>
            <a:endParaRPr lang="da-DK" sz="1800" dirty="0">
              <a:effectLst/>
              <a:latin typeface="Times New Roman" panose="02020603050405020304" pitchFamily="18" charset="0"/>
              <a:ea typeface="Times New Roman" panose="02020603050405020304" pitchFamily="18" charset="0"/>
            </a:endParaRPr>
          </a:p>
          <a:p>
            <a:endParaRPr lang="da-DK"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0000"/>
                </a:solidFill>
                <a:effectLst/>
                <a:latin typeface="Calibri" panose="020F0502020204030204" pitchFamily="34" charset="0"/>
                <a:ea typeface="Times New Roman" panose="02020603050405020304" pitchFamily="18" charset="0"/>
              </a:rPr>
              <a:t>We will cooperate with District 411 C. We intent to set up an agreement concerning help to logistic and following the project as good as they are able to do taking into consideration the big distances in that area.</a:t>
            </a:r>
            <a:endParaRPr lang="da-DK" sz="1200" dirty="0">
              <a:effectLst/>
              <a:latin typeface="Times New Roman" panose="02020603050405020304" pitchFamily="18" charset="0"/>
              <a:ea typeface="Times New Roman" panose="02020603050405020304" pitchFamily="18" charset="0"/>
            </a:endParaRPr>
          </a:p>
          <a:p>
            <a:endParaRPr lang="da-DK" dirty="0"/>
          </a:p>
          <a:p>
            <a:r>
              <a:rPr lang="en-US" noProof="0" dirty="0"/>
              <a:t>During the </a:t>
            </a:r>
            <a:r>
              <a:rPr lang="en-US" noProof="0" dirty="0" err="1"/>
              <a:t>proces</a:t>
            </a:r>
            <a:r>
              <a:rPr lang="en-US" noProof="0" dirty="0"/>
              <a:t> we had </a:t>
            </a:r>
            <a:r>
              <a:rPr lang="en-US" noProof="0" dirty="0" err="1"/>
              <a:t>soe</a:t>
            </a:r>
            <a:r>
              <a:rPr lang="en-US" noProof="0" dirty="0"/>
              <a:t> feed back from Julie, asking for some more details, but all in due time for the board meeting.</a:t>
            </a:r>
          </a:p>
          <a:p>
            <a:endParaRPr lang="da-DK" dirty="0"/>
          </a:p>
          <a:p>
            <a:endParaRPr lang="da-DK" dirty="0"/>
          </a:p>
        </p:txBody>
      </p:sp>
    </p:spTree>
    <p:extLst>
      <p:ext uri="{BB962C8B-B14F-4D97-AF65-F5344CB8AC3E}">
        <p14:creationId xmlns:p14="http://schemas.microsoft.com/office/powerpoint/2010/main" val="8924593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The </a:t>
            </a:r>
            <a:r>
              <a:rPr lang="da-DK" dirty="0" err="1"/>
              <a:t>we</a:t>
            </a:r>
            <a:r>
              <a:rPr lang="da-DK" dirty="0"/>
              <a:t> just have t </a:t>
            </a:r>
            <a:r>
              <a:rPr lang="da-DK" dirty="0" err="1"/>
              <a:t>wait</a:t>
            </a:r>
            <a:r>
              <a:rPr lang="da-DK" dirty="0"/>
              <a:t> for the </a:t>
            </a:r>
            <a:r>
              <a:rPr lang="da-DK" dirty="0" err="1"/>
              <a:t>reply</a:t>
            </a:r>
            <a:r>
              <a:rPr lang="da-DK" dirty="0"/>
              <a:t>.</a:t>
            </a:r>
          </a:p>
        </p:txBody>
      </p:sp>
    </p:spTree>
    <p:extLst>
      <p:ext uri="{BB962C8B-B14F-4D97-AF65-F5344CB8AC3E}">
        <p14:creationId xmlns:p14="http://schemas.microsoft.com/office/powerpoint/2010/main" val="38081558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276322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563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6831044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2555489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563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563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563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563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563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21.gi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4.xml"/><Relationship Id="rId5" Type="http://schemas.openxmlformats.org/officeDocument/2006/relationships/image" Target="../media/image32.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4.xml"/><Relationship Id="rId5" Type="http://schemas.openxmlformats.org/officeDocument/2006/relationships/image" Target="../media/image33.png"/><Relationship Id="rId4" Type="http://schemas.microsoft.com/office/2007/relationships/hdphoto" Target="../media/hdphoto1.wdp"/></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4.xml"/><Relationship Id="rId5" Type="http://schemas.openxmlformats.org/officeDocument/2006/relationships/image" Target="../media/image32.png"/><Relationship Id="rId4" Type="http://schemas.microsoft.com/office/2007/relationships/hdphoto" Target="../media/hdphoto1.wdp"/></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4.xml"/><Relationship Id="rId5" Type="http://schemas.openxmlformats.org/officeDocument/2006/relationships/image" Target="../media/image33.png"/><Relationship Id="rId4" Type="http://schemas.microsoft.com/office/2007/relationships/hdphoto" Target="../media/hdphoto1.wdp"/></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4.xml"/><Relationship Id="rId5" Type="http://schemas.openxmlformats.org/officeDocument/2006/relationships/image" Target="../media/image32.png"/><Relationship Id="rId4" Type="http://schemas.microsoft.com/office/2007/relationships/hdphoto" Target="../media/hdphoto1.wdp"/></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4.xml"/><Relationship Id="rId5" Type="http://schemas.openxmlformats.org/officeDocument/2006/relationships/image" Target="../media/image33.png"/><Relationship Id="rId4" Type="http://schemas.microsoft.com/office/2007/relationships/hdphoto" Target="../media/hdphoto1.wdp"/></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4.xml"/><Relationship Id="rId5" Type="http://schemas.openxmlformats.org/officeDocument/2006/relationships/image" Target="../media/image32.png"/><Relationship Id="rId4" Type="http://schemas.microsoft.com/office/2007/relationships/hdphoto" Target="../media/hdphoto1.wdp"/></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4.xml"/><Relationship Id="rId5" Type="http://schemas.openxmlformats.org/officeDocument/2006/relationships/image" Target="../media/image33.png"/><Relationship Id="rId4" Type="http://schemas.microsoft.com/office/2007/relationships/hdphoto" Target="../media/hdphoto1.wdp"/></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4.xml"/><Relationship Id="rId5" Type="http://schemas.openxmlformats.org/officeDocument/2006/relationships/image" Target="../media/image32.png"/><Relationship Id="rId4" Type="http://schemas.microsoft.com/office/2007/relationships/hdphoto" Target="../media/hdphoto2.wdp"/></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4.xml"/><Relationship Id="rId5" Type="http://schemas.openxmlformats.org/officeDocument/2006/relationships/image" Target="../media/image33.png"/><Relationship Id="rId4" Type="http://schemas.microsoft.com/office/2007/relationships/hdphoto" Target="../media/hdphoto1.wdp"/></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jpeg"/><Relationship Id="rId1" Type="http://schemas.openxmlformats.org/officeDocument/2006/relationships/slideMaster" Target="../slideMasters/slideMaster4.xml"/><Relationship Id="rId5" Type="http://schemas.openxmlformats.org/officeDocument/2006/relationships/image" Target="../media/image32.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jpeg"/><Relationship Id="rId1" Type="http://schemas.openxmlformats.org/officeDocument/2006/relationships/slideMaster" Target="../slideMasters/slideMaster4.xml"/><Relationship Id="rId5" Type="http://schemas.openxmlformats.org/officeDocument/2006/relationships/image" Target="../media/image33.png"/><Relationship Id="rId4" Type="http://schemas.microsoft.com/office/2007/relationships/hdphoto" Target="../media/hdphoto1.wdp"/></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5.png"/><Relationship Id="rId1" Type="http://schemas.openxmlformats.org/officeDocument/2006/relationships/slideMaster" Target="../slideMasters/slideMaster4.xml"/><Relationship Id="rId4" Type="http://schemas.openxmlformats.org/officeDocument/2006/relationships/image" Target="../media/image21.gif"/></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5.png"/><Relationship Id="rId1" Type="http://schemas.openxmlformats.org/officeDocument/2006/relationships/slideMaster" Target="../slideMasters/slideMaster4.xml"/><Relationship Id="rId4" Type="http://schemas.openxmlformats.org/officeDocument/2006/relationships/image" Target="../media/image21.gif"/></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19CF8-75AF-149D-4C09-3D9CBC4553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DCDFB8-A9EA-76F9-C12D-1604608AD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40F8A5-4831-49D5-34A5-2FBBF3F4C170}"/>
              </a:ext>
            </a:extLst>
          </p:cNvPr>
          <p:cNvSpPr>
            <a:spLocks noGrp="1"/>
          </p:cNvSpPr>
          <p:nvPr>
            <p:ph type="dt" sz="half" idx="10"/>
          </p:nvPr>
        </p:nvSpPr>
        <p:spPr/>
        <p:txBody>
          <a:bodyPr/>
          <a:lstStyle/>
          <a:p>
            <a:fld id="{20FA8CDF-0475-F847-83D3-4AD23B269219}" type="datetimeFigureOut">
              <a:rPr lang="en-US" smtClean="0"/>
              <a:t>10/3/24</a:t>
            </a:fld>
            <a:endParaRPr lang="en-US"/>
          </a:p>
        </p:txBody>
      </p:sp>
      <p:sp>
        <p:nvSpPr>
          <p:cNvPr id="5" name="Footer Placeholder 4">
            <a:extLst>
              <a:ext uri="{FF2B5EF4-FFF2-40B4-BE49-F238E27FC236}">
                <a16:creationId xmlns:a16="http://schemas.microsoft.com/office/drawing/2014/main" id="{529DB0ED-96C0-8E13-B37F-BBBF89BCCE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DB140F-DD2E-D311-11E1-DA63699A0BFA}"/>
              </a:ext>
            </a:extLst>
          </p:cNvPr>
          <p:cNvSpPr>
            <a:spLocks noGrp="1"/>
          </p:cNvSpPr>
          <p:nvPr>
            <p:ph type="sldNum" sz="quarter" idx="12"/>
          </p:nvPr>
        </p:nvSpPr>
        <p:spPr/>
        <p:txBody>
          <a:bodyPr/>
          <a:lstStyle/>
          <a:p>
            <a:fld id="{2565F6D9-A7FF-4644-8843-04F74C239575}" type="slidenum">
              <a:rPr lang="en-US" smtClean="0"/>
              <a:t>‹#›</a:t>
            </a:fld>
            <a:endParaRPr lang="en-US"/>
          </a:p>
        </p:txBody>
      </p:sp>
    </p:spTree>
    <p:extLst>
      <p:ext uri="{BB962C8B-B14F-4D97-AF65-F5344CB8AC3E}">
        <p14:creationId xmlns:p14="http://schemas.microsoft.com/office/powerpoint/2010/main" val="3345713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4EB97-DB8E-7A12-82A9-624CCE8FCA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2475CC-D263-CDF6-77DB-C7B775AB0C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1092FF-4123-86A4-E693-B06CADDBB68B}"/>
              </a:ext>
            </a:extLst>
          </p:cNvPr>
          <p:cNvSpPr>
            <a:spLocks noGrp="1"/>
          </p:cNvSpPr>
          <p:nvPr>
            <p:ph type="dt" sz="half" idx="10"/>
          </p:nvPr>
        </p:nvSpPr>
        <p:spPr/>
        <p:txBody>
          <a:bodyPr/>
          <a:lstStyle/>
          <a:p>
            <a:fld id="{20FA8CDF-0475-F847-83D3-4AD23B269219}" type="datetimeFigureOut">
              <a:rPr lang="en-US" smtClean="0"/>
              <a:t>10/3/24</a:t>
            </a:fld>
            <a:endParaRPr lang="en-US"/>
          </a:p>
        </p:txBody>
      </p:sp>
      <p:sp>
        <p:nvSpPr>
          <p:cNvPr id="5" name="Footer Placeholder 4">
            <a:extLst>
              <a:ext uri="{FF2B5EF4-FFF2-40B4-BE49-F238E27FC236}">
                <a16:creationId xmlns:a16="http://schemas.microsoft.com/office/drawing/2014/main" id="{92ED2195-9210-D031-41E6-1D94884FFB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473A03-6607-7E49-CDC8-A92A9E24CD60}"/>
              </a:ext>
            </a:extLst>
          </p:cNvPr>
          <p:cNvSpPr>
            <a:spLocks noGrp="1"/>
          </p:cNvSpPr>
          <p:nvPr>
            <p:ph type="sldNum" sz="quarter" idx="12"/>
          </p:nvPr>
        </p:nvSpPr>
        <p:spPr/>
        <p:txBody>
          <a:bodyPr/>
          <a:lstStyle/>
          <a:p>
            <a:fld id="{2565F6D9-A7FF-4644-8843-04F74C239575}" type="slidenum">
              <a:rPr lang="en-US" smtClean="0"/>
              <a:t>‹#›</a:t>
            </a:fld>
            <a:endParaRPr lang="en-US"/>
          </a:p>
        </p:txBody>
      </p:sp>
    </p:spTree>
    <p:extLst>
      <p:ext uri="{BB962C8B-B14F-4D97-AF65-F5344CB8AC3E}">
        <p14:creationId xmlns:p14="http://schemas.microsoft.com/office/powerpoint/2010/main" val="22962094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spTree>
    <p:extLst>
      <p:ext uri="{BB962C8B-B14F-4D97-AF65-F5344CB8AC3E}">
        <p14:creationId xmlns:p14="http://schemas.microsoft.com/office/powerpoint/2010/main" val="6629973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spTree>
    <p:extLst>
      <p:ext uri="{BB962C8B-B14F-4D97-AF65-F5344CB8AC3E}">
        <p14:creationId xmlns:p14="http://schemas.microsoft.com/office/powerpoint/2010/main" val="8165950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7123968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353458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99697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41298481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497105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0244518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22877673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4075279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8C361E-C41C-8494-824C-04838BFF43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C8F190-7CC6-93A3-EA50-B9D33D0124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F38F57-B00B-99C5-D546-33E7D37B25FE}"/>
              </a:ext>
            </a:extLst>
          </p:cNvPr>
          <p:cNvSpPr>
            <a:spLocks noGrp="1"/>
          </p:cNvSpPr>
          <p:nvPr>
            <p:ph type="dt" sz="half" idx="10"/>
          </p:nvPr>
        </p:nvSpPr>
        <p:spPr/>
        <p:txBody>
          <a:bodyPr/>
          <a:lstStyle/>
          <a:p>
            <a:fld id="{20FA8CDF-0475-F847-83D3-4AD23B269219}" type="datetimeFigureOut">
              <a:rPr lang="en-US" smtClean="0"/>
              <a:t>10/3/24</a:t>
            </a:fld>
            <a:endParaRPr lang="en-US"/>
          </a:p>
        </p:txBody>
      </p:sp>
      <p:sp>
        <p:nvSpPr>
          <p:cNvPr id="5" name="Footer Placeholder 4">
            <a:extLst>
              <a:ext uri="{FF2B5EF4-FFF2-40B4-BE49-F238E27FC236}">
                <a16:creationId xmlns:a16="http://schemas.microsoft.com/office/drawing/2014/main" id="{A341FB6B-D6BA-D30B-EAF7-E49DA655DF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796B78-23EC-1247-BB94-780F57C7C936}"/>
              </a:ext>
            </a:extLst>
          </p:cNvPr>
          <p:cNvSpPr>
            <a:spLocks noGrp="1"/>
          </p:cNvSpPr>
          <p:nvPr>
            <p:ph type="sldNum" sz="quarter" idx="12"/>
          </p:nvPr>
        </p:nvSpPr>
        <p:spPr/>
        <p:txBody>
          <a:bodyPr/>
          <a:lstStyle/>
          <a:p>
            <a:fld id="{2565F6D9-A7FF-4644-8843-04F74C239575}" type="slidenum">
              <a:rPr lang="en-US" smtClean="0"/>
              <a:t>‹#›</a:t>
            </a:fld>
            <a:endParaRPr lang="en-US"/>
          </a:p>
        </p:txBody>
      </p:sp>
    </p:spTree>
    <p:extLst>
      <p:ext uri="{BB962C8B-B14F-4D97-AF65-F5344CB8AC3E}">
        <p14:creationId xmlns:p14="http://schemas.microsoft.com/office/powerpoint/2010/main" val="22089950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40541933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42767481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0070954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51208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1725587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9778764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22530148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398371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35985400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24910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400" y="1244601"/>
            <a:ext cx="7659757" cy="2387600"/>
          </a:xfrm>
        </p:spPr>
        <p:txBody>
          <a:bodyPr anchor="ctr">
            <a:normAutofit/>
          </a:bodyPr>
          <a:lstStyle>
            <a:lvl1pPr algn="l">
              <a:defRPr sz="4050" b="1">
                <a:solidFill>
                  <a:schemeClr val="bg1"/>
                </a:solidFill>
              </a:defRPr>
            </a:lvl1pPr>
          </a:lstStyle>
          <a:p>
            <a:r>
              <a:rPr lang="en-US" dirty="0"/>
              <a:t>CLICK TO EDIT MASTER TITLE STYLE</a:t>
            </a:r>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401" y="4890262"/>
            <a:ext cx="4310063" cy="518160"/>
          </a:xfrm>
        </p:spPr>
        <p:txBody>
          <a:bodyPr>
            <a:noAutofit/>
          </a:bodyPr>
          <a:lstStyle>
            <a:lvl1pPr marL="0" indent="0">
              <a:buNone/>
              <a:defRPr sz="1350">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endParaRPr lang="en-US" dirty="0"/>
          </a:p>
        </p:txBody>
      </p:sp>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12" name="Picture 5"/>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52400" y="5410200"/>
            <a:ext cx="930557" cy="914400"/>
          </a:xfrm>
          <a:prstGeom prst="rect">
            <a:avLst/>
          </a:prstGeom>
          <a:noFill/>
          <a:ln w="9525">
            <a:noFill/>
            <a:miter lim="800000"/>
            <a:headEnd/>
            <a:tailEnd/>
          </a:ln>
          <a:effectLst/>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3402" y="5715000"/>
            <a:ext cx="3036959" cy="886792"/>
          </a:xfrm>
          <a:prstGeom prst="rect">
            <a:avLst/>
          </a:prstGeom>
        </p:spPr>
      </p:pic>
      <p:sp>
        <p:nvSpPr>
          <p:cNvPr id="13" name="Prostokąt 12"/>
          <p:cNvSpPr/>
          <p:nvPr userDrawn="1"/>
        </p:nvSpPr>
        <p:spPr>
          <a:xfrm>
            <a:off x="1600201" y="6477001"/>
            <a:ext cx="2133919" cy="213585"/>
          </a:xfrm>
          <a:prstGeom prst="rect">
            <a:avLst/>
          </a:prstGeom>
        </p:spPr>
        <p:txBody>
          <a:bodyPr wrap="square">
            <a:spAutoFit/>
          </a:bodyPr>
          <a:lstStyle/>
          <a:p>
            <a:r>
              <a:rPr lang="pl-PL" sz="788" dirty="0">
                <a:solidFill>
                  <a:schemeClr val="bg1"/>
                </a:solidFill>
                <a:cs typeface="Arial"/>
              </a:rPr>
              <a:t>Berlin, 15th of  </a:t>
            </a:r>
            <a:r>
              <a:rPr lang="pl-PL" sz="788" dirty="0" err="1">
                <a:solidFill>
                  <a:schemeClr val="bg1"/>
                </a:solidFill>
                <a:cs typeface="Arial"/>
              </a:rPr>
              <a:t>September</a:t>
            </a:r>
            <a:r>
              <a:rPr lang="pl-PL" sz="788" dirty="0">
                <a:solidFill>
                  <a:schemeClr val="bg1"/>
                </a:solidFill>
                <a:cs typeface="Arial"/>
              </a:rPr>
              <a:t> </a:t>
            </a:r>
            <a:r>
              <a:rPr lang="en-US" sz="788" dirty="0">
                <a:solidFill>
                  <a:schemeClr val="bg1"/>
                </a:solidFill>
                <a:cs typeface="Arial"/>
              </a:rPr>
              <a:t>202</a:t>
            </a:r>
            <a:r>
              <a:rPr lang="pl-PL" sz="788" dirty="0">
                <a:solidFill>
                  <a:schemeClr val="bg1"/>
                </a:solidFill>
                <a:cs typeface="Arial"/>
              </a:rPr>
              <a:t>4</a:t>
            </a:r>
            <a:endParaRPr lang="pl-PL" sz="788" dirty="0"/>
          </a:p>
        </p:txBody>
      </p:sp>
    </p:spTree>
    <p:extLst>
      <p:ext uri="{BB962C8B-B14F-4D97-AF65-F5344CB8AC3E}">
        <p14:creationId xmlns:p14="http://schemas.microsoft.com/office/powerpoint/2010/main" val="9864609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16782405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11439091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25949682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4673710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346266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7173971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4852296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5904967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7043227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806284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95120" y="5404338"/>
            <a:ext cx="930557" cy="914400"/>
          </a:xfrm>
          <a:prstGeom prst="rect">
            <a:avLst/>
          </a:prstGeom>
          <a:noFill/>
          <a:ln w="9525">
            <a:noFill/>
            <a:miter lim="800000"/>
            <a:headEnd/>
            <a:tailEnd/>
          </a:ln>
          <a:effectLst/>
        </p:spPr>
      </p:pic>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4" cstate="screen">
            <a:alphaModFix amt="60000"/>
            <a:extLst>
              <a:ext uri="{28A0092B-C50C-407E-A947-70E740481C1C}">
                <a14:useLocalDpi xmlns:a14="http://schemas.microsoft.com/office/drawing/2010/main"/>
              </a:ext>
            </a:extLst>
          </a:blip>
          <a:srcRect/>
          <a:stretch/>
        </p:blipFill>
        <p:spPr>
          <a:xfrm rot="10800000">
            <a:off x="0" y="4572000"/>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400" y="1244601"/>
            <a:ext cx="7659757" cy="2387600"/>
          </a:xfrm>
        </p:spPr>
        <p:txBody>
          <a:bodyPr anchor="ctr">
            <a:normAutofit/>
          </a:bodyPr>
          <a:lstStyle>
            <a:lvl1pPr algn="l">
              <a:defRPr sz="405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9602" y="5715000"/>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4"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2"/>
            <a:ext cx="6360160" cy="746125"/>
          </a:xfrm>
        </p:spPr>
        <p:txBody>
          <a:bodyPr/>
          <a:lstStyle>
            <a:lvl1pPr marL="0" indent="0">
              <a:buNone/>
              <a:defRPr>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dirty="0"/>
              <a:t>Click to edit Master text styles</a:t>
            </a:r>
          </a:p>
        </p:txBody>
      </p:sp>
      <p:sp>
        <p:nvSpPr>
          <p:cNvPr id="8" name="Prostokąt 7"/>
          <p:cNvSpPr/>
          <p:nvPr userDrawn="1"/>
        </p:nvSpPr>
        <p:spPr>
          <a:xfrm>
            <a:off x="1600201" y="6477001"/>
            <a:ext cx="2133919" cy="213585"/>
          </a:xfrm>
          <a:prstGeom prst="rect">
            <a:avLst/>
          </a:prstGeom>
        </p:spPr>
        <p:txBody>
          <a:bodyPr wrap="square">
            <a:spAutoFit/>
          </a:bodyPr>
          <a:lstStyle/>
          <a:p>
            <a:r>
              <a:rPr lang="pl-PL" sz="788" dirty="0">
                <a:solidFill>
                  <a:schemeClr val="bg1"/>
                </a:solidFill>
                <a:cs typeface="Arial"/>
              </a:rPr>
              <a:t>Berlin, 15th of </a:t>
            </a:r>
            <a:r>
              <a:rPr lang="pl-PL" sz="788" dirty="0" err="1">
                <a:solidFill>
                  <a:schemeClr val="bg1"/>
                </a:solidFill>
                <a:cs typeface="Arial"/>
              </a:rPr>
              <a:t>September</a:t>
            </a:r>
            <a:r>
              <a:rPr lang="pl-PL" sz="788" dirty="0">
                <a:solidFill>
                  <a:schemeClr val="bg1"/>
                </a:solidFill>
                <a:cs typeface="Arial"/>
              </a:rPr>
              <a:t> </a:t>
            </a:r>
            <a:r>
              <a:rPr lang="en-US" sz="788" dirty="0">
                <a:solidFill>
                  <a:schemeClr val="bg1"/>
                </a:solidFill>
                <a:cs typeface="Arial"/>
              </a:rPr>
              <a:t>202</a:t>
            </a:r>
            <a:r>
              <a:rPr lang="pl-PL" sz="788" dirty="0">
                <a:solidFill>
                  <a:schemeClr val="bg1"/>
                </a:solidFill>
                <a:cs typeface="Arial"/>
              </a:rPr>
              <a:t>4</a:t>
            </a:r>
            <a:endParaRPr lang="pl-PL" sz="788" dirty="0"/>
          </a:p>
        </p:txBody>
      </p:sp>
    </p:spTree>
    <p:extLst>
      <p:ext uri="{BB962C8B-B14F-4D97-AF65-F5344CB8AC3E}">
        <p14:creationId xmlns:p14="http://schemas.microsoft.com/office/powerpoint/2010/main" val="32417141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29241489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Horizontal Top Bar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738098" y="2115055"/>
            <a:ext cx="3351835" cy="2974975"/>
          </a:xfrm>
        </p:spPr>
        <p:txBody>
          <a:bodyPr lIns="0" tIns="0" rIns="0" bIns="0">
            <a:noAutofit/>
          </a:bodyPr>
          <a:lstStyle>
            <a:lvl1pPr marL="0" indent="0" algn="ctr">
              <a:spcAft>
                <a:spcPts val="0"/>
              </a:spcAft>
              <a:buNone/>
              <a:defRPr sz="2600" b="1">
                <a:solidFill>
                  <a:schemeClr val="bg1"/>
                </a:solidFill>
              </a:defRPr>
            </a:lvl1pPr>
            <a:lvl2pPr marL="0" indent="0" algn="ctr">
              <a:spcAft>
                <a:spcPts val="1000"/>
              </a:spcAft>
              <a:buNone/>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SzPct val="115000"/>
              <a:buFontTx/>
              <a:buBlip>
                <a:blip r:embed="rId2"/>
              </a:buBlip>
              <a:tabLst/>
              <a:defRPr sz="2000">
                <a:solidFill>
                  <a:schemeClr val="bg1"/>
                </a:solidFill>
              </a:defRPr>
            </a:lvl4pPr>
            <a:lvl5pPr marL="0" indent="0" algn="l">
              <a:buSzPct val="90000"/>
              <a:buFont typeface="Wingdings" pitchFamily="2" charset="2"/>
              <a:buNone/>
              <a:tabLst/>
              <a:defRPr sz="1400">
                <a:solidFill>
                  <a:schemeClr val="bg1"/>
                </a:solidFill>
              </a:defRPr>
            </a:lvl5pPr>
          </a:lstStyle>
          <a:p>
            <a:pPr lvl="0"/>
            <a:r>
              <a:rPr lang="en-US"/>
              <a:t>1st Level</a:t>
            </a:r>
          </a:p>
          <a:p>
            <a:pPr lvl="1"/>
            <a:r>
              <a:rPr lang="en-US"/>
              <a:t>2nd #s </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356616"/>
            <a:ext cx="11338560" cy="319405"/>
          </a:xfrm>
        </p:spPr>
        <p:txBody>
          <a:bodyPr lIns="0" tIns="0" rIns="0" bIns="0" anchor="t">
            <a:noAutofit/>
          </a:bodyPr>
          <a:lstStyle>
            <a:lvl1pPr algn="l">
              <a:lnSpc>
                <a:spcPct val="130000"/>
              </a:lnSpc>
              <a:defRPr sz="1800" cap="all" spc="700" baseline="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FA9828C8-082C-0844-AEA9-D7F839C10680}"/>
              </a:ext>
            </a:extLst>
          </p:cNvPr>
          <p:cNvSpPr>
            <a:spLocks noGrp="1"/>
          </p:cNvSpPr>
          <p:nvPr>
            <p:ph type="body" sz="quarter" idx="10" hasCustomPrompt="1"/>
          </p:nvPr>
        </p:nvSpPr>
        <p:spPr>
          <a:xfrm>
            <a:off x="4420082"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defRPr sz="1400">
                <a:solidFill>
                  <a:schemeClr val="bg1"/>
                </a:solidFill>
              </a:defRPr>
            </a:lvl5pPr>
          </a:lstStyle>
          <a:p>
            <a:pPr lvl="0"/>
            <a:r>
              <a:rPr lang="en-US"/>
              <a:t>1st Level</a:t>
            </a:r>
          </a:p>
          <a:p>
            <a:pPr lvl="1"/>
            <a:r>
              <a:rPr lang="en-US"/>
              <a:t>2nd #s</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558CB81-50F1-F84A-A443-854A19A41A44}"/>
              </a:ext>
            </a:extLst>
          </p:cNvPr>
          <p:cNvSpPr>
            <a:spLocks noGrp="1"/>
          </p:cNvSpPr>
          <p:nvPr>
            <p:ph type="body" sz="quarter" idx="11" hasCustomPrompt="1"/>
          </p:nvPr>
        </p:nvSpPr>
        <p:spPr>
          <a:xfrm>
            <a:off x="8102066"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spcAft>
                <a:spcPts val="0"/>
              </a:spcAft>
              <a:defRPr sz="1400">
                <a:solidFill>
                  <a:schemeClr val="bg1"/>
                </a:solidFill>
              </a:defRPr>
            </a:lvl5pPr>
          </a:lstStyle>
          <a:p>
            <a:pPr lvl="0"/>
            <a:r>
              <a:rPr lang="en-US"/>
              <a:t>1st Level </a:t>
            </a:r>
          </a:p>
          <a:p>
            <a:pPr lvl="1"/>
            <a:r>
              <a:rPr lang="en-US"/>
              <a:t>2nd #s</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14441"/>
      </p:ext>
    </p:extLst>
  </p:cSld>
  <p:clrMapOvr>
    <a:masterClrMapping/>
  </p:clrMapOvr>
  <p:extLst>
    <p:ext uri="{DCECCB84-F9BA-43D5-87BE-67443E8EF086}">
      <p15:sldGuideLst xmlns:p15="http://schemas.microsoft.com/office/powerpoint/2012/main">
        <p15:guide id="1" pos="6159">
          <p15:clr>
            <a:srgbClr val="FBAE40"/>
          </p15:clr>
        </p15:guide>
        <p15:guide id="2" pos="1519">
          <p15:clr>
            <a:srgbClr val="FBAE40"/>
          </p15:clr>
        </p15:guide>
        <p15:guide id="3" orient="horz" pos="2412">
          <p15:clr>
            <a:srgbClr val="FBAE40"/>
          </p15:clr>
        </p15:guide>
        <p15:guide id="4" orient="horz" pos="528">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Speak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4417885"/>
            <a:ext cx="5672138" cy="579755"/>
          </a:xfrm>
        </p:spPr>
        <p:txBody>
          <a:bodyPr anchor="t"/>
          <a:lstStyle>
            <a:lvl1pPr algn="ctr">
              <a:lnSpc>
                <a:spcPct val="130000"/>
              </a:lnSpc>
              <a:defRPr sz="2800" cap="none" spc="0" baseline="0">
                <a:solidFill>
                  <a:schemeClr val="accent1"/>
                </a:solidFill>
              </a:defRPr>
            </a:lvl1pPr>
          </a:lstStyle>
          <a:p>
            <a:r>
              <a:rPr lang="en-US"/>
              <a:t>Click to enter speaker name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5999" y="5139943"/>
            <a:ext cx="5672137" cy="244857"/>
          </a:xfrm>
        </p:spPr>
        <p:txBody>
          <a:bodyPr anchor="t"/>
          <a:lstStyle>
            <a:lvl1pPr marL="0" indent="0" algn="ctr">
              <a:spcBef>
                <a:spcPts val="0"/>
              </a:spcBef>
              <a:spcAft>
                <a:spcPts val="1800"/>
              </a:spcAft>
              <a:buNone/>
              <a:defRPr sz="1800" cap="none" spc="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Enter title</a:t>
            </a:r>
          </a:p>
        </p:txBody>
      </p:sp>
    </p:spTree>
    <p:extLst>
      <p:ext uri="{BB962C8B-B14F-4D97-AF65-F5344CB8AC3E}">
        <p14:creationId xmlns:p14="http://schemas.microsoft.com/office/powerpoint/2010/main" val="402457668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Left Circle Layout">
    <p:bg>
      <p:bgPr>
        <a:solidFill>
          <a:schemeClr val="accent3"/>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1838325" y="6300784"/>
            <a:ext cx="6318123" cy="319405"/>
          </a:xfrm>
          <a:prstGeom prst="rect">
            <a:avLst/>
          </a:prstGeom>
        </p:spPr>
        <p:txBody>
          <a:bodyPr vert="horz" lIns="0" tIns="0" rIns="0" bIns="0" rtlCol="0" anchor="ctr"/>
          <a:lstStyle>
            <a:lvl1pPr algn="l">
              <a:defRPr sz="10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F0302020204030204"/>
                <a:ea typeface="+mn-ea"/>
                <a:cs typeface="+mn-cs"/>
              </a:rPr>
              <a:t>Findings &amp; Recommendations</a:t>
            </a:r>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965135763"/>
      </p:ext>
    </p:extLst>
  </p:cSld>
  <p:clrMapOvr>
    <a:masterClrMapping/>
  </p:clrMapOvr>
  <p:extLst>
    <p:ext uri="{DCECCB84-F9BA-43D5-87BE-67443E8EF086}">
      <p15:sldGuideLst xmlns:p15="http://schemas.microsoft.com/office/powerpoint/2012/main">
        <p15:guide id="1" pos="2040">
          <p15:clr>
            <a:srgbClr val="FBAE40"/>
          </p15:clr>
        </p15:guide>
        <p15:guide id="2" pos="4872">
          <p15:clr>
            <a:srgbClr val="FBAE40"/>
          </p15:clr>
        </p15:guide>
        <p15:guide id="3" pos="3456">
          <p15:clr>
            <a:srgbClr val="FBAE40"/>
          </p15:clr>
        </p15:guide>
        <p15:guide id="4" pos="6264">
          <p15:clr>
            <a:srgbClr val="FBAE40"/>
          </p15:clr>
        </p15:guide>
        <p15:guide id="5" orient="horz" pos="2160">
          <p15:clr>
            <a:srgbClr val="FBAE40"/>
          </p15:clr>
        </p15:guide>
        <p15:guide id="6" orient="horz" pos="1080">
          <p15:clr>
            <a:srgbClr val="FBAE40"/>
          </p15:clr>
        </p15:guide>
        <p15:guide id="7" orient="horz" pos="32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8B32DCC-C169-6242-A663-729B7647A34C}" type="slidenum">
              <a:rPr lang="en-US" smtClean="0"/>
              <a:t>‹#›</a:t>
            </a:fld>
            <a:endParaRPr lang="en-US"/>
          </a:p>
        </p:txBody>
      </p:sp>
      <p:sp>
        <p:nvSpPr>
          <p:cNvPr id="12" name="Slide Number Placeholder 5">
            <a:extLst>
              <a:ext uri="{FF2B5EF4-FFF2-40B4-BE49-F238E27FC236}">
                <a16:creationId xmlns:a16="http://schemas.microsoft.com/office/drawing/2014/main" id="{31E6EA92-0838-A34D-B661-907C338400BE}"/>
              </a:ext>
            </a:extLst>
          </p:cNvPr>
          <p:cNvSpPr txBox="1">
            <a:spLocks/>
          </p:cNvSpPr>
          <p:nvPr userDrawn="1"/>
        </p:nvSpPr>
        <p:spPr>
          <a:xfrm>
            <a:off x="11212642" y="6300784"/>
            <a:ext cx="555495" cy="32067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8B32DCC-C169-6242-A663-729B7647A34C}" type="slidenum">
              <a:rPr lang="en-US" smtClean="0">
                <a:solidFill>
                  <a:srgbClr val="FFFFFF"/>
                </a:solidFill>
                <a:latin typeface="Century Gothic" panose="020F0302020204030204"/>
              </a:rPr>
              <a:pPr>
                <a:defRPr/>
              </a:pPr>
              <a:t>‹#›</a:t>
            </a:fld>
            <a:endParaRPr lang="en-US">
              <a:solidFill>
                <a:srgbClr val="FFFFFF"/>
              </a:solidFill>
              <a:latin typeface="Century Gothic" panose="020F0302020204030204"/>
            </a:endParaRPr>
          </a:p>
        </p:txBody>
      </p:sp>
    </p:spTree>
    <p:extLst>
      <p:ext uri="{BB962C8B-B14F-4D97-AF65-F5344CB8AC3E}">
        <p14:creationId xmlns:p14="http://schemas.microsoft.com/office/powerpoint/2010/main" val="28420566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Vertical Left Bar Layout">
    <p:bg>
      <p:bgPr>
        <a:solidFill>
          <a:schemeClr val="accent5"/>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6534150" y="1714500"/>
            <a:ext cx="5233988" cy="2903540"/>
          </a:xfrm>
        </p:spPr>
        <p:txBody>
          <a:bodyPr lIns="0" tIns="0" rIns="0" bIns="0">
            <a:noAutofit/>
          </a:bodyPr>
          <a:lstStyle>
            <a:lvl1pPr marL="0" indent="0" algn="l">
              <a:spcAft>
                <a:spcPts val="0"/>
              </a:spcAft>
              <a:buNone/>
              <a:defRPr sz="2600" b="1">
                <a:solidFill>
                  <a:schemeClr val="bg1"/>
                </a:solidFill>
              </a:defRPr>
            </a:lvl1pPr>
            <a:lvl2pPr marL="0" indent="0" algn="l">
              <a:spcAft>
                <a:spcPts val="1000"/>
              </a:spcAft>
              <a:buNone/>
              <a:defRPr sz="6600" b="1">
                <a:solidFill>
                  <a:schemeClr val="bg1"/>
                </a:solidFill>
              </a:defRPr>
            </a:lvl2pPr>
            <a:lvl3pPr marL="0" indent="0">
              <a:spcAft>
                <a:spcPts val="1200"/>
              </a:spcAft>
              <a:buSzPct val="115000"/>
              <a:buFontTx/>
              <a:buNone/>
              <a:defRPr sz="2000">
                <a:solidFill>
                  <a:schemeClr val="bg1"/>
                </a:solidFill>
              </a:defRPr>
            </a:lvl3pPr>
            <a:lvl4pPr marL="342900" indent="-342900" algn="l">
              <a:spcAft>
                <a:spcPts val="1200"/>
              </a:spcAft>
              <a:buSzPct val="115000"/>
              <a:buFontTx/>
              <a:buBlip>
                <a:blip r:embed="rId2"/>
              </a:buBlip>
              <a:tabLst/>
              <a:defRPr sz="2000">
                <a:solidFill>
                  <a:schemeClr val="bg1"/>
                </a:solidFill>
              </a:defRPr>
            </a:lvl4pPr>
            <a:lvl5pPr marL="0" indent="0" algn="l">
              <a:buSzPct val="90000"/>
              <a:buFont typeface="Wingdings" pitchFamily="2" charset="2"/>
              <a:buNone/>
              <a:tabLst/>
              <a:defRPr sz="1400">
                <a:solidFill>
                  <a:schemeClr val="bg1"/>
                </a:solidFill>
              </a:defRPr>
            </a:lvl5pPr>
          </a:lstStyle>
          <a:p>
            <a:pPr lvl="0"/>
            <a:r>
              <a:rPr lang="en-US"/>
              <a:t>First Level Indent</a:t>
            </a:r>
          </a:p>
          <a:p>
            <a:pPr lvl="1"/>
            <a:r>
              <a:rPr lang="en-US"/>
              <a:t>2nd Level #s</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4040187"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1837944" y="1714499"/>
            <a:ext cx="2813431" cy="998413"/>
          </a:xfrm>
        </p:spPr>
        <p:txBody>
          <a:bodyPr lIns="0" tIns="0" rIns="182880" bIns="0" anchor="t">
            <a:noAutofit/>
          </a:bodyPr>
          <a:lstStyle>
            <a:lvl1pPr algn="r">
              <a:lnSpc>
                <a:spcPct val="130000"/>
              </a:lnSpc>
              <a:defRPr sz="1800" cap="all" spc="70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271260290"/>
      </p:ext>
    </p:extLst>
  </p:cSld>
  <p:clrMapOvr>
    <a:masterClrMapping/>
  </p:clrMapOvr>
  <p:extLst>
    <p:ext uri="{DCECCB84-F9BA-43D5-87BE-67443E8EF086}">
      <p15:sldGuideLst xmlns:p15="http://schemas.microsoft.com/office/powerpoint/2012/main">
        <p15:guide id="1" pos="4116">
          <p15:clr>
            <a:srgbClr val="FBAE40"/>
          </p15:clr>
        </p15:guide>
        <p15:guide id="2" pos="2930">
          <p15:clr>
            <a:srgbClr val="FBAE40"/>
          </p15:clr>
        </p15:guide>
        <p15:guide id="3" pos="5304">
          <p15:clr>
            <a:srgbClr val="FBAE40"/>
          </p15:clr>
        </p15:guide>
        <p15:guide id="4" pos="6490">
          <p15:clr>
            <a:srgbClr val="FBAE40"/>
          </p15:clr>
        </p15:guide>
        <p15:guide id="5" orient="horz" pos="2160">
          <p15:clr>
            <a:srgbClr val="FBAE40"/>
          </p15:clr>
        </p15:guide>
        <p15:guide id="6" orient="horz" pos="3240">
          <p15:clr>
            <a:srgbClr val="FBAE40"/>
          </p15:clr>
        </p15:guide>
        <p15:guide id="7" orient="horz" pos="108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E9ABAD-2FBC-4EE2-BC52-84F4C4B0F617}" type="datetimeFigureOut">
              <a:rPr lang="en-US" smtClean="0"/>
              <a:t>10/3/24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F964FE-41F4-4587-BF00-047503C98986}" type="slidenum">
              <a:rPr lang="en-US" smtClean="0"/>
              <a:t>‹#›</a:t>
            </a:fld>
            <a:endParaRPr lang="en-US"/>
          </a:p>
        </p:txBody>
      </p:sp>
    </p:spTree>
    <p:extLst>
      <p:ext uri="{BB962C8B-B14F-4D97-AF65-F5344CB8AC3E}">
        <p14:creationId xmlns:p14="http://schemas.microsoft.com/office/powerpoint/2010/main" val="33469286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LCIF Case Study">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2A27B2B-D725-E34D-AAC0-178890B47090}"/>
              </a:ext>
            </a:extLst>
          </p:cNvPr>
          <p:cNvSpPr>
            <a:spLocks noGrp="1"/>
          </p:cNvSpPr>
          <p:nvPr>
            <p:ph type="pic" sz="quarter" idx="12" hasCustomPrompt="1"/>
          </p:nvPr>
        </p:nvSpPr>
        <p:spPr>
          <a:xfrm>
            <a:off x="0" y="0"/>
            <a:ext cx="12192000" cy="6858000"/>
          </a:xfrm>
          <a:ln>
            <a:solidFill>
              <a:schemeClr val="bg1"/>
            </a:solidFill>
          </a:ln>
        </p:spPr>
        <p:txBody>
          <a:bodyPr tIns="3749039"/>
          <a:lstStyle>
            <a:lvl1pPr algn="ctr">
              <a:defRPr sz="1400">
                <a:solidFill>
                  <a:schemeClr val="bg1"/>
                </a:solidFill>
              </a:defRPr>
            </a:lvl1pPr>
          </a:lstStyle>
          <a:p>
            <a:r>
              <a:rPr lang="en-US"/>
              <a:t>Click to insert image</a:t>
            </a:r>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07035"/>
            <a:ext cx="11331574" cy="354965"/>
          </a:xfrm>
        </p:spPr>
        <p:txBody>
          <a:bodyPr lIns="0" tIns="0" rIns="0" bIns="0" anchor="t">
            <a:noAutofit/>
          </a:bodyPr>
          <a:lstStyle>
            <a:lvl1pPr>
              <a:lnSpc>
                <a:spcPct val="110000"/>
              </a:lnSpc>
              <a:defRPr sz="1800" cap="all" spc="700" baseline="0">
                <a:solidFill>
                  <a:schemeClr val="bg1"/>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a:p>
        </p:txBody>
      </p:sp>
      <p:sp>
        <p:nvSpPr>
          <p:cNvPr id="5" name="Text Placeholder 4">
            <a:extLst>
              <a:ext uri="{FF2B5EF4-FFF2-40B4-BE49-F238E27FC236}">
                <a16:creationId xmlns:a16="http://schemas.microsoft.com/office/drawing/2014/main" id="{D9CC0AD6-AD16-2A49-B552-266C20958812}"/>
              </a:ext>
            </a:extLst>
          </p:cNvPr>
          <p:cNvSpPr>
            <a:spLocks noGrp="1"/>
          </p:cNvSpPr>
          <p:nvPr>
            <p:ph type="body" sz="quarter" idx="10"/>
          </p:nvPr>
        </p:nvSpPr>
        <p:spPr>
          <a:xfrm>
            <a:off x="430213" y="715581"/>
            <a:ext cx="11331575" cy="732220"/>
          </a:xfrm>
        </p:spPr>
        <p:txBody>
          <a:bodyPr/>
          <a:lstStyle>
            <a:lvl1pPr>
              <a:defRPr sz="5000" b="1"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Text Placeholder 11">
            <a:extLst>
              <a:ext uri="{FF2B5EF4-FFF2-40B4-BE49-F238E27FC236}">
                <a16:creationId xmlns:a16="http://schemas.microsoft.com/office/drawing/2014/main" id="{2EDC4F3D-7182-9C45-98C8-DB077F1F2D0F}"/>
              </a:ext>
            </a:extLst>
          </p:cNvPr>
          <p:cNvSpPr>
            <a:spLocks noGrp="1"/>
          </p:cNvSpPr>
          <p:nvPr>
            <p:ph type="body" sz="quarter" idx="11"/>
          </p:nvPr>
        </p:nvSpPr>
        <p:spPr>
          <a:xfrm>
            <a:off x="430213" y="1912713"/>
            <a:ext cx="4816475" cy="2141538"/>
          </a:xfrm>
        </p:spPr>
        <p:txBody>
          <a:bodyPr/>
          <a:lstStyle>
            <a:lvl1pPr>
              <a:spcBef>
                <a:spcPts val="0"/>
              </a:spcBef>
              <a:spcAft>
                <a:spcPts val="1600"/>
              </a:spcAft>
              <a:defRPr sz="1600" b="1">
                <a:solidFill>
                  <a:schemeClr val="bg1"/>
                </a:solidFill>
              </a:defRPr>
            </a:lvl1pPr>
            <a:lvl2pPr>
              <a:spcBef>
                <a:spcPts val="0"/>
              </a:spcBef>
              <a:spcAft>
                <a:spcPts val="1600"/>
              </a:spcAft>
              <a:defRPr sz="1200">
                <a:solidFill>
                  <a:schemeClr val="bg1"/>
                </a:solidFill>
              </a:defRPr>
            </a:lvl2pPr>
            <a:lvl3pPr marL="0" indent="0">
              <a:spcBef>
                <a:spcPts val="0"/>
              </a:spcBef>
              <a:spcAft>
                <a:spcPts val="1600"/>
              </a:spcAft>
              <a:buClr>
                <a:schemeClr val="bg1"/>
              </a:buClr>
              <a:buSzPct val="95000"/>
              <a:buFont typeface="Arial" panose="020B0604020202020204" pitchFamily="34" charset="0"/>
              <a:buNone/>
              <a:defRPr sz="1200">
                <a:solidFill>
                  <a:schemeClr val="bg1"/>
                </a:solidFill>
              </a:defRPr>
            </a:lvl3pPr>
            <a:lvl4pPr marL="182880" indent="-182880">
              <a:spcBef>
                <a:spcPts val="0"/>
              </a:spcBef>
              <a:spcAft>
                <a:spcPts val="1600"/>
              </a:spcAft>
              <a:buClr>
                <a:schemeClr val="bg1"/>
              </a:buClr>
              <a:buSzPct val="95000"/>
              <a:buFont typeface="Arial" panose="020B0604020202020204" pitchFamily="34" charset="0"/>
              <a:buChar char="•"/>
              <a:defRPr sz="1200">
                <a:solidFill>
                  <a:schemeClr val="bg1"/>
                </a:solidFill>
              </a:defRPr>
            </a:lvl4pPr>
            <a:lvl5pPr marL="365760" indent="-182880">
              <a:spcBef>
                <a:spcPts val="0"/>
              </a:spcBef>
              <a:spcAft>
                <a:spcPts val="1600"/>
              </a:spcAft>
              <a:buClr>
                <a:schemeClr val="bg1"/>
              </a:buClr>
              <a:buFont typeface="System Font Regular"/>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186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guide id="12" orient="horz" pos="122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0899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332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Tree>
    <p:extLst>
      <p:ext uri="{BB962C8B-B14F-4D97-AF65-F5344CB8AC3E}">
        <p14:creationId xmlns:p14="http://schemas.microsoft.com/office/powerpoint/2010/main" val="1698342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Tree>
    <p:extLst>
      <p:ext uri="{BB962C8B-B14F-4D97-AF65-F5344CB8AC3E}">
        <p14:creationId xmlns:p14="http://schemas.microsoft.com/office/powerpoint/2010/main" val="26097829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2944567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400333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068618"/>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spTree>
    <p:extLst>
      <p:ext uri="{BB962C8B-B14F-4D97-AF65-F5344CB8AC3E}">
        <p14:creationId xmlns:p14="http://schemas.microsoft.com/office/powerpoint/2010/main" val="830053773"/>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1_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spTree>
    <p:extLst>
      <p:ext uri="{BB962C8B-B14F-4D97-AF65-F5344CB8AC3E}">
        <p14:creationId xmlns:p14="http://schemas.microsoft.com/office/powerpoint/2010/main" val="2012486635"/>
      </p:ext>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1795849256"/>
      </p:ext>
    </p:extLst>
  </p:cSld>
  <p:clrMapOvr>
    <a:overrideClrMapping bg1="lt1" tx1="dk1" bg2="lt2" tx2="dk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Gradien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E290E0-8CE6-F24F-9F6F-55AEF23BA2BC}"/>
              </a:ext>
            </a:extLst>
          </p:cNvPr>
          <p:cNvSpPr/>
          <p:nvPr userDrawn="1"/>
        </p:nvSpPr>
        <p:spPr>
          <a:xfrm>
            <a:off x="0"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spTree>
    <p:extLst>
      <p:ext uri="{BB962C8B-B14F-4D97-AF65-F5344CB8AC3E}">
        <p14:creationId xmlns:p14="http://schemas.microsoft.com/office/powerpoint/2010/main" val="33318477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20333437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506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400" y="1244601"/>
            <a:ext cx="7659757" cy="2387600"/>
          </a:xfrm>
        </p:spPr>
        <p:txBody>
          <a:bodyPr anchor="ctr">
            <a:normAutofit/>
          </a:bodyPr>
          <a:lstStyle>
            <a:lvl1pPr algn="l">
              <a:defRPr sz="405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342900" indent="0">
              <a:buNone/>
              <a:defRPr b="1">
                <a:solidFill>
                  <a:schemeClr val="bg1"/>
                </a:solidFill>
                <a:latin typeface="Arial" panose="020B0604020202020204" pitchFamily="34" charset="0"/>
                <a:cs typeface="Arial" panose="020B0604020202020204" pitchFamily="34" charset="0"/>
              </a:defRPr>
            </a:lvl2pPr>
            <a:lvl3pPr marL="685800" indent="0">
              <a:buNone/>
              <a:defRPr b="1">
                <a:solidFill>
                  <a:schemeClr val="bg1"/>
                </a:solidFill>
                <a:latin typeface="Arial" panose="020B0604020202020204" pitchFamily="34" charset="0"/>
                <a:cs typeface="Arial" panose="020B0604020202020204" pitchFamily="34" charset="0"/>
              </a:defRPr>
            </a:lvl3pPr>
            <a:lvl4pPr marL="1028700" indent="0">
              <a:buNone/>
              <a:defRPr b="1">
                <a:solidFill>
                  <a:schemeClr val="bg1"/>
                </a:solidFill>
                <a:latin typeface="Arial" panose="020B0604020202020204" pitchFamily="34" charset="0"/>
                <a:cs typeface="Arial" panose="020B0604020202020204" pitchFamily="34" charset="0"/>
              </a:defRPr>
            </a:lvl4pPr>
            <a:lvl5pPr marL="13716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401" y="4890262"/>
            <a:ext cx="4310063" cy="518160"/>
          </a:xfrm>
        </p:spPr>
        <p:txBody>
          <a:bodyPr>
            <a:noAutofit/>
          </a:bodyPr>
          <a:lstStyle>
            <a:lvl1pPr marL="0" indent="0">
              <a:buNone/>
              <a:defRPr sz="1350">
                <a:solidFill>
                  <a:srgbClr val="00338D"/>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60399" y="5613399"/>
            <a:ext cx="3036959" cy="886792"/>
          </a:xfrm>
          <a:prstGeom prst="rect">
            <a:avLst/>
          </a:prstGeom>
        </p:spPr>
      </p:pic>
    </p:spTree>
    <p:extLst>
      <p:ext uri="{BB962C8B-B14F-4D97-AF65-F5344CB8AC3E}">
        <p14:creationId xmlns:p14="http://schemas.microsoft.com/office/powerpoint/2010/main" val="19178410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2_Left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sz="180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sz="180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spTree>
    <p:extLst>
      <p:ext uri="{BB962C8B-B14F-4D97-AF65-F5344CB8AC3E}">
        <p14:creationId xmlns:p14="http://schemas.microsoft.com/office/powerpoint/2010/main" val="3394051212"/>
      </p:ext>
    </p:extLst>
  </p:cSld>
  <p:clrMapOvr>
    <a:overrideClrMapping bg1="lt1" tx1="dk1" bg2="lt2" tx2="dk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344590354"/>
      </p:ext>
    </p:extLst>
  </p:cSld>
  <p:clrMapOvr>
    <a:overrideClrMapping bg1="lt1" tx1="dk1" bg2="lt2" tx2="dk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Gradien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E290E0-8CE6-F24F-9F6F-55AEF23BA2BC}"/>
              </a:ext>
            </a:extLst>
          </p:cNvPr>
          <p:cNvSpPr/>
          <p:nvPr userDrawn="1"/>
        </p:nvSpPr>
        <p:spPr>
          <a:xfrm>
            <a:off x="2"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Open Sans Light"/>
            </a:endParaRPr>
          </a:p>
        </p:txBody>
      </p:sp>
    </p:spTree>
    <p:extLst>
      <p:ext uri="{BB962C8B-B14F-4D97-AF65-F5344CB8AC3E}">
        <p14:creationId xmlns:p14="http://schemas.microsoft.com/office/powerpoint/2010/main" val="742786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948761597"/>
      </p:ext>
    </p:extLst>
  </p:cSld>
  <p:clrMapOvr>
    <a:overrideClrMapping bg1="lt1" tx1="dk1" bg2="lt2" tx2="dk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4038634206"/>
      </p:ext>
    </p:extLst>
  </p:cSld>
  <p:clrMapOvr>
    <a:overrideClrMapping bg1="lt1" tx1="dk1" bg2="lt2" tx2="dk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2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sz="1800"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6" y="319124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sz="180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1" y="4361279"/>
            <a:ext cx="6210300"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676158192"/>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Tree>
    <p:extLst>
      <p:ext uri="{BB962C8B-B14F-4D97-AF65-F5344CB8AC3E}">
        <p14:creationId xmlns:p14="http://schemas.microsoft.com/office/powerpoint/2010/main" val="29915672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FEB8E-D4E2-A887-FC97-27766E5B7D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2E9F12-79D6-291B-D082-3F8C086830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53225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400" y="1244601"/>
            <a:ext cx="7659757" cy="2387600"/>
          </a:xfrm>
        </p:spPr>
        <p:txBody>
          <a:bodyPr anchor="ctr">
            <a:normAutofit/>
          </a:bodyPr>
          <a:lstStyle>
            <a:lvl1pPr algn="l">
              <a:defRPr sz="405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2"/>
            <a:ext cx="6360160" cy="746125"/>
          </a:xfrm>
        </p:spPr>
        <p:txBody>
          <a:bodyPr/>
          <a:lstStyle>
            <a:lvl1pPr marL="0" indent="0">
              <a:buNone/>
              <a:defRPr>
                <a:solidFill>
                  <a:srgbClr val="00338D"/>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60399" y="5613399"/>
            <a:ext cx="3036959" cy="886792"/>
          </a:xfrm>
          <a:prstGeom prst="rect">
            <a:avLst/>
          </a:prstGeom>
        </p:spPr>
      </p:pic>
    </p:spTree>
    <p:extLst>
      <p:ext uri="{BB962C8B-B14F-4D97-AF65-F5344CB8AC3E}">
        <p14:creationId xmlns:p14="http://schemas.microsoft.com/office/powerpoint/2010/main" val="508577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405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7" y="103180"/>
            <a:ext cx="3932220" cy="4034800"/>
          </a:xfrm>
          <a:prstGeom prst="rect">
            <a:avLst/>
          </a:prstGeom>
        </p:spPr>
      </p:pic>
    </p:spTree>
    <p:extLst>
      <p:ext uri="{BB962C8B-B14F-4D97-AF65-F5344CB8AC3E}">
        <p14:creationId xmlns:p14="http://schemas.microsoft.com/office/powerpoint/2010/main" val="3655160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201" y="365126"/>
            <a:ext cx="8653041" cy="665022"/>
          </a:xfrm>
        </p:spPr>
        <p:txBody>
          <a:bodyPr>
            <a:normAutofit/>
          </a:bodyPr>
          <a:lstStyle>
            <a:lvl1pPr>
              <a:defRPr sz="24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1"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7"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1"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4" y="6435094"/>
            <a:ext cx="56393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050" smtClean="0">
                <a:solidFill>
                  <a:schemeClr val="bg1"/>
                </a:solidFill>
              </a:rPr>
              <a:pPr/>
              <a:t>‹#›</a:t>
            </a:fld>
            <a:endParaRPr lang="en-US" sz="1050" dirty="0">
              <a:solidFill>
                <a:schemeClr val="bg1"/>
              </a:solidFill>
            </a:endParaRPr>
          </a:p>
        </p:txBody>
      </p:sp>
    </p:spTree>
    <p:extLst>
      <p:ext uri="{BB962C8B-B14F-4D97-AF65-F5344CB8AC3E}">
        <p14:creationId xmlns:p14="http://schemas.microsoft.com/office/powerpoint/2010/main" val="1848517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405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1"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342900" indent="0">
              <a:buNone/>
              <a:defRPr b="1">
                <a:solidFill>
                  <a:schemeClr val="bg1"/>
                </a:solidFill>
                <a:latin typeface="Arial" panose="020B0604020202020204" pitchFamily="34" charset="0"/>
                <a:cs typeface="Arial" panose="020B0604020202020204" pitchFamily="34" charset="0"/>
              </a:defRPr>
            </a:lvl2pPr>
            <a:lvl3pPr marL="685800" indent="0">
              <a:buNone/>
              <a:defRPr b="1">
                <a:solidFill>
                  <a:schemeClr val="bg1"/>
                </a:solidFill>
                <a:latin typeface="Arial" panose="020B0604020202020204" pitchFamily="34" charset="0"/>
                <a:cs typeface="Arial" panose="020B0604020202020204" pitchFamily="34" charset="0"/>
              </a:defRPr>
            </a:lvl3pPr>
            <a:lvl4pPr marL="1028700" indent="0">
              <a:buNone/>
              <a:defRPr b="1">
                <a:solidFill>
                  <a:schemeClr val="bg1"/>
                </a:solidFill>
                <a:latin typeface="Arial" panose="020B0604020202020204" pitchFamily="34" charset="0"/>
                <a:cs typeface="Arial" panose="020B0604020202020204" pitchFamily="34" charset="0"/>
              </a:defRPr>
            </a:lvl4pPr>
            <a:lvl5pPr marL="13716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2" y="5740401"/>
            <a:ext cx="4310063" cy="518160"/>
          </a:xfrm>
        </p:spPr>
        <p:txBody>
          <a:bodyPr>
            <a:normAutofit/>
          </a:bodyPr>
          <a:lstStyle>
            <a:lvl1pPr marL="0" indent="0">
              <a:buNone/>
              <a:defRPr sz="1350">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7" y="103180"/>
            <a:ext cx="3932220" cy="4034800"/>
          </a:xfrm>
          <a:prstGeom prst="rect">
            <a:avLst/>
          </a:prstGeom>
        </p:spPr>
      </p:pic>
    </p:spTree>
    <p:extLst>
      <p:ext uri="{BB962C8B-B14F-4D97-AF65-F5344CB8AC3E}">
        <p14:creationId xmlns:p14="http://schemas.microsoft.com/office/powerpoint/2010/main" val="4011650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9CC23-EAA3-2310-ACB0-5F1375E6B5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5105B1-36E9-6184-6855-20B9A70BD8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81A6D-C8D8-5373-C581-15909D843F3A}"/>
              </a:ext>
            </a:extLst>
          </p:cNvPr>
          <p:cNvSpPr>
            <a:spLocks noGrp="1"/>
          </p:cNvSpPr>
          <p:nvPr>
            <p:ph type="dt" sz="half" idx="10"/>
          </p:nvPr>
        </p:nvSpPr>
        <p:spPr/>
        <p:txBody>
          <a:bodyPr/>
          <a:lstStyle/>
          <a:p>
            <a:fld id="{20FA8CDF-0475-F847-83D3-4AD23B269219}" type="datetimeFigureOut">
              <a:rPr lang="en-US" smtClean="0"/>
              <a:t>10/3/24</a:t>
            </a:fld>
            <a:endParaRPr lang="en-US"/>
          </a:p>
        </p:txBody>
      </p:sp>
      <p:sp>
        <p:nvSpPr>
          <p:cNvPr id="5" name="Footer Placeholder 4">
            <a:extLst>
              <a:ext uri="{FF2B5EF4-FFF2-40B4-BE49-F238E27FC236}">
                <a16:creationId xmlns:a16="http://schemas.microsoft.com/office/drawing/2014/main" id="{E936889B-4DB2-31C3-F2AC-0541CE1C7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33AE5B-AF59-46DD-C58B-11C6411DBCFC}"/>
              </a:ext>
            </a:extLst>
          </p:cNvPr>
          <p:cNvSpPr>
            <a:spLocks noGrp="1"/>
          </p:cNvSpPr>
          <p:nvPr>
            <p:ph type="sldNum" sz="quarter" idx="12"/>
          </p:nvPr>
        </p:nvSpPr>
        <p:spPr/>
        <p:txBody>
          <a:bodyPr/>
          <a:lstStyle/>
          <a:p>
            <a:fld id="{2565F6D9-A7FF-4644-8843-04F74C239575}" type="slidenum">
              <a:rPr lang="en-US" smtClean="0"/>
              <a:t>‹#›</a:t>
            </a:fld>
            <a:endParaRPr lang="en-US"/>
          </a:p>
        </p:txBody>
      </p:sp>
    </p:spTree>
    <p:extLst>
      <p:ext uri="{BB962C8B-B14F-4D97-AF65-F5344CB8AC3E}">
        <p14:creationId xmlns:p14="http://schemas.microsoft.com/office/powerpoint/2010/main" val="4228504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201" y="365126"/>
            <a:ext cx="8653041" cy="665022"/>
          </a:xfrm>
        </p:spPr>
        <p:txBody>
          <a:bodyPr>
            <a:normAutofit/>
          </a:bodyPr>
          <a:lstStyle>
            <a:lvl1pPr>
              <a:defRPr sz="27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9" y="1331090"/>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4823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405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3" name="Rectangle 12">
            <a:extLst>
              <a:ext uri="{FF2B5EF4-FFF2-40B4-BE49-F238E27FC236}">
                <a16:creationId xmlns:a16="http://schemas.microsoft.com/office/drawing/2014/main" id="{8384D8DC-1635-9C4A-99B5-1D801E87941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Picture 15" descr="A screenshot of a cell phone&#10;&#10;Description automatically generated">
            <a:extLst>
              <a:ext uri="{FF2B5EF4-FFF2-40B4-BE49-F238E27FC236}">
                <a16:creationId xmlns:a16="http://schemas.microsoft.com/office/drawing/2014/main" id="{920BF4C2-8310-3F45-BF88-A8A30439A67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000529" y="6430239"/>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8E476DA7-4AEC-5645-BC5E-9AAD3BAD5C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15089" y="6397623"/>
            <a:ext cx="1378747" cy="402594"/>
          </a:xfrm>
          <a:prstGeom prst="rect">
            <a:avLst/>
          </a:prstGeom>
        </p:spPr>
      </p:pic>
      <p:cxnSp>
        <p:nvCxnSpPr>
          <p:cNvPr id="19" name="Straight Connector 18">
            <a:extLst>
              <a:ext uri="{FF2B5EF4-FFF2-40B4-BE49-F238E27FC236}">
                <a16:creationId xmlns:a16="http://schemas.microsoft.com/office/drawing/2014/main" id="{F88CEFA6-9A7F-4F43-AA25-33A596E431D1}"/>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9" name="Slide Number Placeholder 28">
            <a:extLst>
              <a:ext uri="{FF2B5EF4-FFF2-40B4-BE49-F238E27FC236}">
                <a16:creationId xmlns:a16="http://schemas.microsoft.com/office/drawing/2014/main" id="{AA815A6F-6EC4-7640-8C07-D190169ED44A}"/>
              </a:ext>
            </a:extLst>
          </p:cNvPr>
          <p:cNvSpPr>
            <a:spLocks noGrp="1"/>
          </p:cNvSpPr>
          <p:nvPr>
            <p:ph type="sldNum" sz="quarter" idx="15"/>
          </p:nvPr>
        </p:nvSpPr>
        <p:spPr>
          <a:xfrm>
            <a:off x="152401" y="6361644"/>
            <a:ext cx="1148081" cy="365125"/>
          </a:xfrm>
        </p:spPr>
        <p:txBody>
          <a:bodyPr/>
          <a:lstStyle>
            <a:lvl1pPr>
              <a:defRPr>
                <a:solidFill>
                  <a:schemeClr val="bg1"/>
                </a:solidFill>
              </a:defRPr>
            </a:lvl1pPr>
          </a:lstStyle>
          <a:p>
            <a:fld id="{F69D2149-6FA0-4B4E-8818-1AEC2B97CF46}" type="slidenum">
              <a:rPr lang="en-US" smtClean="0"/>
              <a:pPr/>
              <a:t>‹#›</a:t>
            </a:fld>
            <a:endParaRPr lang="en-US" dirty="0"/>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9844394">
            <a:off x="-2415207" y="103180"/>
            <a:ext cx="3932220" cy="4034800"/>
          </a:xfrm>
          <a:prstGeom prst="rect">
            <a:avLst/>
          </a:prstGeom>
        </p:spPr>
      </p:pic>
    </p:spTree>
    <p:extLst>
      <p:ext uri="{BB962C8B-B14F-4D97-AF65-F5344CB8AC3E}">
        <p14:creationId xmlns:p14="http://schemas.microsoft.com/office/powerpoint/2010/main" val="1314659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7659757" cy="2387600"/>
          </a:xfrm>
        </p:spPr>
        <p:txBody>
          <a:bodyPr anchor="ctr">
            <a:normAutofit/>
          </a:bodyPr>
          <a:lstStyle>
            <a:lvl1pPr algn="l">
              <a:defRPr sz="405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342900" indent="0">
              <a:buNone/>
              <a:defRPr b="1">
                <a:solidFill>
                  <a:schemeClr val="bg1"/>
                </a:solidFill>
                <a:latin typeface="Arial" panose="020B0604020202020204" pitchFamily="34" charset="0"/>
                <a:cs typeface="Arial" panose="020B0604020202020204" pitchFamily="34" charset="0"/>
              </a:defRPr>
            </a:lvl2pPr>
            <a:lvl3pPr marL="685800" indent="0">
              <a:buNone/>
              <a:defRPr b="1">
                <a:solidFill>
                  <a:schemeClr val="bg1"/>
                </a:solidFill>
                <a:latin typeface="Arial" panose="020B0604020202020204" pitchFamily="34" charset="0"/>
                <a:cs typeface="Arial" panose="020B0604020202020204" pitchFamily="34" charset="0"/>
              </a:defRPr>
            </a:lvl3pPr>
            <a:lvl4pPr marL="1028700" indent="0">
              <a:buNone/>
              <a:defRPr b="1">
                <a:solidFill>
                  <a:schemeClr val="bg1"/>
                </a:solidFill>
                <a:latin typeface="Arial" panose="020B0604020202020204" pitchFamily="34" charset="0"/>
                <a:cs typeface="Arial" panose="020B0604020202020204" pitchFamily="34" charset="0"/>
              </a:defRPr>
            </a:lvl4pPr>
            <a:lvl5pPr marL="13716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1" y="4890262"/>
            <a:ext cx="4310063" cy="518160"/>
          </a:xfrm>
        </p:spPr>
        <p:txBody>
          <a:bodyPr>
            <a:noAutofit/>
          </a:bodyPr>
          <a:lstStyle>
            <a:lvl1pPr marL="0" indent="0">
              <a:buNone/>
              <a:defRPr sz="1350">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7"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24001" y="5613399"/>
            <a:ext cx="3036959" cy="886792"/>
          </a:xfrm>
          <a:prstGeom prst="rect">
            <a:avLst/>
          </a:prstGeom>
        </p:spPr>
      </p:pic>
    </p:spTree>
    <p:extLst>
      <p:ext uri="{BB962C8B-B14F-4D97-AF65-F5344CB8AC3E}">
        <p14:creationId xmlns:p14="http://schemas.microsoft.com/office/powerpoint/2010/main" val="1343956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1" y="1244601"/>
            <a:ext cx="7649817" cy="2387600"/>
          </a:xfrm>
        </p:spPr>
        <p:txBody>
          <a:bodyPr anchor="ctr">
            <a:normAutofit/>
          </a:bodyPr>
          <a:lstStyle>
            <a:lvl1pPr algn="l">
              <a:defRPr sz="405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7"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24001" y="5613399"/>
            <a:ext cx="3036959" cy="886792"/>
          </a:xfrm>
          <a:prstGeom prst="rect">
            <a:avLst/>
          </a:prstGeom>
        </p:spPr>
      </p:pic>
    </p:spTree>
    <p:extLst>
      <p:ext uri="{BB962C8B-B14F-4D97-AF65-F5344CB8AC3E}">
        <p14:creationId xmlns:p14="http://schemas.microsoft.com/office/powerpoint/2010/main" val="1958032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9"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7"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1"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4" y="6435094"/>
            <a:ext cx="56393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050" smtClean="0">
                <a:solidFill>
                  <a:schemeClr val="bg1"/>
                </a:solidFill>
              </a:rPr>
              <a:pPr/>
              <a:t>‹#›</a:t>
            </a:fld>
            <a:endParaRPr lang="en-US" sz="105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21" y="365126"/>
            <a:ext cx="8653041" cy="665022"/>
          </a:xfrm>
        </p:spPr>
        <p:txBody>
          <a:bodyPr>
            <a:normAutofit/>
          </a:bodyPr>
          <a:lstStyle>
            <a:lvl1pPr>
              <a:defRPr sz="27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59278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7"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1"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4" y="6435094"/>
            <a:ext cx="56393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050" smtClean="0">
                <a:solidFill>
                  <a:schemeClr val="bg1"/>
                </a:solidFill>
              </a:rPr>
              <a:pPr/>
              <a:t>‹#›</a:t>
            </a:fld>
            <a:endParaRPr lang="en-US" sz="1050" dirty="0">
              <a:solidFill>
                <a:schemeClr val="bg1"/>
              </a:solidFill>
            </a:endParaRPr>
          </a:p>
        </p:txBody>
      </p:sp>
    </p:spTree>
    <p:extLst>
      <p:ext uri="{BB962C8B-B14F-4D97-AF65-F5344CB8AC3E}">
        <p14:creationId xmlns:p14="http://schemas.microsoft.com/office/powerpoint/2010/main" val="4194515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4" y="6435094"/>
            <a:ext cx="56393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050" smtClean="0">
                <a:solidFill>
                  <a:schemeClr val="bg1"/>
                </a:solidFill>
              </a:rPr>
              <a:pPr/>
              <a:t>‹#›</a:t>
            </a:fld>
            <a:endParaRPr lang="en-US" sz="1050" dirty="0">
              <a:solidFill>
                <a:schemeClr val="bg1"/>
              </a:solidFill>
            </a:endParaRPr>
          </a:p>
        </p:txBody>
      </p:sp>
      <p:pic>
        <p:nvPicPr>
          <p:cNvPr id="8" name="Picture 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2400" y="5410200"/>
            <a:ext cx="930557" cy="914400"/>
          </a:xfrm>
          <a:prstGeom prst="rect">
            <a:avLst/>
          </a:prstGeom>
          <a:noFill/>
          <a:ln w="9525">
            <a:noFill/>
            <a:miter lim="800000"/>
            <a:headEnd/>
            <a:tailEnd/>
          </a:ln>
          <a:effectLst/>
        </p:spPr>
      </p:pic>
      <p:pic>
        <p:nvPicPr>
          <p:cNvPr id="7"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2" y="5715000"/>
            <a:ext cx="3036959" cy="886792"/>
          </a:xfrm>
          <a:prstGeom prst="rect">
            <a:avLst/>
          </a:prstGeom>
        </p:spPr>
      </p:pic>
      <p:sp>
        <p:nvSpPr>
          <p:cNvPr id="9" name="Prostokąt 8"/>
          <p:cNvSpPr/>
          <p:nvPr userDrawn="1"/>
        </p:nvSpPr>
        <p:spPr>
          <a:xfrm>
            <a:off x="1600201" y="6477001"/>
            <a:ext cx="2133919" cy="213585"/>
          </a:xfrm>
          <a:prstGeom prst="rect">
            <a:avLst/>
          </a:prstGeom>
        </p:spPr>
        <p:txBody>
          <a:bodyPr wrap="square">
            <a:spAutoFit/>
          </a:bodyPr>
          <a:lstStyle/>
          <a:p>
            <a:r>
              <a:rPr lang="pl-PL" sz="788" dirty="0">
                <a:solidFill>
                  <a:schemeClr val="bg1"/>
                </a:solidFill>
                <a:cs typeface="Arial"/>
              </a:rPr>
              <a:t>Berlin, 15th of  </a:t>
            </a:r>
            <a:r>
              <a:rPr lang="pl-PL" sz="788" dirty="0" err="1">
                <a:solidFill>
                  <a:schemeClr val="bg1"/>
                </a:solidFill>
                <a:cs typeface="Arial"/>
              </a:rPr>
              <a:t>September</a:t>
            </a:r>
            <a:r>
              <a:rPr lang="pl-PL" sz="788" dirty="0">
                <a:solidFill>
                  <a:schemeClr val="bg1"/>
                </a:solidFill>
                <a:cs typeface="Arial"/>
              </a:rPr>
              <a:t> </a:t>
            </a:r>
            <a:r>
              <a:rPr lang="en-US" sz="788" dirty="0">
                <a:solidFill>
                  <a:schemeClr val="bg1"/>
                </a:solidFill>
                <a:cs typeface="Arial"/>
              </a:rPr>
              <a:t>202</a:t>
            </a:r>
            <a:r>
              <a:rPr lang="pl-PL" sz="788" dirty="0">
                <a:solidFill>
                  <a:schemeClr val="bg1"/>
                </a:solidFill>
                <a:cs typeface="Arial"/>
              </a:rPr>
              <a:t>4</a:t>
            </a:r>
            <a:endParaRPr lang="pl-PL" sz="788" dirty="0"/>
          </a:p>
        </p:txBody>
      </p:sp>
    </p:spTree>
    <p:extLst>
      <p:ext uri="{BB962C8B-B14F-4D97-AF65-F5344CB8AC3E}">
        <p14:creationId xmlns:p14="http://schemas.microsoft.com/office/powerpoint/2010/main" val="30450641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r>
              <a:rPr lang="en-US" sz="1350"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9"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1014" tIns="35507" rIns="71014" bIns="35507" rtlCol="0" anchor="ctr">
            <a:noAutofit/>
          </a:bodyPr>
          <a:lstStyle/>
          <a:p>
            <a:pPr algn="ctr"/>
            <a:endParaRPr lang="en-US" sz="1350"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86905" y="6397623"/>
            <a:ext cx="1378747"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1"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4" y="6435094"/>
            <a:ext cx="56393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050" smtClean="0">
                <a:solidFill>
                  <a:schemeClr val="bg1"/>
                </a:solidFill>
              </a:rPr>
              <a:pPr/>
              <a:t>‹#›</a:t>
            </a:fld>
            <a:endParaRPr lang="en-US" sz="1050" dirty="0">
              <a:solidFill>
                <a:schemeClr val="bg1"/>
              </a:solidFill>
            </a:endParaRPr>
          </a:p>
        </p:txBody>
      </p:sp>
    </p:spTree>
    <p:extLst>
      <p:ext uri="{BB962C8B-B14F-4D97-AF65-F5344CB8AC3E}">
        <p14:creationId xmlns:p14="http://schemas.microsoft.com/office/powerpoint/2010/main" val="4285084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7"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1014" tIns="35507" rIns="71014" bIns="35507" rtlCol="0" anchor="ctr">
            <a:noAutofit/>
          </a:bodyPr>
          <a:lstStyle/>
          <a:p>
            <a:pPr algn="ctr"/>
            <a:endParaRPr lang="en-US" sz="1350"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7"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1"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4" y="6435094"/>
            <a:ext cx="56393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050" smtClean="0">
                <a:solidFill>
                  <a:schemeClr val="bg1"/>
                </a:solidFill>
              </a:rPr>
              <a:pPr/>
              <a:t>‹#›</a:t>
            </a:fld>
            <a:endParaRPr lang="en-US" sz="1050" dirty="0">
              <a:solidFill>
                <a:schemeClr val="bg1"/>
              </a:solidFill>
            </a:endParaRPr>
          </a:p>
        </p:txBody>
      </p:sp>
    </p:spTree>
    <p:extLst>
      <p:ext uri="{BB962C8B-B14F-4D97-AF65-F5344CB8AC3E}">
        <p14:creationId xmlns:p14="http://schemas.microsoft.com/office/powerpoint/2010/main" val="157684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sz="1350"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sz="1350"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sz="1350"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sz="1350"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7"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1"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4" y="6435094"/>
            <a:ext cx="56393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050" smtClean="0">
                <a:solidFill>
                  <a:schemeClr val="bg1"/>
                </a:solidFill>
              </a:rPr>
              <a:pPr/>
              <a:t>‹#›</a:t>
            </a:fld>
            <a:endParaRPr lang="en-US" sz="1050" dirty="0">
              <a:solidFill>
                <a:schemeClr val="bg1"/>
              </a:solidFill>
            </a:endParaRPr>
          </a:p>
        </p:txBody>
      </p:sp>
    </p:spTree>
    <p:extLst>
      <p:ext uri="{BB962C8B-B14F-4D97-AF65-F5344CB8AC3E}">
        <p14:creationId xmlns:p14="http://schemas.microsoft.com/office/powerpoint/2010/main" val="3963232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B4643-811F-41DA-29E2-39E7556E57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E12023-58AE-333C-7CB7-B7CEBDF865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3A2B11-5538-5E40-CD88-5CA2C04B8A9E}"/>
              </a:ext>
            </a:extLst>
          </p:cNvPr>
          <p:cNvSpPr>
            <a:spLocks noGrp="1"/>
          </p:cNvSpPr>
          <p:nvPr>
            <p:ph type="dt" sz="half" idx="10"/>
          </p:nvPr>
        </p:nvSpPr>
        <p:spPr/>
        <p:txBody>
          <a:bodyPr/>
          <a:lstStyle/>
          <a:p>
            <a:fld id="{20FA8CDF-0475-F847-83D3-4AD23B269219}" type="datetimeFigureOut">
              <a:rPr lang="en-US" smtClean="0"/>
              <a:t>10/3/24</a:t>
            </a:fld>
            <a:endParaRPr lang="en-US"/>
          </a:p>
        </p:txBody>
      </p:sp>
      <p:sp>
        <p:nvSpPr>
          <p:cNvPr id="5" name="Footer Placeholder 4">
            <a:extLst>
              <a:ext uri="{FF2B5EF4-FFF2-40B4-BE49-F238E27FC236}">
                <a16:creationId xmlns:a16="http://schemas.microsoft.com/office/drawing/2014/main" id="{E5C9EBF4-9FB4-3372-981C-0FA2B7063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764C87-54FC-5234-93F1-6839DE4D9724}"/>
              </a:ext>
            </a:extLst>
          </p:cNvPr>
          <p:cNvSpPr>
            <a:spLocks noGrp="1"/>
          </p:cNvSpPr>
          <p:nvPr>
            <p:ph type="sldNum" sz="quarter" idx="12"/>
          </p:nvPr>
        </p:nvSpPr>
        <p:spPr/>
        <p:txBody>
          <a:bodyPr/>
          <a:lstStyle/>
          <a:p>
            <a:fld id="{2565F6D9-A7FF-4644-8843-04F74C239575}" type="slidenum">
              <a:rPr lang="en-US" smtClean="0"/>
              <a:t>‹#›</a:t>
            </a:fld>
            <a:endParaRPr lang="en-US"/>
          </a:p>
        </p:txBody>
      </p:sp>
    </p:spTree>
    <p:extLst>
      <p:ext uri="{BB962C8B-B14F-4D97-AF65-F5344CB8AC3E}">
        <p14:creationId xmlns:p14="http://schemas.microsoft.com/office/powerpoint/2010/main" val="30532020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5"/>
            <a:ext cx="1378747"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1"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4" y="6435094"/>
            <a:ext cx="56393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050" smtClean="0">
                <a:solidFill>
                  <a:srgbClr val="00338D"/>
                </a:solidFill>
              </a:rPr>
              <a:pPr/>
              <a:t>‹#›</a:t>
            </a:fld>
            <a:endParaRPr lang="en-US" sz="1050" dirty="0">
              <a:solidFill>
                <a:srgbClr val="00338D"/>
              </a:solidFill>
            </a:endParaRPr>
          </a:p>
        </p:txBody>
      </p:sp>
    </p:spTree>
    <p:extLst>
      <p:ext uri="{BB962C8B-B14F-4D97-AF65-F5344CB8AC3E}">
        <p14:creationId xmlns:p14="http://schemas.microsoft.com/office/powerpoint/2010/main" val="454220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5"/>
            <a:ext cx="1378747"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1"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4" y="6435094"/>
            <a:ext cx="56393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050" smtClean="0">
                <a:solidFill>
                  <a:srgbClr val="00338D"/>
                </a:solidFill>
              </a:rPr>
              <a:pPr/>
              <a:t>‹#›</a:t>
            </a:fld>
            <a:endParaRPr lang="en-US" sz="1050" dirty="0">
              <a:solidFill>
                <a:srgbClr val="00338D"/>
              </a:solidFill>
            </a:endParaRPr>
          </a:p>
        </p:txBody>
      </p:sp>
    </p:spTree>
    <p:extLst>
      <p:ext uri="{BB962C8B-B14F-4D97-AF65-F5344CB8AC3E}">
        <p14:creationId xmlns:p14="http://schemas.microsoft.com/office/powerpoint/2010/main" val="3456146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8"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sz="1350"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sz="1350"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5"/>
            <a:ext cx="1378747"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1"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4" y="6435094"/>
            <a:ext cx="56393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050" smtClean="0">
                <a:solidFill>
                  <a:srgbClr val="00338D"/>
                </a:solidFill>
              </a:rPr>
              <a:pPr/>
              <a:t>‹#›</a:t>
            </a:fld>
            <a:endParaRPr lang="en-US" sz="1050" dirty="0">
              <a:solidFill>
                <a:srgbClr val="00338D"/>
              </a:solidFill>
            </a:endParaRPr>
          </a:p>
        </p:txBody>
      </p:sp>
    </p:spTree>
    <p:extLst>
      <p:ext uri="{BB962C8B-B14F-4D97-AF65-F5344CB8AC3E}">
        <p14:creationId xmlns:p14="http://schemas.microsoft.com/office/powerpoint/2010/main" val="30325411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sz="1350"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sz="1350"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5"/>
            <a:ext cx="1378747"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1"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4" y="6435094"/>
            <a:ext cx="56393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050" smtClean="0">
                <a:solidFill>
                  <a:srgbClr val="00338D"/>
                </a:solidFill>
              </a:rPr>
              <a:pPr/>
              <a:t>‹#›</a:t>
            </a:fld>
            <a:endParaRPr lang="en-US" sz="1050" dirty="0">
              <a:solidFill>
                <a:srgbClr val="00338D"/>
              </a:solidFill>
            </a:endParaRPr>
          </a:p>
        </p:txBody>
      </p:sp>
    </p:spTree>
    <p:extLst>
      <p:ext uri="{BB962C8B-B14F-4D97-AF65-F5344CB8AC3E}">
        <p14:creationId xmlns:p14="http://schemas.microsoft.com/office/powerpoint/2010/main" val="4060889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sz="1350"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sz="1350"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5"/>
            <a:ext cx="1378747"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1"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4" y="6435094"/>
            <a:ext cx="56393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050" smtClean="0">
                <a:solidFill>
                  <a:srgbClr val="00338D"/>
                </a:solidFill>
              </a:rPr>
              <a:pPr/>
              <a:t>‹#›</a:t>
            </a:fld>
            <a:endParaRPr lang="en-US" sz="105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1"/>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1014" tIns="35507" rIns="71014" bIns="35507" rtlCol="0" anchor="ctr">
            <a:noAutofit/>
          </a:bodyPr>
          <a:lstStyle/>
          <a:p>
            <a:pPr algn="ctr"/>
            <a:endParaRPr lang="en-US" sz="1350"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9"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sz="1350"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sz="1350" dirty="0">
                <a:solidFill>
                  <a:schemeClr val="lt1">
                    <a:alpha val="44000"/>
                  </a:schemeClr>
                </a:solidFill>
              </a:endParaRPr>
            </a:p>
          </p:txBody>
        </p:sp>
      </p:grpSp>
    </p:spTree>
    <p:extLst>
      <p:ext uri="{BB962C8B-B14F-4D97-AF65-F5344CB8AC3E}">
        <p14:creationId xmlns:p14="http://schemas.microsoft.com/office/powerpoint/2010/main" val="26390784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1014" tIns="35507" rIns="71014" bIns="35507" rtlCol="0" anchor="ctr">
            <a:noAutofit/>
          </a:bodyPr>
          <a:lstStyle/>
          <a:p>
            <a:pPr algn="ctr"/>
            <a:endParaRPr lang="en-US" sz="1350"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7"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1"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4" y="6435094"/>
            <a:ext cx="56393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050" smtClean="0">
                <a:solidFill>
                  <a:schemeClr val="bg1"/>
                </a:solidFill>
              </a:rPr>
              <a:pPr/>
              <a:t>‹#›</a:t>
            </a:fld>
            <a:endParaRPr lang="en-US" sz="1050" dirty="0">
              <a:solidFill>
                <a:schemeClr val="bg1"/>
              </a:solidFill>
            </a:endParaRPr>
          </a:p>
        </p:txBody>
      </p:sp>
    </p:spTree>
    <p:extLst>
      <p:ext uri="{BB962C8B-B14F-4D97-AF65-F5344CB8AC3E}">
        <p14:creationId xmlns:p14="http://schemas.microsoft.com/office/powerpoint/2010/main" val="4939350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sz="1350"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sz="1350"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sz="1350"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sz="1350"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sz="1350"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sz="1350"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sz="1350"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sz="1350"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sz="1350"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7"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1"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4" y="6435094"/>
            <a:ext cx="56393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050" smtClean="0">
                <a:solidFill>
                  <a:schemeClr val="bg1"/>
                </a:solidFill>
              </a:rPr>
              <a:pPr/>
              <a:t>‹#›</a:t>
            </a:fld>
            <a:endParaRPr lang="en-US" sz="1050" dirty="0">
              <a:solidFill>
                <a:schemeClr val="bg1"/>
              </a:solidFill>
            </a:endParaRPr>
          </a:p>
        </p:txBody>
      </p:sp>
    </p:spTree>
    <p:extLst>
      <p:ext uri="{BB962C8B-B14F-4D97-AF65-F5344CB8AC3E}">
        <p14:creationId xmlns:p14="http://schemas.microsoft.com/office/powerpoint/2010/main" val="922501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sz="1350"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1"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1014" tIns="35507" rIns="71014" bIns="35507" rtlCol="0" anchor="ctr">
            <a:noAutofit/>
          </a:bodyPr>
          <a:lstStyle/>
          <a:p>
            <a:pPr algn="ctr"/>
            <a:endParaRPr lang="en-US" sz="1350"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7"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1"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4" y="6435094"/>
            <a:ext cx="56393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050" smtClean="0">
                <a:solidFill>
                  <a:schemeClr val="bg1"/>
                </a:solidFill>
              </a:rPr>
              <a:pPr/>
              <a:t>‹#›</a:t>
            </a:fld>
            <a:endParaRPr lang="en-US" sz="1050" dirty="0">
              <a:solidFill>
                <a:schemeClr val="bg1"/>
              </a:solidFill>
            </a:endParaRPr>
          </a:p>
        </p:txBody>
      </p:sp>
    </p:spTree>
    <p:extLst>
      <p:ext uri="{BB962C8B-B14F-4D97-AF65-F5344CB8AC3E}">
        <p14:creationId xmlns:p14="http://schemas.microsoft.com/office/powerpoint/2010/main" val="17843274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8"/>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1014" tIns="35507" rIns="71014" bIns="35507" rtlCol="0" anchor="ctr">
            <a:noAutofit/>
          </a:bodyPr>
          <a:lstStyle/>
          <a:p>
            <a:pPr algn="ctr"/>
            <a:r>
              <a:rPr lang="en-US" sz="1350"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5"/>
            <a:ext cx="1378747"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1"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4" y="6435094"/>
            <a:ext cx="56393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050" smtClean="0">
                <a:solidFill>
                  <a:srgbClr val="00338D"/>
                </a:solidFill>
              </a:rPr>
              <a:pPr/>
              <a:t>‹#›</a:t>
            </a:fld>
            <a:endParaRPr lang="en-US" sz="1050" dirty="0">
              <a:solidFill>
                <a:srgbClr val="00338D"/>
              </a:solidFill>
            </a:endParaRPr>
          </a:p>
        </p:txBody>
      </p:sp>
    </p:spTree>
    <p:extLst>
      <p:ext uri="{BB962C8B-B14F-4D97-AF65-F5344CB8AC3E}">
        <p14:creationId xmlns:p14="http://schemas.microsoft.com/office/powerpoint/2010/main" val="1326174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97697" y="6397625"/>
            <a:ext cx="1378747"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1"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4" y="6435094"/>
            <a:ext cx="56393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050" smtClean="0">
                <a:solidFill>
                  <a:srgbClr val="00338D"/>
                </a:solidFill>
              </a:rPr>
              <a:pPr/>
              <a:t>‹#›</a:t>
            </a:fld>
            <a:endParaRPr lang="en-US" sz="105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7"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1014" tIns="35507" rIns="71014" bIns="35507" rtlCol="0" anchor="ctr">
            <a:noAutofit/>
          </a:bodyPr>
          <a:lstStyle/>
          <a:p>
            <a:pPr algn="ctr"/>
            <a:endParaRPr lang="en-US" sz="1350" dirty="0">
              <a:solidFill>
                <a:schemeClr val="lt1">
                  <a:alpha val="50000"/>
                </a:schemeClr>
              </a:solidFill>
            </a:endParaRPr>
          </a:p>
        </p:txBody>
      </p:sp>
    </p:spTree>
    <p:extLst>
      <p:ext uri="{BB962C8B-B14F-4D97-AF65-F5344CB8AC3E}">
        <p14:creationId xmlns:p14="http://schemas.microsoft.com/office/powerpoint/2010/main" val="894384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D906-54D8-377A-EE03-FD9F6F3670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C5C273-5BE8-92C0-D987-8FCFB7DFA5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EE676C-8E99-DC06-77AF-6665EE3546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BE38C9-7159-FAA5-5419-5A3E14B479AE}"/>
              </a:ext>
            </a:extLst>
          </p:cNvPr>
          <p:cNvSpPr>
            <a:spLocks noGrp="1"/>
          </p:cNvSpPr>
          <p:nvPr>
            <p:ph type="dt" sz="half" idx="10"/>
          </p:nvPr>
        </p:nvSpPr>
        <p:spPr/>
        <p:txBody>
          <a:bodyPr/>
          <a:lstStyle/>
          <a:p>
            <a:fld id="{20FA8CDF-0475-F847-83D3-4AD23B269219}" type="datetimeFigureOut">
              <a:rPr lang="en-US" smtClean="0"/>
              <a:t>10/3/24</a:t>
            </a:fld>
            <a:endParaRPr lang="en-US"/>
          </a:p>
        </p:txBody>
      </p:sp>
      <p:sp>
        <p:nvSpPr>
          <p:cNvPr id="6" name="Footer Placeholder 5">
            <a:extLst>
              <a:ext uri="{FF2B5EF4-FFF2-40B4-BE49-F238E27FC236}">
                <a16:creationId xmlns:a16="http://schemas.microsoft.com/office/drawing/2014/main" id="{8BB0B655-DDD9-F1D7-02F5-B70F75644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E9FB5E-9BFA-6ABD-D8ED-D1B0BCD02723}"/>
              </a:ext>
            </a:extLst>
          </p:cNvPr>
          <p:cNvSpPr>
            <a:spLocks noGrp="1"/>
          </p:cNvSpPr>
          <p:nvPr>
            <p:ph type="sldNum" sz="quarter" idx="12"/>
          </p:nvPr>
        </p:nvSpPr>
        <p:spPr/>
        <p:txBody>
          <a:bodyPr/>
          <a:lstStyle/>
          <a:p>
            <a:fld id="{2565F6D9-A7FF-4644-8843-04F74C239575}" type="slidenum">
              <a:rPr lang="en-US" smtClean="0"/>
              <a:t>‹#›</a:t>
            </a:fld>
            <a:endParaRPr lang="en-US"/>
          </a:p>
        </p:txBody>
      </p:sp>
    </p:spTree>
    <p:extLst>
      <p:ext uri="{BB962C8B-B14F-4D97-AF65-F5344CB8AC3E}">
        <p14:creationId xmlns:p14="http://schemas.microsoft.com/office/powerpoint/2010/main" val="15133167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21" y="365126"/>
            <a:ext cx="8653041" cy="665022"/>
          </a:xfrm>
        </p:spPr>
        <p:txBody>
          <a:bodyPr>
            <a:normAutofit/>
          </a:bodyPr>
          <a:lstStyle>
            <a:lvl1pPr>
              <a:defRPr sz="27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9" y="1331090"/>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7"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1"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4" y="6435094"/>
            <a:ext cx="56393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050" smtClean="0">
                <a:solidFill>
                  <a:schemeClr val="bg1"/>
                </a:solidFill>
              </a:rPr>
              <a:pPr/>
              <a:t>‹#›</a:t>
            </a:fld>
            <a:endParaRPr lang="en-US" sz="1050">
              <a:solidFill>
                <a:schemeClr val="bg1"/>
              </a:solidFill>
            </a:endParaRPr>
          </a:p>
        </p:txBody>
      </p:sp>
    </p:spTree>
    <p:extLst>
      <p:ext uri="{BB962C8B-B14F-4D97-AF65-F5344CB8AC3E}">
        <p14:creationId xmlns:p14="http://schemas.microsoft.com/office/powerpoint/2010/main" val="1422579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9"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4" y="1392240"/>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7"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1"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4" y="6435094"/>
            <a:ext cx="56393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050" smtClean="0">
                <a:solidFill>
                  <a:schemeClr val="bg1"/>
                </a:solidFill>
              </a:rPr>
              <a:pPr/>
              <a:t>‹#›</a:t>
            </a:fld>
            <a:endParaRPr lang="en-US" sz="105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27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50113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9"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4" y="1392240"/>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7"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1"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4" y="6435094"/>
            <a:ext cx="56393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050" smtClean="0">
                <a:solidFill>
                  <a:schemeClr val="bg1"/>
                </a:solidFill>
              </a:rPr>
              <a:pPr/>
              <a:t>‹#›</a:t>
            </a:fld>
            <a:endParaRPr lang="en-US" sz="105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27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073045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97697" y="6397623"/>
            <a:ext cx="1378747"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1"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4" y="6435094"/>
            <a:ext cx="56393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050" smtClean="0">
                <a:solidFill>
                  <a:schemeClr val="bg1"/>
                </a:solidFill>
              </a:rPr>
              <a:pPr/>
              <a:t>‹#›</a:t>
            </a:fld>
            <a:endParaRPr lang="en-US" sz="105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4"/>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21" y="365126"/>
            <a:ext cx="8653041" cy="665022"/>
          </a:xfrm>
        </p:spPr>
        <p:txBody>
          <a:bodyPr>
            <a:normAutofit/>
          </a:bodyPr>
          <a:lstStyle>
            <a:lvl1pPr>
              <a:defRPr sz="27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9" y="1269614"/>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51765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1" y="1244601"/>
            <a:ext cx="7649817" cy="2387600"/>
          </a:xfrm>
        </p:spPr>
        <p:txBody>
          <a:bodyPr anchor="ctr">
            <a:normAutofit/>
          </a:bodyPr>
          <a:lstStyle>
            <a:lvl1pPr algn="l">
              <a:defRPr sz="405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10411"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089" y="5938713"/>
            <a:ext cx="2810791"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94670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7659757" cy="2387600"/>
          </a:xfrm>
        </p:spPr>
        <p:txBody>
          <a:bodyPr anchor="ctr">
            <a:normAutofit/>
          </a:bodyPr>
          <a:lstStyle>
            <a:lvl1pPr algn="l">
              <a:defRPr sz="405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342900" indent="0">
              <a:buNone/>
              <a:defRPr b="1">
                <a:solidFill>
                  <a:schemeClr val="bg1"/>
                </a:solidFill>
                <a:latin typeface="Arial" panose="020B0604020202020204" pitchFamily="34" charset="0"/>
                <a:cs typeface="Arial" panose="020B0604020202020204" pitchFamily="34" charset="0"/>
              </a:defRPr>
            </a:lvl2pPr>
            <a:lvl3pPr marL="685800" indent="0">
              <a:buNone/>
              <a:defRPr b="1">
                <a:solidFill>
                  <a:schemeClr val="bg1"/>
                </a:solidFill>
                <a:latin typeface="Arial" panose="020B0604020202020204" pitchFamily="34" charset="0"/>
                <a:cs typeface="Arial" panose="020B0604020202020204" pitchFamily="34" charset="0"/>
              </a:defRPr>
            </a:lvl3pPr>
            <a:lvl4pPr marL="1028700" indent="0">
              <a:buNone/>
              <a:defRPr b="1">
                <a:solidFill>
                  <a:schemeClr val="bg1"/>
                </a:solidFill>
                <a:latin typeface="Arial" panose="020B0604020202020204" pitchFamily="34" charset="0"/>
                <a:cs typeface="Arial" panose="020B0604020202020204" pitchFamily="34" charset="0"/>
              </a:defRPr>
            </a:lvl4pPr>
            <a:lvl5pPr marL="13716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1" y="4890262"/>
            <a:ext cx="4310063" cy="518160"/>
          </a:xfrm>
        </p:spPr>
        <p:txBody>
          <a:bodyPr>
            <a:noAutofit/>
          </a:bodyPr>
          <a:lstStyle>
            <a:lvl1pPr marL="0" indent="0">
              <a:buNone/>
              <a:defRPr sz="1350">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7"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10411"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67089" y="5938713"/>
            <a:ext cx="2810791"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10513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1" y="1244601"/>
            <a:ext cx="7649817" cy="2387600"/>
          </a:xfrm>
        </p:spPr>
        <p:txBody>
          <a:bodyPr anchor="ctr">
            <a:normAutofit/>
          </a:bodyPr>
          <a:lstStyle>
            <a:lvl1pPr algn="l">
              <a:defRPr sz="405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7"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10411"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67089" y="5938713"/>
            <a:ext cx="2810791"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4247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20" y="349353"/>
            <a:ext cx="8653041" cy="665022"/>
          </a:xfrm>
        </p:spPr>
        <p:txBody>
          <a:bodyPr>
            <a:normAutofit/>
          </a:bodyPr>
          <a:lstStyle>
            <a:lvl1pPr>
              <a:defRPr sz="27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9" y="6430239"/>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89" y="6397623"/>
            <a:ext cx="1378747"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6" y="6364041"/>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825" smtClean="0">
                <a:solidFill>
                  <a:schemeClr val="bg1"/>
                </a:solidFill>
              </a:rPr>
              <a:pPr/>
              <a:t>‹#›</a:t>
            </a:fld>
            <a:endParaRPr lang="en-US" sz="825">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9"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04560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9" y="6430239"/>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89" y="6397623"/>
            <a:ext cx="1378747"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6" y="6364041"/>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825" smtClean="0">
                <a:solidFill>
                  <a:schemeClr val="bg1"/>
                </a:solidFill>
              </a:rPr>
              <a:pPr/>
              <a:t>‹#›</a:t>
            </a:fld>
            <a:endParaRPr lang="en-US" sz="825">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21" y="365126"/>
            <a:ext cx="8653041" cy="665022"/>
          </a:xfrm>
        </p:spPr>
        <p:txBody>
          <a:bodyPr>
            <a:normAutofit/>
          </a:bodyPr>
          <a:lstStyle>
            <a:lvl1pPr>
              <a:defRPr sz="27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9" y="1331090"/>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79348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1500" cap="none" spc="225">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7"/>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2197639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E9924-A9A5-6B51-1DBB-D8EB10C923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A1D669-60F6-B8A7-C6EE-DF3F8C5CC7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2E8991-C70F-4787-3F99-17D34BBB96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956423-13B4-2883-D64D-57F499AC60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866E00-A210-7410-055D-5F53F1A1B9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6D616D-78A6-14EF-FC4D-2BF50C4427D0}"/>
              </a:ext>
            </a:extLst>
          </p:cNvPr>
          <p:cNvSpPr>
            <a:spLocks noGrp="1"/>
          </p:cNvSpPr>
          <p:nvPr>
            <p:ph type="dt" sz="half" idx="10"/>
          </p:nvPr>
        </p:nvSpPr>
        <p:spPr/>
        <p:txBody>
          <a:bodyPr/>
          <a:lstStyle/>
          <a:p>
            <a:fld id="{20FA8CDF-0475-F847-83D3-4AD23B269219}" type="datetimeFigureOut">
              <a:rPr lang="en-US" smtClean="0"/>
              <a:t>10/3/24</a:t>
            </a:fld>
            <a:endParaRPr lang="en-US"/>
          </a:p>
        </p:txBody>
      </p:sp>
      <p:sp>
        <p:nvSpPr>
          <p:cNvPr id="8" name="Footer Placeholder 7">
            <a:extLst>
              <a:ext uri="{FF2B5EF4-FFF2-40B4-BE49-F238E27FC236}">
                <a16:creationId xmlns:a16="http://schemas.microsoft.com/office/drawing/2014/main" id="{4415A958-FE65-B41D-3C93-CD02ED391F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36CE13-245E-85CE-275C-F24A38CD470A}"/>
              </a:ext>
            </a:extLst>
          </p:cNvPr>
          <p:cNvSpPr>
            <a:spLocks noGrp="1"/>
          </p:cNvSpPr>
          <p:nvPr>
            <p:ph type="sldNum" sz="quarter" idx="12"/>
          </p:nvPr>
        </p:nvSpPr>
        <p:spPr/>
        <p:txBody>
          <a:bodyPr/>
          <a:lstStyle/>
          <a:p>
            <a:fld id="{2565F6D9-A7FF-4644-8843-04F74C239575}" type="slidenum">
              <a:rPr lang="en-US" smtClean="0"/>
              <a:t>‹#›</a:t>
            </a:fld>
            <a:endParaRPr lang="en-US"/>
          </a:p>
        </p:txBody>
      </p:sp>
    </p:spTree>
    <p:extLst>
      <p:ext uri="{BB962C8B-B14F-4D97-AF65-F5344CB8AC3E}">
        <p14:creationId xmlns:p14="http://schemas.microsoft.com/office/powerpoint/2010/main" val="25996332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4"/>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9" y="6430239"/>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89" y="6397623"/>
            <a:ext cx="1378747"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6" y="6364041"/>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825" smtClean="0">
                <a:solidFill>
                  <a:schemeClr val="bg1"/>
                </a:solidFill>
              </a:rPr>
              <a:pPr/>
              <a:t>‹#›</a:t>
            </a:fld>
            <a:endParaRPr lang="en-US" sz="825">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21" y="365126"/>
            <a:ext cx="8653041" cy="665022"/>
          </a:xfrm>
        </p:spPr>
        <p:txBody>
          <a:bodyPr>
            <a:normAutofit/>
          </a:bodyPr>
          <a:lstStyle>
            <a:lvl1pPr>
              <a:defRPr sz="27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9" y="1269614"/>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70961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8" y="1042109"/>
            <a:ext cx="2654355"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5"/>
            <a:ext cx="1956419" cy="1139863"/>
          </a:xfrm>
          <a:prstGeom prst="rect">
            <a:avLst/>
          </a:prstGeom>
        </p:spPr>
      </p:pic>
      <p:sp>
        <p:nvSpPr>
          <p:cNvPr id="8" name="Title 7"/>
          <p:cNvSpPr>
            <a:spLocks noGrp="1"/>
          </p:cNvSpPr>
          <p:nvPr>
            <p:ph type="title" hasCustomPrompt="1"/>
          </p:nvPr>
        </p:nvSpPr>
        <p:spPr>
          <a:xfrm>
            <a:off x="1124712" y="1385855"/>
            <a:ext cx="5630931" cy="2310608"/>
          </a:xfrm>
        </p:spPr>
        <p:txBody>
          <a:bodyPr/>
          <a:lstStyle>
            <a:lvl1pPr>
              <a:lnSpc>
                <a:spcPct val="100000"/>
              </a:lnSpc>
              <a:defRPr sz="495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38709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1500" b="1" spc="225" baseline="0">
                <a:solidFill>
                  <a:schemeClr val="bg1"/>
                </a:solidFill>
                <a:latin typeface="Arial" panose="020B0604020202020204" pitchFamily="34" charset="0"/>
                <a:cs typeface="Arial" panose="020B0604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1" cy="325912"/>
          </a:xfrm>
        </p:spPr>
        <p:txBody>
          <a:bodyPr>
            <a:normAutofit/>
          </a:bodyPr>
          <a:lstStyle>
            <a:lvl1pPr marL="0" indent="0" algn="ctr">
              <a:buNone/>
              <a:defRPr sz="1350" b="0" spc="225" baseline="0">
                <a:solidFill>
                  <a:schemeClr val="bg1"/>
                </a:solidFill>
                <a:latin typeface="Arial" panose="020B0604020202020204" pitchFamily="34" charset="0"/>
                <a:cs typeface="Arial" panose="020B0604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1" cy="325912"/>
          </a:xfrm>
        </p:spPr>
        <p:txBody>
          <a:bodyPr>
            <a:normAutofit/>
          </a:bodyPr>
          <a:lstStyle>
            <a:lvl1pPr marL="0" indent="0" algn="ctr">
              <a:buNone/>
              <a:defRPr sz="1050" b="0" spc="225" baseline="0">
                <a:solidFill>
                  <a:schemeClr val="bg1"/>
                </a:solidFill>
                <a:latin typeface="Arial" panose="020B0604020202020204" pitchFamily="34" charset="0"/>
                <a:cs typeface="Arial" panose="020B0604020202020204" pitchFamily="34" charset="0"/>
              </a:defRPr>
            </a:lvl1pPr>
            <a:lvl2pPr marL="342900" indent="0">
              <a:buNone/>
              <a:defRPr>
                <a:latin typeface="Century Gothic" panose="020B0502020202020204" pitchFamily="34" charset="0"/>
              </a:defRPr>
            </a:lvl2pPr>
            <a:lvl3pPr marL="685800" indent="0">
              <a:buNone/>
              <a:defRPr>
                <a:latin typeface="Century Gothic" panose="020B0502020202020204" pitchFamily="34" charset="0"/>
              </a:defRPr>
            </a:lvl3pPr>
            <a:lvl4pPr marL="1028700" indent="0">
              <a:buNone/>
              <a:defRPr>
                <a:latin typeface="Century Gothic" panose="020B0502020202020204" pitchFamily="34" charset="0"/>
              </a:defRPr>
            </a:lvl4pPr>
            <a:lvl5pPr marL="13716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8987219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914400" y="2130426"/>
            <a:ext cx="10363200" cy="1470025"/>
          </a:xfrm>
        </p:spPr>
        <p:txBody>
          <a:bodyPr/>
          <a:lstStyle/>
          <a:p>
            <a:r>
              <a:rPr lang="hu-HU"/>
              <a:t>Mintacím szerkesztése</a:t>
            </a:r>
          </a:p>
        </p:txBody>
      </p:sp>
      <p:sp>
        <p:nvSpPr>
          <p:cNvPr id="3" name="Alcím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p>
            <a:fld id="{8158527F-D6B5-4FBA-A9D1-DDA9991734BE}" type="datetimeFigureOut">
              <a:rPr lang="hu-HU" smtClean="0"/>
              <a:pPr/>
              <a:t>2024. 10. 03.</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3D16E05-E0EF-49BC-80EE-BB8BB2D0982D}" type="slidenum">
              <a:rPr lang="hu-HU" smtClean="0"/>
              <a:pPr/>
              <a:t>‹#›</a:t>
            </a:fld>
            <a:endParaRPr lang="hu-HU"/>
          </a:p>
        </p:txBody>
      </p:sp>
    </p:spTree>
    <p:extLst>
      <p:ext uri="{BB962C8B-B14F-4D97-AF65-F5344CB8AC3E}">
        <p14:creationId xmlns:p14="http://schemas.microsoft.com/office/powerpoint/2010/main" val="65014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8158527F-D6B5-4FBA-A9D1-DDA9991734BE}" type="datetimeFigureOut">
              <a:rPr lang="hu-HU" smtClean="0"/>
              <a:pPr/>
              <a:t>2024. 10. 03.</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3D16E05-E0EF-49BC-80EE-BB8BB2D0982D}" type="slidenum">
              <a:rPr lang="hu-HU" smtClean="0"/>
              <a:pPr/>
              <a:t>‹#›</a:t>
            </a:fld>
            <a:endParaRPr lang="hu-HU"/>
          </a:p>
        </p:txBody>
      </p:sp>
    </p:spTree>
    <p:extLst>
      <p:ext uri="{BB962C8B-B14F-4D97-AF65-F5344CB8AC3E}">
        <p14:creationId xmlns:p14="http://schemas.microsoft.com/office/powerpoint/2010/main" val="17035099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963084" y="4406901"/>
            <a:ext cx="103632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8158527F-D6B5-4FBA-A9D1-DDA9991734BE}" type="datetimeFigureOut">
              <a:rPr lang="hu-HU" smtClean="0"/>
              <a:pPr/>
              <a:t>2024. 10. 03.</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3D16E05-E0EF-49BC-80EE-BB8BB2D0982D}" type="slidenum">
              <a:rPr lang="hu-HU" smtClean="0"/>
              <a:pPr/>
              <a:t>‹#›</a:t>
            </a:fld>
            <a:endParaRPr lang="hu-HU"/>
          </a:p>
        </p:txBody>
      </p:sp>
    </p:spTree>
    <p:extLst>
      <p:ext uri="{BB962C8B-B14F-4D97-AF65-F5344CB8AC3E}">
        <p14:creationId xmlns:p14="http://schemas.microsoft.com/office/powerpoint/2010/main" val="24679943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8158527F-D6B5-4FBA-A9D1-DDA9991734BE}" type="datetimeFigureOut">
              <a:rPr lang="hu-HU" smtClean="0"/>
              <a:pPr/>
              <a:t>2024. 10. 03.</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3D16E05-E0EF-49BC-80EE-BB8BB2D0982D}" type="slidenum">
              <a:rPr lang="hu-HU" smtClean="0"/>
              <a:pPr/>
              <a:t>‹#›</a:t>
            </a:fld>
            <a:endParaRPr lang="hu-HU"/>
          </a:p>
        </p:txBody>
      </p:sp>
    </p:spTree>
    <p:extLst>
      <p:ext uri="{BB962C8B-B14F-4D97-AF65-F5344CB8AC3E}">
        <p14:creationId xmlns:p14="http://schemas.microsoft.com/office/powerpoint/2010/main" val="21903926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8158527F-D6B5-4FBA-A9D1-DDA9991734BE}" type="datetimeFigureOut">
              <a:rPr lang="hu-HU" smtClean="0"/>
              <a:pPr/>
              <a:t>2024. 10. 03.</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43D16E05-E0EF-49BC-80EE-BB8BB2D0982D}" type="slidenum">
              <a:rPr lang="hu-HU" smtClean="0"/>
              <a:pPr/>
              <a:t>‹#›</a:t>
            </a:fld>
            <a:endParaRPr lang="hu-HU"/>
          </a:p>
        </p:txBody>
      </p:sp>
    </p:spTree>
    <p:extLst>
      <p:ext uri="{BB962C8B-B14F-4D97-AF65-F5344CB8AC3E}">
        <p14:creationId xmlns:p14="http://schemas.microsoft.com/office/powerpoint/2010/main" val="2586021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8158527F-D6B5-4FBA-A9D1-DDA9991734BE}" type="datetimeFigureOut">
              <a:rPr lang="hu-HU" smtClean="0"/>
              <a:pPr/>
              <a:t>2024. 10. 03.</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43D16E05-E0EF-49BC-80EE-BB8BB2D0982D}" type="slidenum">
              <a:rPr lang="hu-HU" smtClean="0"/>
              <a:pPr/>
              <a:t>‹#›</a:t>
            </a:fld>
            <a:endParaRPr lang="hu-HU"/>
          </a:p>
        </p:txBody>
      </p:sp>
    </p:spTree>
    <p:extLst>
      <p:ext uri="{BB962C8B-B14F-4D97-AF65-F5344CB8AC3E}">
        <p14:creationId xmlns:p14="http://schemas.microsoft.com/office/powerpoint/2010/main" val="18832567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8158527F-D6B5-4FBA-A9D1-DDA9991734BE}" type="datetimeFigureOut">
              <a:rPr lang="hu-HU" smtClean="0"/>
              <a:pPr/>
              <a:t>2024. 10. 03.</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43D16E05-E0EF-49BC-80EE-BB8BB2D0982D}" type="slidenum">
              <a:rPr lang="hu-HU" smtClean="0"/>
              <a:pPr/>
              <a:t>‹#›</a:t>
            </a:fld>
            <a:endParaRPr lang="hu-HU"/>
          </a:p>
        </p:txBody>
      </p:sp>
    </p:spTree>
    <p:extLst>
      <p:ext uri="{BB962C8B-B14F-4D97-AF65-F5344CB8AC3E}">
        <p14:creationId xmlns:p14="http://schemas.microsoft.com/office/powerpoint/2010/main" val="4091767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F9CD3-D927-E96E-AA61-1892952E5E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29571D-4DD7-AA6A-10DF-CD793147440B}"/>
              </a:ext>
            </a:extLst>
          </p:cNvPr>
          <p:cNvSpPr>
            <a:spLocks noGrp="1"/>
          </p:cNvSpPr>
          <p:nvPr>
            <p:ph type="dt" sz="half" idx="10"/>
          </p:nvPr>
        </p:nvSpPr>
        <p:spPr/>
        <p:txBody>
          <a:bodyPr/>
          <a:lstStyle/>
          <a:p>
            <a:fld id="{20FA8CDF-0475-F847-83D3-4AD23B269219}" type="datetimeFigureOut">
              <a:rPr lang="en-US" smtClean="0"/>
              <a:t>10/3/24</a:t>
            </a:fld>
            <a:endParaRPr lang="en-US"/>
          </a:p>
        </p:txBody>
      </p:sp>
      <p:sp>
        <p:nvSpPr>
          <p:cNvPr id="4" name="Footer Placeholder 3">
            <a:extLst>
              <a:ext uri="{FF2B5EF4-FFF2-40B4-BE49-F238E27FC236}">
                <a16:creationId xmlns:a16="http://schemas.microsoft.com/office/drawing/2014/main" id="{0CB1FEAB-2A47-33B2-D5D8-A42037A8C2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39D5E7-2D3F-5D04-A035-BB773E93BCFB}"/>
              </a:ext>
            </a:extLst>
          </p:cNvPr>
          <p:cNvSpPr>
            <a:spLocks noGrp="1"/>
          </p:cNvSpPr>
          <p:nvPr>
            <p:ph type="sldNum" sz="quarter" idx="12"/>
          </p:nvPr>
        </p:nvSpPr>
        <p:spPr/>
        <p:txBody>
          <a:bodyPr/>
          <a:lstStyle/>
          <a:p>
            <a:fld id="{2565F6D9-A7FF-4644-8843-04F74C239575}" type="slidenum">
              <a:rPr lang="en-US" smtClean="0"/>
              <a:t>‹#›</a:t>
            </a:fld>
            <a:endParaRPr lang="en-US"/>
          </a:p>
        </p:txBody>
      </p:sp>
    </p:spTree>
    <p:extLst>
      <p:ext uri="{BB962C8B-B14F-4D97-AF65-F5344CB8AC3E}">
        <p14:creationId xmlns:p14="http://schemas.microsoft.com/office/powerpoint/2010/main" val="6624389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09601" y="273050"/>
            <a:ext cx="4011084"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8158527F-D6B5-4FBA-A9D1-DDA9991734BE}" type="datetimeFigureOut">
              <a:rPr lang="hu-HU" smtClean="0"/>
              <a:pPr/>
              <a:t>2024. 10. 03.</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3D16E05-E0EF-49BC-80EE-BB8BB2D0982D}" type="slidenum">
              <a:rPr lang="hu-HU" smtClean="0"/>
              <a:pPr/>
              <a:t>‹#›</a:t>
            </a:fld>
            <a:endParaRPr lang="hu-HU"/>
          </a:p>
        </p:txBody>
      </p:sp>
    </p:spTree>
    <p:extLst>
      <p:ext uri="{BB962C8B-B14F-4D97-AF65-F5344CB8AC3E}">
        <p14:creationId xmlns:p14="http://schemas.microsoft.com/office/powerpoint/2010/main" val="2206621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2389717" y="4800600"/>
            <a:ext cx="73152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8158527F-D6B5-4FBA-A9D1-DDA9991734BE}" type="datetimeFigureOut">
              <a:rPr lang="hu-HU" smtClean="0"/>
              <a:pPr/>
              <a:t>2024. 10. 03.</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3D16E05-E0EF-49BC-80EE-BB8BB2D0982D}" type="slidenum">
              <a:rPr lang="hu-HU" smtClean="0"/>
              <a:pPr/>
              <a:t>‹#›</a:t>
            </a:fld>
            <a:endParaRPr lang="hu-HU"/>
          </a:p>
        </p:txBody>
      </p:sp>
    </p:spTree>
    <p:extLst>
      <p:ext uri="{BB962C8B-B14F-4D97-AF65-F5344CB8AC3E}">
        <p14:creationId xmlns:p14="http://schemas.microsoft.com/office/powerpoint/2010/main" val="16346526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8158527F-D6B5-4FBA-A9D1-DDA9991734BE}" type="datetimeFigureOut">
              <a:rPr lang="hu-HU" smtClean="0"/>
              <a:pPr/>
              <a:t>2024. 10. 03.</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3D16E05-E0EF-49BC-80EE-BB8BB2D0982D}" type="slidenum">
              <a:rPr lang="hu-HU" smtClean="0"/>
              <a:pPr/>
              <a:t>‹#›</a:t>
            </a:fld>
            <a:endParaRPr lang="hu-HU"/>
          </a:p>
        </p:txBody>
      </p:sp>
    </p:spTree>
    <p:extLst>
      <p:ext uri="{BB962C8B-B14F-4D97-AF65-F5344CB8AC3E}">
        <p14:creationId xmlns:p14="http://schemas.microsoft.com/office/powerpoint/2010/main" val="10319862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839200" y="274639"/>
            <a:ext cx="27432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609600" y="274639"/>
            <a:ext cx="80264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8158527F-D6B5-4FBA-A9D1-DDA9991734BE}" type="datetimeFigureOut">
              <a:rPr lang="hu-HU" smtClean="0"/>
              <a:pPr/>
              <a:t>2024. 10. 03.</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3D16E05-E0EF-49BC-80EE-BB8BB2D0982D}" type="slidenum">
              <a:rPr lang="hu-HU" smtClean="0"/>
              <a:pPr/>
              <a:t>‹#›</a:t>
            </a:fld>
            <a:endParaRPr lang="hu-HU"/>
          </a:p>
        </p:txBody>
      </p:sp>
    </p:spTree>
    <p:extLst>
      <p:ext uri="{BB962C8B-B14F-4D97-AF65-F5344CB8AC3E}">
        <p14:creationId xmlns:p14="http://schemas.microsoft.com/office/powerpoint/2010/main" val="11624744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2618" y="417404"/>
            <a:ext cx="1966916" cy="574339"/>
          </a:xfrm>
          <a:prstGeom prst="rect">
            <a:avLst/>
          </a:prstGeom>
        </p:spPr>
      </p:pic>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67232" y="1381408"/>
            <a:ext cx="3718609" cy="2340864"/>
          </a:xfrm>
          <a:prstGeom prst="rect">
            <a:avLst/>
          </a:prstGeom>
        </p:spPr>
      </p:pic>
    </p:spTree>
    <p:extLst>
      <p:ext uri="{BB962C8B-B14F-4D97-AF65-F5344CB8AC3E}">
        <p14:creationId xmlns:p14="http://schemas.microsoft.com/office/powerpoint/2010/main" val="5211075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31769446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15318197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98910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84610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3022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199121-A38C-74B0-25FE-FD6E5C515E69}"/>
              </a:ext>
            </a:extLst>
          </p:cNvPr>
          <p:cNvSpPr>
            <a:spLocks noGrp="1"/>
          </p:cNvSpPr>
          <p:nvPr>
            <p:ph type="dt" sz="half" idx="10"/>
          </p:nvPr>
        </p:nvSpPr>
        <p:spPr/>
        <p:txBody>
          <a:bodyPr/>
          <a:lstStyle/>
          <a:p>
            <a:fld id="{20FA8CDF-0475-F847-83D3-4AD23B269219}" type="datetimeFigureOut">
              <a:rPr lang="en-US" smtClean="0"/>
              <a:t>10/3/24</a:t>
            </a:fld>
            <a:endParaRPr lang="en-US"/>
          </a:p>
        </p:txBody>
      </p:sp>
      <p:sp>
        <p:nvSpPr>
          <p:cNvPr id="3" name="Footer Placeholder 2">
            <a:extLst>
              <a:ext uri="{FF2B5EF4-FFF2-40B4-BE49-F238E27FC236}">
                <a16:creationId xmlns:a16="http://schemas.microsoft.com/office/drawing/2014/main" id="{4C293C9B-9CB7-539B-BA2E-04D03A5DDA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05D7D3-76DC-D80A-61AC-26CE6D2DA80F}"/>
              </a:ext>
            </a:extLst>
          </p:cNvPr>
          <p:cNvSpPr>
            <a:spLocks noGrp="1"/>
          </p:cNvSpPr>
          <p:nvPr>
            <p:ph type="sldNum" sz="quarter" idx="12"/>
          </p:nvPr>
        </p:nvSpPr>
        <p:spPr/>
        <p:txBody>
          <a:bodyPr/>
          <a:lstStyle/>
          <a:p>
            <a:fld id="{2565F6D9-A7FF-4644-8843-04F74C239575}" type="slidenum">
              <a:rPr lang="en-US" smtClean="0"/>
              <a:t>‹#›</a:t>
            </a:fld>
            <a:endParaRPr lang="en-US"/>
          </a:p>
        </p:txBody>
      </p:sp>
    </p:spTree>
    <p:extLst>
      <p:ext uri="{BB962C8B-B14F-4D97-AF65-F5344CB8AC3E}">
        <p14:creationId xmlns:p14="http://schemas.microsoft.com/office/powerpoint/2010/main" val="21985331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41997778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5749365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356121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248985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6421859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996190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1824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Section Slide - Campaign 100 (Lion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0645951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0283718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screen">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349706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D5BD3-281D-787F-4F27-79F43F611F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DE5770-23BD-02B8-6FBF-E503E73B9D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5AFB87-C86A-CAF6-B03A-9766821D9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D7C141-B603-9ABF-4EA8-91DD15E863B1}"/>
              </a:ext>
            </a:extLst>
          </p:cNvPr>
          <p:cNvSpPr>
            <a:spLocks noGrp="1"/>
          </p:cNvSpPr>
          <p:nvPr>
            <p:ph type="dt" sz="half" idx="10"/>
          </p:nvPr>
        </p:nvSpPr>
        <p:spPr/>
        <p:txBody>
          <a:bodyPr/>
          <a:lstStyle/>
          <a:p>
            <a:fld id="{20FA8CDF-0475-F847-83D3-4AD23B269219}" type="datetimeFigureOut">
              <a:rPr lang="en-US" smtClean="0"/>
              <a:t>10/3/24</a:t>
            </a:fld>
            <a:endParaRPr lang="en-US"/>
          </a:p>
        </p:txBody>
      </p:sp>
      <p:sp>
        <p:nvSpPr>
          <p:cNvPr id="6" name="Footer Placeholder 5">
            <a:extLst>
              <a:ext uri="{FF2B5EF4-FFF2-40B4-BE49-F238E27FC236}">
                <a16:creationId xmlns:a16="http://schemas.microsoft.com/office/drawing/2014/main" id="{A5A210D8-8543-0A85-2FE2-7A5983997A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588B24-94D3-A753-ADD0-968C238A989E}"/>
              </a:ext>
            </a:extLst>
          </p:cNvPr>
          <p:cNvSpPr>
            <a:spLocks noGrp="1"/>
          </p:cNvSpPr>
          <p:nvPr>
            <p:ph type="sldNum" sz="quarter" idx="12"/>
          </p:nvPr>
        </p:nvSpPr>
        <p:spPr/>
        <p:txBody>
          <a:bodyPr/>
          <a:lstStyle/>
          <a:p>
            <a:fld id="{2565F6D9-A7FF-4644-8843-04F74C239575}" type="slidenum">
              <a:rPr lang="en-US" smtClean="0"/>
              <a:t>‹#›</a:t>
            </a:fld>
            <a:endParaRPr lang="en-US"/>
          </a:p>
        </p:txBody>
      </p:sp>
    </p:spTree>
    <p:extLst>
      <p:ext uri="{BB962C8B-B14F-4D97-AF65-F5344CB8AC3E}">
        <p14:creationId xmlns:p14="http://schemas.microsoft.com/office/powerpoint/2010/main" val="18625692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screen">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4410898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screen">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2514905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screen">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1553413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6837346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4639504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screen">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7780889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screen">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2777795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7462423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6089232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427519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F765C-F7B2-9162-3B9B-E1CB18D25D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2239F8-2CC2-EB01-683E-575BECB4EE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ECC055-1688-5891-A833-D92185E039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90036-80FB-AF02-7CA2-7E36042B4D24}"/>
              </a:ext>
            </a:extLst>
          </p:cNvPr>
          <p:cNvSpPr>
            <a:spLocks noGrp="1"/>
          </p:cNvSpPr>
          <p:nvPr>
            <p:ph type="dt" sz="half" idx="10"/>
          </p:nvPr>
        </p:nvSpPr>
        <p:spPr/>
        <p:txBody>
          <a:bodyPr/>
          <a:lstStyle/>
          <a:p>
            <a:fld id="{20FA8CDF-0475-F847-83D3-4AD23B269219}" type="datetimeFigureOut">
              <a:rPr lang="en-US" smtClean="0"/>
              <a:t>10/3/24</a:t>
            </a:fld>
            <a:endParaRPr lang="en-US"/>
          </a:p>
        </p:txBody>
      </p:sp>
      <p:sp>
        <p:nvSpPr>
          <p:cNvPr id="6" name="Footer Placeholder 5">
            <a:extLst>
              <a:ext uri="{FF2B5EF4-FFF2-40B4-BE49-F238E27FC236}">
                <a16:creationId xmlns:a16="http://schemas.microsoft.com/office/drawing/2014/main" id="{443B6717-E4BF-A9D3-D2A7-ECD635EE40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9A2D8C-E9BB-A58B-F68B-7EC321C078CD}"/>
              </a:ext>
            </a:extLst>
          </p:cNvPr>
          <p:cNvSpPr>
            <a:spLocks noGrp="1"/>
          </p:cNvSpPr>
          <p:nvPr>
            <p:ph type="sldNum" sz="quarter" idx="12"/>
          </p:nvPr>
        </p:nvSpPr>
        <p:spPr/>
        <p:txBody>
          <a:bodyPr/>
          <a:lstStyle/>
          <a:p>
            <a:fld id="{2565F6D9-A7FF-4644-8843-04F74C239575}" type="slidenum">
              <a:rPr lang="en-US" smtClean="0"/>
              <a:t>‹#›</a:t>
            </a:fld>
            <a:endParaRPr lang="en-US"/>
          </a:p>
        </p:txBody>
      </p:sp>
    </p:spTree>
    <p:extLst>
      <p:ext uri="{BB962C8B-B14F-4D97-AF65-F5344CB8AC3E}">
        <p14:creationId xmlns:p14="http://schemas.microsoft.com/office/powerpoint/2010/main" val="4783058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9647282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8992563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86999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_Tilte Slide - Cama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28282968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35550885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013255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380151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7151951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829017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68290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3.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89.xml"/><Relationship Id="rId21" Type="http://schemas.openxmlformats.org/officeDocument/2006/relationships/slideLayout" Target="../slideLayouts/slideLayout84.xml"/><Relationship Id="rId42" Type="http://schemas.openxmlformats.org/officeDocument/2006/relationships/slideLayout" Target="../slideLayouts/slideLayout105.xml"/><Relationship Id="rId47" Type="http://schemas.openxmlformats.org/officeDocument/2006/relationships/slideLayout" Target="../slideLayouts/slideLayout110.xml"/><Relationship Id="rId63" Type="http://schemas.openxmlformats.org/officeDocument/2006/relationships/slideLayout" Target="../slideLayouts/slideLayout126.xml"/><Relationship Id="rId68" Type="http://schemas.openxmlformats.org/officeDocument/2006/relationships/slideLayout" Target="../slideLayouts/slideLayout131.xml"/><Relationship Id="rId16" Type="http://schemas.openxmlformats.org/officeDocument/2006/relationships/slideLayout" Target="../slideLayouts/slideLayout7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40" Type="http://schemas.openxmlformats.org/officeDocument/2006/relationships/slideLayout" Target="../slideLayouts/slideLayout103.xml"/><Relationship Id="rId45" Type="http://schemas.openxmlformats.org/officeDocument/2006/relationships/slideLayout" Target="../slideLayouts/slideLayout108.xml"/><Relationship Id="rId53" Type="http://schemas.openxmlformats.org/officeDocument/2006/relationships/slideLayout" Target="../slideLayouts/slideLayout116.xml"/><Relationship Id="rId58" Type="http://schemas.openxmlformats.org/officeDocument/2006/relationships/slideLayout" Target="../slideLayouts/slideLayout121.xml"/><Relationship Id="rId66" Type="http://schemas.openxmlformats.org/officeDocument/2006/relationships/slideLayout" Target="../slideLayouts/slideLayout129.xml"/><Relationship Id="rId74" Type="http://schemas.openxmlformats.org/officeDocument/2006/relationships/slideLayout" Target="../slideLayouts/slideLayout137.xml"/><Relationship Id="rId79" Type="http://schemas.openxmlformats.org/officeDocument/2006/relationships/slideLayout" Target="../slideLayouts/slideLayout142.xml"/><Relationship Id="rId5" Type="http://schemas.openxmlformats.org/officeDocument/2006/relationships/slideLayout" Target="../slideLayouts/slideLayout68.xml"/><Relationship Id="rId61" Type="http://schemas.openxmlformats.org/officeDocument/2006/relationships/slideLayout" Target="../slideLayouts/slideLayout124.xml"/><Relationship Id="rId19" Type="http://schemas.openxmlformats.org/officeDocument/2006/relationships/slideLayout" Target="../slideLayouts/slideLayout8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43" Type="http://schemas.openxmlformats.org/officeDocument/2006/relationships/slideLayout" Target="../slideLayouts/slideLayout106.xml"/><Relationship Id="rId48" Type="http://schemas.openxmlformats.org/officeDocument/2006/relationships/slideLayout" Target="../slideLayouts/slideLayout111.xml"/><Relationship Id="rId56" Type="http://schemas.openxmlformats.org/officeDocument/2006/relationships/slideLayout" Target="../slideLayouts/slideLayout119.xml"/><Relationship Id="rId64" Type="http://schemas.openxmlformats.org/officeDocument/2006/relationships/slideLayout" Target="../slideLayouts/slideLayout127.xml"/><Relationship Id="rId69" Type="http://schemas.openxmlformats.org/officeDocument/2006/relationships/slideLayout" Target="../slideLayouts/slideLayout132.xml"/><Relationship Id="rId77" Type="http://schemas.openxmlformats.org/officeDocument/2006/relationships/slideLayout" Target="../slideLayouts/slideLayout140.xml"/><Relationship Id="rId8" Type="http://schemas.openxmlformats.org/officeDocument/2006/relationships/slideLayout" Target="../slideLayouts/slideLayout71.xml"/><Relationship Id="rId51" Type="http://schemas.openxmlformats.org/officeDocument/2006/relationships/slideLayout" Target="../slideLayouts/slideLayout114.xml"/><Relationship Id="rId72" Type="http://schemas.openxmlformats.org/officeDocument/2006/relationships/slideLayout" Target="../slideLayouts/slideLayout135.xml"/><Relationship Id="rId80" Type="http://schemas.openxmlformats.org/officeDocument/2006/relationships/theme" Target="../theme/theme4.xml"/><Relationship Id="rId3" Type="http://schemas.openxmlformats.org/officeDocument/2006/relationships/slideLayout" Target="../slideLayouts/slideLayout66.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 Id="rId46" Type="http://schemas.openxmlformats.org/officeDocument/2006/relationships/slideLayout" Target="../slideLayouts/slideLayout109.xml"/><Relationship Id="rId59" Type="http://schemas.openxmlformats.org/officeDocument/2006/relationships/slideLayout" Target="../slideLayouts/slideLayout122.xml"/><Relationship Id="rId67" Type="http://schemas.openxmlformats.org/officeDocument/2006/relationships/slideLayout" Target="../slideLayouts/slideLayout130.xml"/><Relationship Id="rId20" Type="http://schemas.openxmlformats.org/officeDocument/2006/relationships/slideLayout" Target="../slideLayouts/slideLayout83.xml"/><Relationship Id="rId41" Type="http://schemas.openxmlformats.org/officeDocument/2006/relationships/slideLayout" Target="../slideLayouts/slideLayout104.xml"/><Relationship Id="rId54" Type="http://schemas.openxmlformats.org/officeDocument/2006/relationships/slideLayout" Target="../slideLayouts/slideLayout117.xml"/><Relationship Id="rId62" Type="http://schemas.openxmlformats.org/officeDocument/2006/relationships/slideLayout" Target="../slideLayouts/slideLayout125.xml"/><Relationship Id="rId70" Type="http://schemas.openxmlformats.org/officeDocument/2006/relationships/slideLayout" Target="../slideLayouts/slideLayout133.xml"/><Relationship Id="rId75" Type="http://schemas.openxmlformats.org/officeDocument/2006/relationships/slideLayout" Target="../slideLayouts/slideLayout138.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49" Type="http://schemas.openxmlformats.org/officeDocument/2006/relationships/slideLayout" Target="../slideLayouts/slideLayout112.xml"/><Relationship Id="rId57" Type="http://schemas.openxmlformats.org/officeDocument/2006/relationships/slideLayout" Target="../slideLayouts/slideLayout120.xml"/><Relationship Id="rId10" Type="http://schemas.openxmlformats.org/officeDocument/2006/relationships/slideLayout" Target="../slideLayouts/slideLayout73.xml"/><Relationship Id="rId31" Type="http://schemas.openxmlformats.org/officeDocument/2006/relationships/slideLayout" Target="../slideLayouts/slideLayout94.xml"/><Relationship Id="rId44" Type="http://schemas.openxmlformats.org/officeDocument/2006/relationships/slideLayout" Target="../slideLayouts/slideLayout107.xml"/><Relationship Id="rId52" Type="http://schemas.openxmlformats.org/officeDocument/2006/relationships/slideLayout" Target="../slideLayouts/slideLayout115.xml"/><Relationship Id="rId60" Type="http://schemas.openxmlformats.org/officeDocument/2006/relationships/slideLayout" Target="../slideLayouts/slideLayout123.xml"/><Relationship Id="rId65" Type="http://schemas.openxmlformats.org/officeDocument/2006/relationships/slideLayout" Target="../slideLayouts/slideLayout128.xml"/><Relationship Id="rId73" Type="http://schemas.openxmlformats.org/officeDocument/2006/relationships/slideLayout" Target="../slideLayouts/slideLayout136.xml"/><Relationship Id="rId78" Type="http://schemas.openxmlformats.org/officeDocument/2006/relationships/slideLayout" Target="../slideLayouts/slideLayout141.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9" Type="http://schemas.openxmlformats.org/officeDocument/2006/relationships/slideLayout" Target="../slideLayouts/slideLayout102.xml"/><Relationship Id="rId34" Type="http://schemas.openxmlformats.org/officeDocument/2006/relationships/slideLayout" Target="../slideLayouts/slideLayout97.xml"/><Relationship Id="rId50" Type="http://schemas.openxmlformats.org/officeDocument/2006/relationships/slideLayout" Target="../slideLayouts/slideLayout113.xml"/><Relationship Id="rId55" Type="http://schemas.openxmlformats.org/officeDocument/2006/relationships/slideLayout" Target="../slideLayouts/slideLayout118.xml"/><Relationship Id="rId76" Type="http://schemas.openxmlformats.org/officeDocument/2006/relationships/slideLayout" Target="../slideLayouts/slideLayout139.xml"/><Relationship Id="rId7" Type="http://schemas.openxmlformats.org/officeDocument/2006/relationships/slideLayout" Target="../slideLayouts/slideLayout70.xml"/><Relationship Id="rId71" Type="http://schemas.openxmlformats.org/officeDocument/2006/relationships/slideLayout" Target="../slideLayouts/slideLayout134.xml"/><Relationship Id="rId2" Type="http://schemas.openxmlformats.org/officeDocument/2006/relationships/slideLayout" Target="../slideLayouts/slideLayout65.xml"/><Relationship Id="rId29" Type="http://schemas.openxmlformats.org/officeDocument/2006/relationships/slideLayout" Target="../slideLayouts/slideLayout9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6" Type="http://schemas.openxmlformats.org/officeDocument/2006/relationships/theme" Target="../theme/theme5.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2688B2-A885-9B1B-78C1-FD1D9DAC77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AC3B1D-A3ED-7325-2450-A7D49ADB26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0BA0C2-A06D-26CA-AB42-386B2F5F13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0FA8CDF-0475-F847-83D3-4AD23B269219}" type="datetimeFigureOut">
              <a:rPr lang="en-US" smtClean="0"/>
              <a:t>10/3/24</a:t>
            </a:fld>
            <a:endParaRPr lang="en-US"/>
          </a:p>
        </p:txBody>
      </p:sp>
      <p:sp>
        <p:nvSpPr>
          <p:cNvPr id="5" name="Footer Placeholder 4">
            <a:extLst>
              <a:ext uri="{FF2B5EF4-FFF2-40B4-BE49-F238E27FC236}">
                <a16:creationId xmlns:a16="http://schemas.microsoft.com/office/drawing/2014/main" id="{0B4CE717-5414-4080-293C-6947D41F5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F38DEBA-63ED-BFDF-62CD-FE1CE3AD78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565F6D9-A7FF-4644-8843-04F74C239575}" type="slidenum">
              <a:rPr lang="en-US" smtClean="0"/>
              <a:t>‹#›</a:t>
            </a:fld>
            <a:endParaRPr lang="en-US"/>
          </a:p>
        </p:txBody>
      </p:sp>
    </p:spTree>
    <p:extLst>
      <p:ext uri="{BB962C8B-B14F-4D97-AF65-F5344CB8AC3E}">
        <p14:creationId xmlns:p14="http://schemas.microsoft.com/office/powerpoint/2010/main" val="112568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19054035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58527F-D6B5-4FBA-A9D1-DDA9991734BE}" type="datetimeFigureOut">
              <a:rPr lang="hu-HU" smtClean="0"/>
              <a:pPr/>
              <a:t>2024. 10. 03.</a:t>
            </a:fld>
            <a:endParaRPr lang="hu-HU"/>
          </a:p>
        </p:txBody>
      </p:sp>
      <p:sp>
        <p:nvSpPr>
          <p:cNvPr id="5" name="Élőláb hely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D16E05-E0EF-49BC-80EE-BB8BB2D0982D}" type="slidenum">
              <a:rPr lang="hu-HU" smtClean="0"/>
              <a:pPr/>
              <a:t>‹#›</a:t>
            </a:fld>
            <a:endParaRPr lang="hu-HU"/>
          </a:p>
        </p:txBody>
      </p:sp>
    </p:spTree>
    <p:extLst>
      <p:ext uri="{BB962C8B-B14F-4D97-AF65-F5344CB8AC3E}">
        <p14:creationId xmlns:p14="http://schemas.microsoft.com/office/powerpoint/2010/main" val="905110291"/>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285857669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3" r:id="rId8"/>
    <p:sldLayoutId id="2147483724" r:id="rId9"/>
    <p:sldLayoutId id="2147483725" r:id="rId10"/>
    <p:sldLayoutId id="2147483726" r:id="rId11"/>
    <p:sldLayoutId id="2147483727" r:id="rId12"/>
    <p:sldLayoutId id="2147483728" r:id="rId13"/>
    <p:sldLayoutId id="2147483729"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 id="2147483752" r:id="rId35"/>
    <p:sldLayoutId id="2147483753" r:id="rId36"/>
    <p:sldLayoutId id="2147483756" r:id="rId37"/>
    <p:sldLayoutId id="2147483757" r:id="rId38"/>
    <p:sldLayoutId id="2147483758" r:id="rId39"/>
    <p:sldLayoutId id="2147483760" r:id="rId40"/>
    <p:sldLayoutId id="2147483761" r:id="rId41"/>
    <p:sldLayoutId id="2147483762" r:id="rId42"/>
    <p:sldLayoutId id="2147483764" r:id="rId43"/>
    <p:sldLayoutId id="2147483765" r:id="rId44"/>
    <p:sldLayoutId id="2147483766" r:id="rId45"/>
    <p:sldLayoutId id="2147483769" r:id="rId46"/>
    <p:sldLayoutId id="2147483770" r:id="rId47"/>
    <p:sldLayoutId id="2147483771" r:id="rId48"/>
    <p:sldLayoutId id="2147483773" r:id="rId49"/>
    <p:sldLayoutId id="2147483774" r:id="rId50"/>
    <p:sldLayoutId id="2147483775" r:id="rId51"/>
    <p:sldLayoutId id="2147483777" r:id="rId52"/>
    <p:sldLayoutId id="2147483778" r:id="rId53"/>
    <p:sldLayoutId id="2147483779" r:id="rId54"/>
    <p:sldLayoutId id="2147483780" r:id="rId55"/>
    <p:sldLayoutId id="2147483781" r:id="rId56"/>
    <p:sldLayoutId id="2147483782" r:id="rId57"/>
    <p:sldLayoutId id="2147483783" r:id="rId58"/>
    <p:sldLayoutId id="2147483784" r:id="rId59"/>
    <p:sldLayoutId id="2147483785" r:id="rId60"/>
    <p:sldLayoutId id="2147483786" r:id="rId61"/>
    <p:sldLayoutId id="2147483787" r:id="rId62"/>
    <p:sldLayoutId id="2147483788" r:id="rId63"/>
    <p:sldLayoutId id="2147483789" r:id="rId64"/>
    <p:sldLayoutId id="2147483790" r:id="rId65"/>
    <p:sldLayoutId id="2147483791" r:id="rId66"/>
    <p:sldLayoutId id="2147483799" r:id="rId67"/>
    <p:sldLayoutId id="2147483800" r:id="rId68"/>
    <p:sldLayoutId id="2147483801" r:id="rId69"/>
    <p:sldLayoutId id="2147483802" r:id="rId70"/>
    <p:sldLayoutId id="2147483803" r:id="rId71"/>
    <p:sldLayoutId id="2147483804" r:id="rId72"/>
    <p:sldLayoutId id="2147483805" r:id="rId73"/>
    <p:sldLayoutId id="2147483806" r:id="rId74"/>
    <p:sldLayoutId id="2147483807" r:id="rId75"/>
    <p:sldLayoutId id="2147483808" r:id="rId76"/>
    <p:sldLayoutId id="2147483809" r:id="rId77"/>
    <p:sldLayoutId id="2147483810" r:id="rId78"/>
    <p:sldLayoutId id="2147483811" r:id="rId79"/>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05396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59.jpeg"/><Relationship Id="rId4" Type="http://schemas.openxmlformats.org/officeDocument/2006/relationships/image" Target="../media/image58.jpeg"/></Relationships>
</file>

<file path=ppt/slides/_rels/slide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61.jpeg"/></Relationships>
</file>

<file path=ppt/slides/_rels/slide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68.jpeg"/><Relationship Id="rId4" Type="http://schemas.openxmlformats.org/officeDocument/2006/relationships/image" Target="../media/image6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jpe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video" Target="file:///D:/20240912-15_Berlin/video1.mp4" TargetMode="External"/><Relationship Id="rId4" Type="http://schemas.openxmlformats.org/officeDocument/2006/relationships/image" Target="../media/image43.png"/></Relationships>
</file>

<file path=ppt/slides/_rels/slide2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9.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59.xml"/><Relationship Id="rId5" Type="http://schemas.openxmlformats.org/officeDocument/2006/relationships/image" Target="../media/image84.jpeg"/><Relationship Id="rId4" Type="http://schemas.openxmlformats.org/officeDocument/2006/relationships/image" Target="../media/image83.jpeg"/></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59.xml"/><Relationship Id="rId5" Type="http://schemas.openxmlformats.org/officeDocument/2006/relationships/image" Target="../media/image88.jpeg"/><Relationship Id="rId4" Type="http://schemas.openxmlformats.org/officeDocument/2006/relationships/image" Target="../media/image87.jpeg"/></Relationships>
</file>

<file path=ppt/slides/_rels/slide2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59.xml"/><Relationship Id="rId4" Type="http://schemas.openxmlformats.org/officeDocument/2006/relationships/image" Target="../media/image91.jpg"/></Relationships>
</file>

<file path=ppt/slides/_rels/slide2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59.xml"/><Relationship Id="rId4" Type="http://schemas.openxmlformats.org/officeDocument/2006/relationships/image" Target="../media/image94.jpeg"/></Relationships>
</file>

<file path=ppt/slides/_rels/slide2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59.xml"/><Relationship Id="rId4" Type="http://schemas.openxmlformats.org/officeDocument/2006/relationships/image" Target="../media/image97.jpeg"/></Relationships>
</file>

<file path=ppt/slides/_rels/slide2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eg"/><Relationship Id="rId1" Type="http://schemas.openxmlformats.org/officeDocument/2006/relationships/slideLayout" Target="../slideLayouts/slideLayout59.xml"/><Relationship Id="rId5" Type="http://schemas.openxmlformats.org/officeDocument/2006/relationships/image" Target="../media/image101.jpeg"/><Relationship Id="rId4" Type="http://schemas.openxmlformats.org/officeDocument/2006/relationships/image" Target="../media/image10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59.xml"/><Relationship Id="rId5" Type="http://schemas.openxmlformats.org/officeDocument/2006/relationships/image" Target="../media/image105.jpeg"/><Relationship Id="rId4" Type="http://schemas.openxmlformats.org/officeDocument/2006/relationships/image" Target="../media/image104.jpeg"/></Relationships>
</file>

<file path=ppt/slides/_rels/slide3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59.xml"/><Relationship Id="rId4" Type="http://schemas.openxmlformats.org/officeDocument/2006/relationships/image" Target="../media/image108.jpeg"/></Relationships>
</file>

<file path=ppt/slides/_rels/slide3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59.xml"/><Relationship Id="rId5" Type="http://schemas.openxmlformats.org/officeDocument/2006/relationships/image" Target="../media/image112.jpeg"/><Relationship Id="rId4" Type="http://schemas.openxmlformats.org/officeDocument/2006/relationships/image" Target="../media/image111.jpeg"/></Relationships>
</file>

<file path=ppt/slides/_rels/slide3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69.jpeg"/><Relationship Id="rId1" Type="http://schemas.openxmlformats.org/officeDocument/2006/relationships/slideLayout" Target="../slideLayouts/slideLayout53.xml"/><Relationship Id="rId4" Type="http://schemas.openxmlformats.org/officeDocument/2006/relationships/image" Target="../media/image114.png"/></Relationships>
</file>

<file path=ppt/slides/_rels/slide3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59.xml"/><Relationship Id="rId5" Type="http://schemas.openxmlformats.org/officeDocument/2006/relationships/image" Target="../media/image118.jpeg"/><Relationship Id="rId4" Type="http://schemas.openxmlformats.org/officeDocument/2006/relationships/image" Target="../media/image117.jpeg"/></Relationships>
</file>

<file path=ppt/slides/_rels/slide3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22.jpe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24.jpeg"/></Relationships>
</file>

<file path=ppt/slides/_rels/slide4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6.xml"/><Relationship Id="rId1" Type="http://schemas.openxmlformats.org/officeDocument/2006/relationships/video" Target="file:///D:/20240912-15_Berlin/video2_Wroclaw.mp4" TargetMode="Externa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6.xml"/><Relationship Id="rId1" Type="http://schemas.openxmlformats.org/officeDocument/2006/relationships/video" Target="file:///D:/20240912-15_Berlin/video3_Gdansk.mp4" TargetMode="Externa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video" Target="file:///D:/20240912-15_Berlin/video4_przedszkole.mp4" TargetMode="Externa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35.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5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138.jpeg"/><Relationship Id="rId4" Type="http://schemas.openxmlformats.org/officeDocument/2006/relationships/image" Target="../media/image137.jpeg"/></Relationships>
</file>

<file path=ppt/slides/_rels/slide5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141.jpeg"/><Relationship Id="rId4" Type="http://schemas.openxmlformats.org/officeDocument/2006/relationships/image" Target="../media/image140.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1.xml"/></Relationships>
</file>

<file path=ppt/slides/_rels/slide5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35.xml"/><Relationship Id="rId1" Type="http://schemas.openxmlformats.org/officeDocument/2006/relationships/slideLayout" Target="../slideLayouts/slideLayout143.xml"/></Relationships>
</file>

<file path=ppt/slides/_rels/slide5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6.xml"/><Relationship Id="rId1" Type="http://schemas.openxmlformats.org/officeDocument/2006/relationships/slideLayout" Target="../slideLayouts/slideLayout14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3.xml"/></Relationships>
</file>

<file path=ppt/slides/_rels/slide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47.jpeg"/><Relationship Id="rId4" Type="http://schemas.openxmlformats.org/officeDocument/2006/relationships/image" Target="../media/image46.jpeg"/></Relationships>
</file>

<file path=ppt/slides/_rels/slide6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8.xml"/><Relationship Id="rId1" Type="http://schemas.openxmlformats.org/officeDocument/2006/relationships/slideLayout" Target="../slideLayouts/slideLayout143.xml"/><Relationship Id="rId4" Type="http://schemas.openxmlformats.org/officeDocument/2006/relationships/image" Target="../media/image146.png"/></Relationships>
</file>

<file path=ppt/slides/_rels/slide61.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39.xml"/><Relationship Id="rId1" Type="http://schemas.openxmlformats.org/officeDocument/2006/relationships/slideLayout" Target="../slideLayouts/slideLayout143.xml"/></Relationships>
</file>

<file path=ppt/slides/_rels/slide6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0.xml"/><Relationship Id="rId1" Type="http://schemas.openxmlformats.org/officeDocument/2006/relationships/slideLayout" Target="../slideLayouts/slideLayout149.xml"/><Relationship Id="rId5" Type="http://schemas.openxmlformats.org/officeDocument/2006/relationships/image" Target="../media/image150.png"/><Relationship Id="rId4" Type="http://schemas.openxmlformats.org/officeDocument/2006/relationships/image" Target="../media/image149.jpeg"/></Relationships>
</file>

<file path=ppt/slides/_rels/slide6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1.xml"/><Relationship Id="rId1" Type="http://schemas.openxmlformats.org/officeDocument/2006/relationships/slideLayout" Target="../slideLayouts/slideLayout143.xml"/></Relationships>
</file>

<file path=ppt/slides/_rels/slide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50.jpeg"/><Relationship Id="rId4" Type="http://schemas.openxmlformats.org/officeDocument/2006/relationships/image" Target="../media/image49.jpeg"/></Relationships>
</file>

<file path=ppt/slides/_rels/slide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53.jpeg"/><Relationship Id="rId4" Type="http://schemas.openxmlformats.org/officeDocument/2006/relationships/image" Target="../media/image52.jpeg"/></Relationships>
</file>

<file path=ppt/slides/_rels/slide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56.jpeg"/><Relationship Id="rId4" Type="http://schemas.openxmlformats.org/officeDocument/2006/relationships/image" Target="../media/image5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2192879" y="1482283"/>
            <a:ext cx="3322830" cy="2660180"/>
          </a:xfrm>
        </p:spPr>
        <p:txBody>
          <a:bodyPr>
            <a:normAutofit fontScale="90000"/>
          </a:bodyPr>
          <a:lstStyle/>
          <a:p>
            <a:pPr algn="ctr">
              <a:lnSpc>
                <a:spcPct val="150000"/>
              </a:lnSpc>
            </a:pPr>
            <a:r>
              <a:rPr lang="pl-PL" sz="4500" dirty="0">
                <a:solidFill>
                  <a:srgbClr val="FFC000"/>
                </a:solidFill>
                <a:latin typeface="Arial"/>
                <a:cs typeface="Arial"/>
              </a:rPr>
              <a:t>Lions </a:t>
            </a:r>
            <a:br>
              <a:rPr lang="pl-PL" sz="4500" dirty="0">
                <a:solidFill>
                  <a:srgbClr val="FFC000"/>
                </a:solidFill>
                <a:latin typeface="Arial"/>
                <a:cs typeface="Arial"/>
              </a:rPr>
            </a:br>
            <a:r>
              <a:rPr lang="pl-PL" sz="4500" dirty="0">
                <a:solidFill>
                  <a:srgbClr val="FFC000"/>
                </a:solidFill>
                <a:latin typeface="Arial"/>
                <a:cs typeface="Arial"/>
              </a:rPr>
              <a:t>for </a:t>
            </a:r>
            <a:br>
              <a:rPr lang="pl-PL" sz="4500" dirty="0">
                <a:solidFill>
                  <a:srgbClr val="FFC000"/>
                </a:solidFill>
                <a:latin typeface="Arial"/>
                <a:cs typeface="Arial"/>
              </a:rPr>
            </a:br>
            <a:r>
              <a:rPr lang="pl-PL" sz="4500" dirty="0" err="1">
                <a:solidFill>
                  <a:srgbClr val="FFC000"/>
                </a:solidFill>
                <a:latin typeface="Arial"/>
                <a:cs typeface="Arial"/>
              </a:rPr>
              <a:t>Ukrainians</a:t>
            </a:r>
            <a:endParaRPr lang="en-US" sz="4500" dirty="0">
              <a:solidFill>
                <a:srgbClr val="FFC000"/>
              </a:solidFill>
              <a:latin typeface="Arial"/>
              <a:cs typeface="Arial"/>
            </a:endParaRP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47145" y="1591345"/>
            <a:ext cx="4036671" cy="34209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6690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Łącznik prosty 8"/>
          <p:cNvCxnSpPr/>
          <p:nvPr/>
        </p:nvCxnSpPr>
        <p:spPr>
          <a:xfrm>
            <a:off x="3490801" y="1498518"/>
            <a:ext cx="7027883" cy="8906"/>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pic>
        <p:nvPicPr>
          <p:cNvPr id="16" name="Obraz 15" descr="IMG_839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5494" y="1720462"/>
            <a:ext cx="2614070" cy="3485426"/>
          </a:xfrm>
          <a:prstGeom prst="rect">
            <a:avLst/>
          </a:prstGeom>
        </p:spPr>
      </p:pic>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1795555" y="1030872"/>
            <a:ext cx="8392097" cy="538222"/>
          </a:xfrm>
        </p:spPr>
        <p:txBody>
          <a:bodyPr>
            <a:normAutofit/>
          </a:bodyPr>
          <a:lstStyle/>
          <a:p>
            <a:pPr algn="r"/>
            <a:r>
              <a:rPr lang="pl-PL" sz="2400" dirty="0" err="1">
                <a:solidFill>
                  <a:srgbClr val="FFC000"/>
                </a:solidFill>
                <a:latin typeface="Arial"/>
                <a:cs typeface="Arial"/>
              </a:rPr>
              <a:t>Ukrainian</a:t>
            </a:r>
            <a:r>
              <a:rPr lang="pl-PL" sz="2400" dirty="0">
                <a:solidFill>
                  <a:srgbClr val="FFC000"/>
                </a:solidFill>
                <a:latin typeface="Arial"/>
                <a:cs typeface="Arial"/>
              </a:rPr>
              <a:t> Lions for </a:t>
            </a:r>
            <a:r>
              <a:rPr lang="pl-PL" sz="2400" dirty="0" err="1">
                <a:solidFill>
                  <a:srgbClr val="FFC000"/>
                </a:solidFill>
                <a:latin typeface="Arial"/>
                <a:cs typeface="Arial"/>
              </a:rPr>
              <a:t>Ukrainias</a:t>
            </a:r>
            <a:r>
              <a:rPr lang="pl-PL" sz="2400" dirty="0">
                <a:solidFill>
                  <a:srgbClr val="FFC000"/>
                </a:solidFill>
                <a:latin typeface="Arial"/>
                <a:cs typeface="Arial"/>
              </a:rPr>
              <a:t> 2023/2024</a:t>
            </a:r>
            <a:endParaRPr lang="en-US" sz="2400" dirty="0">
              <a:solidFill>
                <a:srgbClr val="FFC000"/>
              </a:solidFill>
              <a:latin typeface="Arial"/>
              <a:cs typeface="Arial"/>
            </a:endParaRPr>
          </a:p>
        </p:txBody>
      </p:sp>
      <p:pic>
        <p:nvPicPr>
          <p:cNvPr id="14" name="Obraz 13" descr="IMG_930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496602" y="1720462"/>
            <a:ext cx="2899394" cy="3651090"/>
          </a:xfrm>
          <a:prstGeom prst="rect">
            <a:avLst/>
          </a:prstGeom>
        </p:spPr>
      </p:pic>
      <p:pic>
        <p:nvPicPr>
          <p:cNvPr id="15" name="Obraz 14" descr="IMG_915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32515" y="1357132"/>
            <a:ext cx="2675921" cy="3567896"/>
          </a:xfrm>
          <a:prstGeom prst="rect">
            <a:avLst/>
          </a:prstGeom>
        </p:spPr>
      </p:pic>
    </p:spTree>
    <p:extLst>
      <p:ext uri="{BB962C8B-B14F-4D97-AF65-F5344CB8AC3E}">
        <p14:creationId xmlns:p14="http://schemas.microsoft.com/office/powerpoint/2010/main" val="17492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Łącznik prosty 8"/>
          <p:cNvCxnSpPr/>
          <p:nvPr/>
        </p:nvCxnSpPr>
        <p:spPr>
          <a:xfrm>
            <a:off x="3490801" y="1498518"/>
            <a:ext cx="7027883" cy="8906"/>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1795555" y="1030872"/>
            <a:ext cx="8392097" cy="538222"/>
          </a:xfrm>
        </p:spPr>
        <p:txBody>
          <a:bodyPr>
            <a:normAutofit/>
          </a:bodyPr>
          <a:lstStyle/>
          <a:p>
            <a:pPr algn="r"/>
            <a:r>
              <a:rPr lang="pl-PL" sz="2400" dirty="0">
                <a:solidFill>
                  <a:srgbClr val="FFC000"/>
                </a:solidFill>
                <a:latin typeface="Arial"/>
                <a:cs typeface="Arial"/>
              </a:rPr>
              <a:t>Lions Quest </a:t>
            </a:r>
            <a:r>
              <a:rPr lang="pl-PL" sz="2400" dirty="0" err="1">
                <a:solidFill>
                  <a:srgbClr val="FFC000"/>
                </a:solidFill>
                <a:latin typeface="Arial"/>
                <a:cs typeface="Arial"/>
              </a:rPr>
              <a:t>workshops</a:t>
            </a:r>
            <a:r>
              <a:rPr lang="pl-PL" sz="2400" dirty="0">
                <a:solidFill>
                  <a:srgbClr val="FFC000"/>
                </a:solidFill>
                <a:latin typeface="Arial"/>
                <a:cs typeface="Arial"/>
              </a:rPr>
              <a:t> </a:t>
            </a:r>
            <a:r>
              <a:rPr lang="pl-PL" sz="2400" dirty="0" err="1">
                <a:solidFill>
                  <a:srgbClr val="FFC000"/>
                </a:solidFill>
                <a:latin typeface="Arial"/>
                <a:cs typeface="Arial"/>
              </a:rPr>
              <a:t>in</a:t>
            </a:r>
            <a:r>
              <a:rPr lang="pl-PL" sz="2400" dirty="0">
                <a:solidFill>
                  <a:srgbClr val="FFC000"/>
                </a:solidFill>
                <a:latin typeface="Arial"/>
                <a:cs typeface="Arial"/>
              </a:rPr>
              <a:t> </a:t>
            </a:r>
            <a:r>
              <a:rPr lang="pl-PL" sz="2400" dirty="0" err="1">
                <a:solidFill>
                  <a:srgbClr val="FFC000"/>
                </a:solidFill>
                <a:latin typeface="Arial"/>
                <a:cs typeface="Arial"/>
              </a:rPr>
              <a:t>Ukraine</a:t>
            </a:r>
            <a:r>
              <a:rPr lang="pl-PL" sz="2400" dirty="0">
                <a:solidFill>
                  <a:srgbClr val="FFC000"/>
                </a:solidFill>
                <a:latin typeface="Arial"/>
                <a:cs typeface="Arial"/>
              </a:rPr>
              <a:t> 2023/2024</a:t>
            </a:r>
            <a:endParaRPr lang="en-US" sz="2400" dirty="0">
              <a:solidFill>
                <a:srgbClr val="FFC000"/>
              </a:solidFill>
              <a:latin typeface="Arial"/>
              <a:cs typeface="Arial"/>
            </a:endParaRPr>
          </a:p>
        </p:txBody>
      </p:sp>
      <p:pic>
        <p:nvPicPr>
          <p:cNvPr id="10" name="Obraz 9" descr="LQ_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2605" y="1655194"/>
            <a:ext cx="5136078" cy="3852059"/>
          </a:xfrm>
          <a:prstGeom prst="rect">
            <a:avLst/>
          </a:prstGeom>
        </p:spPr>
      </p:pic>
      <p:pic>
        <p:nvPicPr>
          <p:cNvPr id="11" name="Obraz 10" descr="LQ_0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635237" y="1655193"/>
            <a:ext cx="8692984" cy="4241682"/>
          </a:xfrm>
          <a:prstGeom prst="rect">
            <a:avLst/>
          </a:prstGeom>
        </p:spPr>
      </p:pic>
    </p:spTree>
    <p:extLst>
      <p:ext uri="{BB962C8B-B14F-4D97-AF65-F5344CB8AC3E}">
        <p14:creationId xmlns:p14="http://schemas.microsoft.com/office/powerpoint/2010/main" val="725646160"/>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200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Łącznik prosty 8"/>
          <p:cNvCxnSpPr/>
          <p:nvPr/>
        </p:nvCxnSpPr>
        <p:spPr>
          <a:xfrm>
            <a:off x="3490801" y="1498518"/>
            <a:ext cx="7027883" cy="8906"/>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1795555" y="1030872"/>
            <a:ext cx="8392097" cy="538222"/>
          </a:xfrm>
        </p:spPr>
        <p:txBody>
          <a:bodyPr>
            <a:normAutofit/>
          </a:bodyPr>
          <a:lstStyle/>
          <a:p>
            <a:pPr algn="r"/>
            <a:r>
              <a:rPr lang="pl-PL" sz="2400" dirty="0">
                <a:solidFill>
                  <a:srgbClr val="FFC000"/>
                </a:solidFill>
                <a:latin typeface="Arial"/>
                <a:cs typeface="Arial"/>
              </a:rPr>
              <a:t>Lions Quest </a:t>
            </a:r>
            <a:r>
              <a:rPr lang="pl-PL" sz="2400" dirty="0" err="1">
                <a:solidFill>
                  <a:srgbClr val="FFC000"/>
                </a:solidFill>
                <a:latin typeface="Arial"/>
                <a:cs typeface="Arial"/>
              </a:rPr>
              <a:t>workshops</a:t>
            </a:r>
            <a:r>
              <a:rPr lang="pl-PL" sz="2400" dirty="0">
                <a:solidFill>
                  <a:srgbClr val="FFC000"/>
                </a:solidFill>
                <a:latin typeface="Arial"/>
                <a:cs typeface="Arial"/>
              </a:rPr>
              <a:t> </a:t>
            </a:r>
            <a:r>
              <a:rPr lang="pl-PL" sz="2400" dirty="0" err="1">
                <a:solidFill>
                  <a:srgbClr val="FFC000"/>
                </a:solidFill>
                <a:latin typeface="Arial"/>
                <a:cs typeface="Arial"/>
              </a:rPr>
              <a:t>in</a:t>
            </a:r>
            <a:r>
              <a:rPr lang="pl-PL" sz="2400" dirty="0">
                <a:solidFill>
                  <a:srgbClr val="FFC000"/>
                </a:solidFill>
                <a:latin typeface="Arial"/>
                <a:cs typeface="Arial"/>
              </a:rPr>
              <a:t> </a:t>
            </a:r>
            <a:r>
              <a:rPr lang="pl-PL" sz="2400" dirty="0" err="1">
                <a:solidFill>
                  <a:srgbClr val="FFC000"/>
                </a:solidFill>
                <a:latin typeface="Arial"/>
                <a:cs typeface="Arial"/>
              </a:rPr>
              <a:t>Ukraine</a:t>
            </a:r>
            <a:r>
              <a:rPr lang="pl-PL" sz="2400" dirty="0">
                <a:solidFill>
                  <a:srgbClr val="FFC000"/>
                </a:solidFill>
                <a:latin typeface="Arial"/>
                <a:cs typeface="Arial"/>
              </a:rPr>
              <a:t> 2023/2024</a:t>
            </a:r>
            <a:endParaRPr lang="en-US" sz="2400" dirty="0">
              <a:solidFill>
                <a:srgbClr val="FFC000"/>
              </a:solidFill>
              <a:latin typeface="Arial"/>
              <a:cs typeface="Arial"/>
            </a:endParaRPr>
          </a:p>
        </p:txBody>
      </p:sp>
      <p:pic>
        <p:nvPicPr>
          <p:cNvPr id="7" name="Obraz 6" descr="LQ_0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795555" y="1694535"/>
            <a:ext cx="4822689" cy="2494495"/>
          </a:xfrm>
          <a:prstGeom prst="rect">
            <a:avLst/>
          </a:prstGeom>
        </p:spPr>
      </p:pic>
      <p:pic>
        <p:nvPicPr>
          <p:cNvPr id="12" name="Obraz 11" descr="LQ_04.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905996" y="2584362"/>
            <a:ext cx="4488873" cy="3104765"/>
          </a:xfrm>
          <a:prstGeom prst="rect">
            <a:avLst/>
          </a:prstGeom>
        </p:spPr>
      </p:pic>
      <p:pic>
        <p:nvPicPr>
          <p:cNvPr id="13" name="Obraz 12" descr="LQ_05.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71231" y="1569094"/>
            <a:ext cx="5493377" cy="4120033"/>
          </a:xfrm>
          <a:prstGeom prst="rect">
            <a:avLst/>
          </a:prstGeom>
        </p:spPr>
      </p:pic>
      <p:pic>
        <p:nvPicPr>
          <p:cNvPr id="14" name="Obraz 13" descr="LQ_06.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71230" y="1569094"/>
            <a:ext cx="8863774" cy="4991413"/>
          </a:xfrm>
          <a:prstGeom prst="rect">
            <a:avLst/>
          </a:prstGeom>
        </p:spPr>
      </p:pic>
    </p:spTree>
    <p:extLst>
      <p:ext uri="{BB962C8B-B14F-4D97-AF65-F5344CB8AC3E}">
        <p14:creationId xmlns:p14="http://schemas.microsoft.com/office/powerpoint/2010/main" val="834627523"/>
      </p:ext>
    </p:extLst>
  </p:cSld>
  <p:clrMapOvr>
    <a:masterClrMapping/>
  </p:clrMapOvr>
  <p:transition spd="med"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2000"/>
                                        <p:tgtEl>
                                          <p:spTgt spid="7"/>
                                        </p:tgtEl>
                                      </p:cBhvr>
                                    </p:animEffect>
                                  </p:childTnLst>
                                </p:cTn>
                              </p:par>
                            </p:childTnLst>
                          </p:cTn>
                        </p:par>
                        <p:par>
                          <p:cTn id="8" fill="hold">
                            <p:stCondLst>
                              <p:cond delay="2000"/>
                            </p:stCondLst>
                            <p:childTnLst>
                              <p:par>
                                <p:cTn id="9" presetID="5" presetClass="entr" presetSubtype="10" fill="hold" nodeType="afterEffect">
                                  <p:stCondLst>
                                    <p:cond delay="2000"/>
                                  </p:stCondLst>
                                  <p:childTnLst>
                                    <p:set>
                                      <p:cBhvr>
                                        <p:cTn id="10" dur="1" fill="hold">
                                          <p:stCondLst>
                                            <p:cond delay="0"/>
                                          </p:stCondLst>
                                        </p:cTn>
                                        <p:tgtEl>
                                          <p:spTgt spid="12"/>
                                        </p:tgtEl>
                                        <p:attrNameLst>
                                          <p:attrName>style.visibility</p:attrName>
                                        </p:attrNameLst>
                                      </p:cBhvr>
                                      <p:to>
                                        <p:strVal val="visible"/>
                                      </p:to>
                                    </p:set>
                                    <p:animEffect transition="in" filter="checkerboard(across)">
                                      <p:cBhvr>
                                        <p:cTn id="11" dur="2000"/>
                                        <p:tgtEl>
                                          <p:spTgt spid="12"/>
                                        </p:tgtEl>
                                      </p:cBhvr>
                                    </p:animEffect>
                                  </p:childTnLst>
                                </p:cTn>
                              </p:par>
                            </p:childTnLst>
                          </p:cTn>
                        </p:par>
                        <p:par>
                          <p:cTn id="12" fill="hold">
                            <p:stCondLst>
                              <p:cond delay="6000"/>
                            </p:stCondLst>
                            <p:childTnLst>
                              <p:par>
                                <p:cTn id="13" presetID="5" presetClass="entr" presetSubtype="10" fill="hold" nodeType="afterEffect">
                                  <p:stCondLst>
                                    <p:cond delay="300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2000"/>
                                        <p:tgtEl>
                                          <p:spTgt spid="13"/>
                                        </p:tgtEl>
                                      </p:cBhvr>
                                    </p:animEffect>
                                  </p:childTnLst>
                                </p:cTn>
                              </p:par>
                            </p:childTnLst>
                          </p:cTn>
                        </p:par>
                        <p:par>
                          <p:cTn id="16" fill="hold">
                            <p:stCondLst>
                              <p:cond delay="11000"/>
                            </p:stCondLst>
                            <p:childTnLst>
                              <p:par>
                                <p:cTn id="17" presetID="5" presetClass="entr" presetSubtype="10" fill="hold" nodeType="afterEffect">
                                  <p:stCondLst>
                                    <p:cond delay="400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Łącznik prosty 8"/>
          <p:cNvCxnSpPr/>
          <p:nvPr/>
        </p:nvCxnSpPr>
        <p:spPr>
          <a:xfrm>
            <a:off x="3490801" y="1498518"/>
            <a:ext cx="7027883" cy="8906"/>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1795555" y="1030872"/>
            <a:ext cx="8392097" cy="538222"/>
          </a:xfrm>
        </p:spPr>
        <p:txBody>
          <a:bodyPr>
            <a:normAutofit/>
          </a:bodyPr>
          <a:lstStyle/>
          <a:p>
            <a:pPr algn="r"/>
            <a:r>
              <a:rPr lang="pl-PL" sz="2400" dirty="0">
                <a:solidFill>
                  <a:srgbClr val="FFC000"/>
                </a:solidFill>
                <a:latin typeface="Arial"/>
                <a:cs typeface="Arial"/>
              </a:rPr>
              <a:t>Lions Quest </a:t>
            </a:r>
            <a:r>
              <a:rPr lang="pl-PL" sz="2400" dirty="0" err="1">
                <a:solidFill>
                  <a:srgbClr val="FFC000"/>
                </a:solidFill>
                <a:latin typeface="Arial"/>
                <a:cs typeface="Arial"/>
              </a:rPr>
              <a:t>workshops</a:t>
            </a:r>
            <a:r>
              <a:rPr lang="pl-PL" sz="2400" dirty="0">
                <a:solidFill>
                  <a:srgbClr val="FFC000"/>
                </a:solidFill>
                <a:latin typeface="Arial"/>
                <a:cs typeface="Arial"/>
              </a:rPr>
              <a:t> </a:t>
            </a:r>
            <a:r>
              <a:rPr lang="pl-PL" sz="2400" dirty="0" err="1">
                <a:solidFill>
                  <a:srgbClr val="FFC000"/>
                </a:solidFill>
                <a:latin typeface="Arial"/>
                <a:cs typeface="Arial"/>
              </a:rPr>
              <a:t>in</a:t>
            </a:r>
            <a:r>
              <a:rPr lang="pl-PL" sz="2400" dirty="0">
                <a:solidFill>
                  <a:srgbClr val="FFC000"/>
                </a:solidFill>
                <a:latin typeface="Arial"/>
                <a:cs typeface="Arial"/>
              </a:rPr>
              <a:t> </a:t>
            </a:r>
            <a:r>
              <a:rPr lang="pl-PL" sz="2400" dirty="0" err="1">
                <a:solidFill>
                  <a:srgbClr val="FFC000"/>
                </a:solidFill>
                <a:latin typeface="Arial"/>
                <a:cs typeface="Arial"/>
              </a:rPr>
              <a:t>Ukraine</a:t>
            </a:r>
            <a:r>
              <a:rPr lang="pl-PL" sz="2400" dirty="0">
                <a:solidFill>
                  <a:srgbClr val="FFC000"/>
                </a:solidFill>
                <a:latin typeface="Arial"/>
                <a:cs typeface="Arial"/>
              </a:rPr>
              <a:t> 2023/2024</a:t>
            </a:r>
            <a:endParaRPr lang="en-US" sz="2400" dirty="0">
              <a:solidFill>
                <a:srgbClr val="FFC000"/>
              </a:solidFill>
              <a:latin typeface="Arial"/>
              <a:cs typeface="Arial"/>
            </a:endParaRPr>
          </a:p>
        </p:txBody>
      </p:sp>
      <p:pic>
        <p:nvPicPr>
          <p:cNvPr id="10" name="Obraz 9" descr="LQ_0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555" y="1569093"/>
            <a:ext cx="4102925" cy="3077194"/>
          </a:xfrm>
          <a:prstGeom prst="rect">
            <a:avLst/>
          </a:prstGeom>
        </p:spPr>
      </p:pic>
      <p:pic>
        <p:nvPicPr>
          <p:cNvPr id="11" name="Obraz 10" descr="LQ_09.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110844" y="1924524"/>
            <a:ext cx="4257304" cy="3426052"/>
          </a:xfrm>
          <a:prstGeom prst="rect">
            <a:avLst/>
          </a:prstGeom>
        </p:spPr>
      </p:pic>
      <p:pic>
        <p:nvPicPr>
          <p:cNvPr id="15" name="Obraz 14" descr="LQ_10.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610607" y="1692956"/>
            <a:ext cx="3478196" cy="38758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85811014"/>
      </p:ext>
    </p:extLst>
  </p:cSld>
  <p:clrMapOvr>
    <a:masterClrMapping/>
  </p:clrMapOvr>
  <p:transition spd="med" advTm="5000">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2000"/>
                                        <p:tgtEl>
                                          <p:spTgt spid="10"/>
                                        </p:tgtEl>
                                      </p:cBhvr>
                                    </p:animEffect>
                                  </p:childTnLst>
                                </p:cTn>
                              </p:par>
                            </p:childTnLst>
                          </p:cTn>
                        </p:par>
                        <p:par>
                          <p:cTn id="8" fill="hold">
                            <p:stCondLst>
                              <p:cond delay="3000"/>
                            </p:stCondLst>
                            <p:childTnLst>
                              <p:par>
                                <p:cTn id="9" presetID="5" presetClass="entr" presetSubtype="10" fill="hold" nodeType="afterEffect">
                                  <p:stCondLst>
                                    <p:cond delay="3000"/>
                                  </p:stCondLst>
                                  <p:childTnLst>
                                    <p:set>
                                      <p:cBhvr>
                                        <p:cTn id="10" dur="1" fill="hold">
                                          <p:stCondLst>
                                            <p:cond delay="0"/>
                                          </p:stCondLst>
                                        </p:cTn>
                                        <p:tgtEl>
                                          <p:spTgt spid="11"/>
                                        </p:tgtEl>
                                        <p:attrNameLst>
                                          <p:attrName>style.visibility</p:attrName>
                                        </p:attrNameLst>
                                      </p:cBhvr>
                                      <p:to>
                                        <p:strVal val="visible"/>
                                      </p:to>
                                    </p:set>
                                    <p:animEffect transition="in" filter="checkerboard(across)">
                                      <p:cBhvr>
                                        <p:cTn id="11" dur="2000"/>
                                        <p:tgtEl>
                                          <p:spTgt spid="11"/>
                                        </p:tgtEl>
                                      </p:cBhvr>
                                    </p:animEffect>
                                  </p:childTnLst>
                                </p:cTn>
                              </p:par>
                            </p:childTnLst>
                          </p:cTn>
                        </p:par>
                        <p:par>
                          <p:cTn id="12" fill="hold">
                            <p:stCondLst>
                              <p:cond delay="8000"/>
                            </p:stCondLst>
                            <p:childTnLst>
                              <p:par>
                                <p:cTn id="13" presetID="5" presetClass="entr" presetSubtype="10" fill="hold" nodeType="afterEffect">
                                  <p:stCondLst>
                                    <p:cond delay="3000"/>
                                  </p:stCondLst>
                                  <p:childTnLst>
                                    <p:set>
                                      <p:cBhvr>
                                        <p:cTn id="14" dur="1" fill="hold">
                                          <p:stCondLst>
                                            <p:cond delay="0"/>
                                          </p:stCondLst>
                                        </p:cTn>
                                        <p:tgtEl>
                                          <p:spTgt spid="15"/>
                                        </p:tgtEl>
                                        <p:attrNameLst>
                                          <p:attrName>style.visibility</p:attrName>
                                        </p:attrNameLst>
                                      </p:cBhvr>
                                      <p:to>
                                        <p:strVal val="visible"/>
                                      </p:to>
                                    </p:set>
                                    <p:animEffect transition="in" filter="checkerboard(across)">
                                      <p:cBhvr>
                                        <p:cTn id="1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1691383" y="1256576"/>
            <a:ext cx="8739359" cy="1736202"/>
          </a:xfrm>
        </p:spPr>
        <p:txBody>
          <a:bodyPr>
            <a:normAutofit/>
          </a:bodyPr>
          <a:lstStyle/>
          <a:p>
            <a:pPr algn="ctr">
              <a:lnSpc>
                <a:spcPct val="150000"/>
              </a:lnSpc>
            </a:pPr>
            <a:r>
              <a:rPr lang="pl-PL" sz="3000" dirty="0" err="1">
                <a:solidFill>
                  <a:srgbClr val="FFC000"/>
                </a:solidFill>
                <a:latin typeface="Arial"/>
                <a:cs typeface="Arial"/>
              </a:rPr>
              <a:t>Thank</a:t>
            </a:r>
            <a:r>
              <a:rPr lang="pl-PL" sz="3000" dirty="0">
                <a:solidFill>
                  <a:srgbClr val="FFC000"/>
                </a:solidFill>
                <a:latin typeface="Arial"/>
                <a:cs typeface="Arial"/>
              </a:rPr>
              <a:t> </a:t>
            </a:r>
            <a:r>
              <a:rPr lang="pl-PL" sz="3000" dirty="0" err="1">
                <a:solidFill>
                  <a:srgbClr val="FFC000"/>
                </a:solidFill>
                <a:latin typeface="Arial"/>
                <a:cs typeface="Arial"/>
              </a:rPr>
              <a:t>you</a:t>
            </a:r>
            <a:r>
              <a:rPr lang="pl-PL" sz="3000" dirty="0">
                <a:solidFill>
                  <a:srgbClr val="FFC000"/>
                </a:solidFill>
                <a:latin typeface="Arial"/>
                <a:cs typeface="Arial"/>
              </a:rPr>
              <a:t> for </a:t>
            </a:r>
            <a:r>
              <a:rPr lang="pl-PL" sz="3000" dirty="0" err="1">
                <a:solidFill>
                  <a:srgbClr val="FFC000"/>
                </a:solidFill>
                <a:latin typeface="Arial"/>
                <a:cs typeface="Arial"/>
              </a:rPr>
              <a:t>your</a:t>
            </a:r>
            <a:r>
              <a:rPr lang="pl-PL" sz="3000" dirty="0">
                <a:solidFill>
                  <a:srgbClr val="FFC000"/>
                </a:solidFill>
                <a:latin typeface="Arial"/>
                <a:cs typeface="Arial"/>
              </a:rPr>
              <a:t> </a:t>
            </a:r>
            <a:r>
              <a:rPr lang="pl-PL" sz="3000" dirty="0" err="1">
                <a:solidFill>
                  <a:srgbClr val="FFC000"/>
                </a:solidFill>
                <a:latin typeface="Arial"/>
                <a:cs typeface="Arial"/>
              </a:rPr>
              <a:t>attention</a:t>
            </a:r>
            <a:endParaRPr lang="en-US" sz="3000" dirty="0">
              <a:solidFill>
                <a:srgbClr val="FFC000"/>
              </a:solidFill>
              <a:latin typeface="Arial"/>
              <a:cs typeface="Arial"/>
            </a:endParaRPr>
          </a:p>
        </p:txBody>
      </p:sp>
      <p:cxnSp>
        <p:nvCxnSpPr>
          <p:cNvPr id="5" name="Łącznik prosty 4"/>
          <p:cNvCxnSpPr/>
          <p:nvPr/>
        </p:nvCxnSpPr>
        <p:spPr>
          <a:xfrm>
            <a:off x="2681186" y="2594017"/>
            <a:ext cx="7027883" cy="8906"/>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Text Placeholder 8">
            <a:extLst>
              <a:ext uri="{FF2B5EF4-FFF2-40B4-BE49-F238E27FC236}">
                <a16:creationId xmlns:a16="http://schemas.microsoft.com/office/drawing/2014/main" id="{1FBCE0B6-C5DD-9769-6C63-3F348E7CD001}"/>
              </a:ext>
            </a:extLst>
          </p:cNvPr>
          <p:cNvSpPr txBox="1">
            <a:spLocks/>
          </p:cNvSpPr>
          <p:nvPr/>
        </p:nvSpPr>
        <p:spPr>
          <a:xfrm>
            <a:off x="4438651" y="3306537"/>
            <a:ext cx="3217820" cy="975379"/>
          </a:xfrm>
          <a:prstGeom prst="rect">
            <a:avLst/>
          </a:prstGeom>
        </p:spPr>
        <p:txBody>
          <a:bodyPr vert="horz" lIns="68580" tIns="34290" rIns="68580" bIns="34290" rtlCol="0" anchor="t">
            <a:noAutofit/>
          </a:body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srgbClr val="FEFFFF"/>
                </a:solidFill>
                <a:effectLst/>
                <a:uLnTx/>
                <a:uFillTx/>
                <a:latin typeface="Arial"/>
                <a:ea typeface="+mn-ea"/>
                <a:cs typeface="Arial"/>
              </a:rPr>
              <a:t>PDG Valentin </a:t>
            </a:r>
            <a:r>
              <a:rPr kumimoji="0" lang="pl-PL" sz="1800" b="1" i="0" u="none" strike="noStrike" kern="1200" cap="none" spc="0" normalizeH="0" baseline="0" noProof="0" dirty="0" err="1">
                <a:ln>
                  <a:noFill/>
                </a:ln>
                <a:solidFill>
                  <a:srgbClr val="FEFFFF"/>
                </a:solidFill>
                <a:effectLst/>
                <a:uLnTx/>
                <a:uFillTx/>
                <a:latin typeface="Arial"/>
                <a:ea typeface="+mn-ea"/>
                <a:cs typeface="Arial"/>
              </a:rPr>
              <a:t>Kravchenko</a:t>
            </a:r>
            <a:endParaRPr kumimoji="0" lang="pl-PL" sz="1800" b="1" i="0" u="none" strike="noStrike" kern="1200" cap="none" spc="0" normalizeH="0" baseline="0" noProof="0" dirty="0">
              <a:ln>
                <a:noFill/>
              </a:ln>
              <a:solidFill>
                <a:srgbClr val="FEFFFF"/>
              </a:solidFill>
              <a:effectLst/>
              <a:uLnTx/>
              <a:uFillTx/>
              <a:latin typeface="Arial"/>
              <a:ea typeface="+mn-ea"/>
              <a:cs typeface="Arial"/>
            </a:endParaRP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srgbClr val="FEFFFF"/>
                </a:solidFill>
                <a:effectLst/>
                <a:uLnTx/>
                <a:uFillTx/>
                <a:latin typeface="Arial"/>
                <a:ea typeface="+mn-ea"/>
                <a:cs typeface="Arial"/>
              </a:rPr>
              <a:t>LCIF </a:t>
            </a:r>
            <a:r>
              <a:rPr kumimoji="0" lang="pl-PL" sz="1800" b="0" i="0" u="none" strike="noStrike" kern="1200" cap="none" spc="0" normalizeH="0" baseline="0" noProof="0" dirty="0" err="1">
                <a:ln>
                  <a:noFill/>
                </a:ln>
                <a:solidFill>
                  <a:srgbClr val="FEFFFF"/>
                </a:solidFill>
                <a:effectLst/>
                <a:uLnTx/>
                <a:uFillTx/>
                <a:latin typeface="Arial"/>
                <a:ea typeface="+mn-ea"/>
                <a:cs typeface="Arial"/>
              </a:rPr>
              <a:t>District</a:t>
            </a:r>
            <a:r>
              <a:rPr kumimoji="0" lang="pl-PL" sz="1800" b="0" i="0" u="none" strike="noStrike" kern="1200" cap="none" spc="0" normalizeH="0" baseline="0" noProof="0" dirty="0">
                <a:ln>
                  <a:noFill/>
                </a:ln>
                <a:solidFill>
                  <a:srgbClr val="FEFFFF"/>
                </a:solidFill>
                <a:effectLst/>
                <a:uLnTx/>
                <a:uFillTx/>
                <a:latin typeface="Arial"/>
                <a:ea typeface="+mn-ea"/>
                <a:cs typeface="Arial"/>
              </a:rPr>
              <a:t> </a:t>
            </a:r>
            <a:r>
              <a:rPr kumimoji="0" lang="pl-PL" sz="1800" b="0" i="0" u="none" strike="noStrike" kern="1200" cap="none" spc="0" normalizeH="0" baseline="0" noProof="0" dirty="0" err="1">
                <a:ln>
                  <a:noFill/>
                </a:ln>
                <a:solidFill>
                  <a:srgbClr val="FEFFFF"/>
                </a:solidFill>
                <a:effectLst/>
                <a:uLnTx/>
                <a:uFillTx/>
                <a:latin typeface="Arial"/>
                <a:ea typeface="+mn-ea"/>
                <a:cs typeface="Arial"/>
              </a:rPr>
              <a:t>Coordinator</a:t>
            </a:r>
            <a:endParaRPr kumimoji="0" lang="pl-PL" sz="1800" b="0" i="0" u="none" strike="noStrike" kern="1200" cap="none" spc="0" normalizeH="0" baseline="0" noProof="0" dirty="0">
              <a:ln>
                <a:noFill/>
              </a:ln>
              <a:solidFill>
                <a:srgbClr val="FEFFFF"/>
              </a:solidFill>
              <a:effectLst/>
              <a:uLnTx/>
              <a:uFillTx/>
              <a:latin typeface="Arial"/>
              <a:ea typeface="+mn-ea"/>
              <a:cs typeface="Arial"/>
            </a:endParaRP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srgbClr val="FEFFFF"/>
                </a:solidFill>
                <a:effectLst/>
                <a:uLnTx/>
                <a:uFillTx/>
                <a:latin typeface="Arial"/>
                <a:ea typeface="+mn-ea"/>
                <a:cs typeface="Arial"/>
              </a:rPr>
              <a:t>D134 </a:t>
            </a:r>
            <a:r>
              <a:rPr kumimoji="0" lang="pl-PL" sz="1800" b="0" i="0" u="none" strike="noStrike" kern="1200" cap="none" spc="0" normalizeH="0" baseline="0" noProof="0" dirty="0" err="1">
                <a:ln>
                  <a:noFill/>
                </a:ln>
                <a:solidFill>
                  <a:srgbClr val="FEFFFF"/>
                </a:solidFill>
                <a:effectLst/>
                <a:uLnTx/>
                <a:uFillTx/>
                <a:latin typeface="Arial"/>
                <a:ea typeface="+mn-ea"/>
                <a:cs typeface="Arial"/>
              </a:rPr>
              <a:t>Ukraine</a:t>
            </a:r>
            <a:endParaRPr kumimoji="0" lang="pl-PL" sz="1800" b="0" i="0" u="none" strike="noStrike" kern="1200" cap="none" spc="0" normalizeH="0" baseline="0" noProof="0" dirty="0">
              <a:ln>
                <a:noFill/>
              </a:ln>
              <a:solidFill>
                <a:srgbClr val="FEFFFF"/>
              </a:solidFill>
              <a:effectLst/>
              <a:uLnTx/>
              <a:uFillTx/>
              <a:latin typeface="Arial"/>
              <a:ea typeface="+mn-ea"/>
              <a:cs typeface="Arial"/>
            </a:endParaRP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pl-PL" sz="1800" b="0" i="0" u="none" strike="noStrike" kern="1200" cap="none" spc="0" normalizeH="0" baseline="0" noProof="0" dirty="0">
              <a:ln>
                <a:noFill/>
              </a:ln>
              <a:solidFill>
                <a:srgbClr val="FEFFFF"/>
              </a:solidFill>
              <a:effectLst/>
              <a:uLnTx/>
              <a:uFillTx/>
              <a:latin typeface="Arial"/>
              <a:ea typeface="+mn-ea"/>
              <a:cs typeface="Arial"/>
            </a:endParaRPr>
          </a:p>
        </p:txBody>
      </p:sp>
    </p:spTree>
    <p:extLst>
      <p:ext uri="{BB962C8B-B14F-4D97-AF65-F5344CB8AC3E}">
        <p14:creationId xmlns:p14="http://schemas.microsoft.com/office/powerpoint/2010/main" val="2676281081"/>
      </p:ext>
    </p:extLst>
  </p:cSld>
  <p:clrMapOvr>
    <a:masterClrMapping/>
  </p:clrMapOvr>
  <p:transition spd="med">
    <p:wedg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Egy embléma közelképe&#10;&#10;Automatikusan létrehozott leírás">
            <a:extLst>
              <a:ext uri="{FF2B5EF4-FFF2-40B4-BE49-F238E27FC236}">
                <a16:creationId xmlns:a16="http://schemas.microsoft.com/office/drawing/2014/main" id="{8045422F-7258-40AC-BD2E-2469AA4489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1524016" y="857258"/>
            <a:ext cx="9143984" cy="5143493"/>
          </a:xfrm>
          <a:prstGeom prst="rect">
            <a:avLst/>
          </a:prstGeom>
        </p:spPr>
      </p:pic>
      <p:sp>
        <p:nvSpPr>
          <p:cNvPr id="2" name="Cím 1">
            <a:extLst>
              <a:ext uri="{FF2B5EF4-FFF2-40B4-BE49-F238E27FC236}">
                <a16:creationId xmlns:a16="http://schemas.microsoft.com/office/drawing/2014/main" id="{18C3B467-088C-4F3D-A9A7-105C4E1E20CD}"/>
              </a:ext>
            </a:extLst>
          </p:cNvPr>
          <p:cNvSpPr>
            <a:spLocks noGrp="1"/>
          </p:cNvSpPr>
          <p:nvPr>
            <p:ph type="ctrTitle"/>
          </p:nvPr>
        </p:nvSpPr>
        <p:spPr>
          <a:xfrm>
            <a:off x="6049345" y="2623844"/>
            <a:ext cx="3581306" cy="1223180"/>
          </a:xfrm>
        </p:spPr>
        <p:txBody>
          <a:bodyPr rtlCol="0">
            <a:noAutofit/>
          </a:bodyPr>
          <a:lstStyle/>
          <a:p>
            <a:pPr rtl="0"/>
            <a:r>
              <a:rPr lang="hu" sz="3600" dirty="0">
                <a:solidFill>
                  <a:srgbClr val="FF0000"/>
                </a:solidFill>
                <a:latin typeface="Times New Roman" panose="02020603050405020304" pitchFamily="18" charset="0"/>
                <a:cs typeface="Times New Roman" panose="02020603050405020304" pitchFamily="18" charset="0"/>
              </a:rPr>
              <a:t>LCIF Berlin 2024.09.13.Friday</a:t>
            </a:r>
          </a:p>
        </p:txBody>
      </p:sp>
      <p:sp>
        <p:nvSpPr>
          <p:cNvPr id="3" name="Alcím 2">
            <a:extLst>
              <a:ext uri="{FF2B5EF4-FFF2-40B4-BE49-F238E27FC236}">
                <a16:creationId xmlns:a16="http://schemas.microsoft.com/office/drawing/2014/main" id="{C8722DDC-8EEE-4A06-8DFE-B44871EAA2CF}"/>
              </a:ext>
            </a:extLst>
          </p:cNvPr>
          <p:cNvSpPr>
            <a:spLocks noGrp="1"/>
          </p:cNvSpPr>
          <p:nvPr>
            <p:ph type="subTitle" idx="1"/>
          </p:nvPr>
        </p:nvSpPr>
        <p:spPr>
          <a:xfrm>
            <a:off x="6049345" y="3854241"/>
            <a:ext cx="3581306" cy="419742"/>
          </a:xfrm>
        </p:spPr>
        <p:txBody>
          <a:bodyPr rtlCol="0">
            <a:noAutofit/>
          </a:bodyPr>
          <a:lstStyle/>
          <a:p>
            <a:pPr>
              <a:spcAft>
                <a:spcPts val="450"/>
              </a:spcAft>
            </a:pPr>
            <a:r>
              <a:rPr lang="hu" sz="2400" dirty="0">
                <a:solidFill>
                  <a:srgbClr val="FF0000"/>
                </a:solidFill>
                <a:latin typeface="Times New Roman" panose="02020603050405020304" pitchFamily="18" charset="0"/>
                <a:cs typeface="Times New Roman" panose="02020603050405020304" pitchFamily="18" charset="0"/>
              </a:rPr>
              <a:t>... </a:t>
            </a:r>
            <a:r>
              <a:rPr lang="hu-HU" sz="2400" dirty="0">
                <a:solidFill>
                  <a:srgbClr val="FF0000"/>
                </a:solidFill>
                <a:latin typeface="Times New Roman" panose="02020603050405020304" pitchFamily="18" charset="0"/>
                <a:cs typeface="Times New Roman" panose="02020603050405020304" pitchFamily="18" charset="0"/>
              </a:rPr>
              <a:t>A</a:t>
            </a:r>
            <a:r>
              <a:rPr lang="hu" sz="2400" dirty="0">
                <a:solidFill>
                  <a:srgbClr val="FF0000"/>
                </a:solidFill>
                <a:latin typeface="Times New Roman" panose="02020603050405020304" pitchFamily="18" charset="0"/>
                <a:cs typeface="Times New Roman" panose="02020603050405020304" pitchFamily="18" charset="0"/>
              </a:rPr>
              <a:t>t the airport, Holiday Inn ...</a:t>
            </a:r>
          </a:p>
        </p:txBody>
      </p:sp>
      <p:pic>
        <p:nvPicPr>
          <p:cNvPr id="5" name="Kép 4">
            <a:extLst>
              <a:ext uri="{FF2B5EF4-FFF2-40B4-BE49-F238E27FC236}">
                <a16:creationId xmlns:a16="http://schemas.microsoft.com/office/drawing/2014/main" id="{1D94C799-6CB8-C90A-9265-AF0C2F0A1F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3552" y="1563638"/>
            <a:ext cx="3310936" cy="3730724"/>
          </a:xfrm>
          <a:prstGeom prst="rect">
            <a:avLst/>
          </a:prstGeom>
        </p:spPr>
      </p:pic>
    </p:spTree>
    <p:extLst>
      <p:ext uri="{BB962C8B-B14F-4D97-AF65-F5344CB8AC3E}">
        <p14:creationId xmlns:p14="http://schemas.microsoft.com/office/powerpoint/2010/main" val="2584280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Egy embléma közelképe&#10;&#10;Automatikusan létrehozott leírás">
            <a:extLst>
              <a:ext uri="{FF2B5EF4-FFF2-40B4-BE49-F238E27FC236}">
                <a16:creationId xmlns:a16="http://schemas.microsoft.com/office/drawing/2014/main" id="{8045422F-7258-40AC-BD2E-2469AA4489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1524016" y="857258"/>
            <a:ext cx="9143984" cy="5143493"/>
          </a:xfrm>
          <a:prstGeom prst="rect">
            <a:avLst/>
          </a:prstGeom>
        </p:spPr>
      </p:pic>
      <p:sp>
        <p:nvSpPr>
          <p:cNvPr id="5" name="Cím 4">
            <a:extLst>
              <a:ext uri="{FF2B5EF4-FFF2-40B4-BE49-F238E27FC236}">
                <a16:creationId xmlns:a16="http://schemas.microsoft.com/office/drawing/2014/main" id="{B10F1245-C8C5-F4CD-1427-1C5A9BF4E347}"/>
              </a:ext>
            </a:extLst>
          </p:cNvPr>
          <p:cNvSpPr>
            <a:spLocks noGrp="1"/>
          </p:cNvSpPr>
          <p:nvPr>
            <p:ph type="ctrTitle"/>
          </p:nvPr>
        </p:nvSpPr>
        <p:spPr>
          <a:xfrm>
            <a:off x="2135560" y="1478152"/>
            <a:ext cx="7772400" cy="1470025"/>
          </a:xfrm>
        </p:spPr>
        <p:txBody>
          <a:bodyPr>
            <a:normAutofit/>
          </a:bodyPr>
          <a:lstStyle/>
          <a:p>
            <a:r>
              <a:rPr lang="hu-HU" sz="5400" dirty="0" err="1">
                <a:solidFill>
                  <a:srgbClr val="0022B0"/>
                </a:solidFill>
                <a:latin typeface="Times New Roman" panose="02020603050405020304" pitchFamily="18" charset="0"/>
                <a:cs typeface="Times New Roman" panose="02020603050405020304" pitchFamily="18" charset="0"/>
              </a:rPr>
              <a:t>Ukraine</a:t>
            </a:r>
            <a:r>
              <a:rPr lang="hu-HU" sz="5400" dirty="0">
                <a:solidFill>
                  <a:srgbClr val="0022B0"/>
                </a:solidFill>
                <a:latin typeface="Times New Roman" panose="02020603050405020304" pitchFamily="18" charset="0"/>
                <a:cs typeface="Times New Roman" panose="02020603050405020304" pitchFamily="18" charset="0"/>
              </a:rPr>
              <a:t> </a:t>
            </a:r>
            <a:r>
              <a:rPr lang="hu-HU" sz="5400" dirty="0" err="1">
                <a:solidFill>
                  <a:srgbClr val="0022B0"/>
                </a:solidFill>
                <a:latin typeface="Times New Roman" panose="02020603050405020304" pitchFamily="18" charset="0"/>
                <a:cs typeface="Times New Roman" panose="02020603050405020304" pitchFamily="18" charset="0"/>
              </a:rPr>
              <a:t>aid</a:t>
            </a:r>
            <a:r>
              <a:rPr lang="hu-HU" sz="5400" dirty="0">
                <a:solidFill>
                  <a:srgbClr val="0022B0"/>
                </a:solidFill>
                <a:latin typeface="Times New Roman" panose="02020603050405020304" pitchFamily="18" charset="0"/>
                <a:cs typeface="Times New Roman" panose="02020603050405020304" pitchFamily="18" charset="0"/>
              </a:rPr>
              <a:t> </a:t>
            </a:r>
            <a:r>
              <a:rPr lang="hu-HU" sz="5400" dirty="0" err="1">
                <a:solidFill>
                  <a:srgbClr val="0022B0"/>
                </a:solidFill>
                <a:latin typeface="Times New Roman" panose="02020603050405020304" pitchFamily="18" charset="0"/>
                <a:cs typeface="Times New Roman" panose="02020603050405020304" pitchFamily="18" charset="0"/>
              </a:rPr>
              <a:t>mission</a:t>
            </a:r>
            <a:endParaRPr lang="hu-HU" sz="5400" dirty="0">
              <a:solidFill>
                <a:srgbClr val="0022B0"/>
              </a:solidFill>
              <a:latin typeface="Times New Roman" panose="02020603050405020304" pitchFamily="18" charset="0"/>
              <a:cs typeface="Times New Roman" panose="02020603050405020304" pitchFamily="18" charset="0"/>
            </a:endParaRPr>
          </a:p>
        </p:txBody>
      </p:sp>
      <p:sp>
        <p:nvSpPr>
          <p:cNvPr id="8" name="Alcím 7">
            <a:extLst>
              <a:ext uri="{FF2B5EF4-FFF2-40B4-BE49-F238E27FC236}">
                <a16:creationId xmlns:a16="http://schemas.microsoft.com/office/drawing/2014/main" id="{3867F332-662B-2F4D-284F-B80C23D6C83A}"/>
              </a:ext>
            </a:extLst>
          </p:cNvPr>
          <p:cNvSpPr>
            <a:spLocks noGrp="1"/>
          </p:cNvSpPr>
          <p:nvPr>
            <p:ph type="subTitle" idx="1"/>
          </p:nvPr>
        </p:nvSpPr>
        <p:spPr>
          <a:xfrm>
            <a:off x="2895600" y="2852936"/>
            <a:ext cx="6400800" cy="1752600"/>
          </a:xfrm>
        </p:spPr>
        <p:txBody>
          <a:bodyPr>
            <a:noAutofit/>
          </a:bodyPr>
          <a:lstStyle/>
          <a:p>
            <a:r>
              <a:rPr lang="en-US" sz="3600" dirty="0">
                <a:solidFill>
                  <a:srgbClr val="0022B0"/>
                </a:solidFill>
                <a:latin typeface="Times New Roman" panose="02020603050405020304" pitchFamily="18" charset="0"/>
                <a:cs typeface="Times New Roman" panose="02020603050405020304" pitchFamily="18" charset="0"/>
              </a:rPr>
              <a:t>To help people of various nationalities, including Hungarians, Russians and Ukrainians, who have escaped from Ukraine</a:t>
            </a:r>
            <a:endParaRPr lang="hu-HU" sz="3600" dirty="0">
              <a:solidFill>
                <a:srgbClr val="0022B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956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Egy embléma közelképe&#10;&#10;Automatikusan létrehozott leírás">
            <a:extLst>
              <a:ext uri="{FF2B5EF4-FFF2-40B4-BE49-F238E27FC236}">
                <a16:creationId xmlns:a16="http://schemas.microsoft.com/office/drawing/2014/main" id="{8045422F-7258-40AC-BD2E-2469AA4489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1524016" y="857258"/>
            <a:ext cx="9143984" cy="5143493"/>
          </a:xfrm>
          <a:prstGeom prst="rect">
            <a:avLst/>
          </a:prstGeom>
        </p:spPr>
      </p:pic>
      <p:sp>
        <p:nvSpPr>
          <p:cNvPr id="5" name="Cím 4">
            <a:extLst>
              <a:ext uri="{FF2B5EF4-FFF2-40B4-BE49-F238E27FC236}">
                <a16:creationId xmlns:a16="http://schemas.microsoft.com/office/drawing/2014/main" id="{B10F1245-C8C5-F4CD-1427-1C5A9BF4E347}"/>
              </a:ext>
            </a:extLst>
          </p:cNvPr>
          <p:cNvSpPr>
            <a:spLocks noGrp="1"/>
          </p:cNvSpPr>
          <p:nvPr>
            <p:ph type="ctrTitle"/>
          </p:nvPr>
        </p:nvSpPr>
        <p:spPr>
          <a:xfrm>
            <a:off x="2209800" y="1412777"/>
            <a:ext cx="7772400" cy="2162671"/>
          </a:xfrm>
        </p:spPr>
        <p:txBody>
          <a:bodyPr>
            <a:noAutofit/>
          </a:bodyPr>
          <a:lstStyle/>
          <a:p>
            <a:r>
              <a:rPr lang="en-US" sz="5400" dirty="0">
                <a:solidFill>
                  <a:srgbClr val="003399"/>
                </a:solidFill>
                <a:latin typeface="Times New Roman" panose="02020603050405020304" pitchFamily="18" charset="0"/>
                <a:cs typeface="Times New Roman" panose="02020603050405020304" pitchFamily="18" charset="0"/>
              </a:rPr>
              <a:t>This program would not have been possible without the help of LCIF.</a:t>
            </a:r>
            <a:endParaRPr lang="hu-HU" sz="5400" dirty="0">
              <a:solidFill>
                <a:srgbClr val="003399"/>
              </a:solidFill>
              <a:latin typeface="Times New Roman" panose="02020603050405020304" pitchFamily="18" charset="0"/>
              <a:cs typeface="Times New Roman" panose="02020603050405020304" pitchFamily="18" charset="0"/>
            </a:endParaRPr>
          </a:p>
        </p:txBody>
      </p:sp>
      <p:pic>
        <p:nvPicPr>
          <p:cNvPr id="7" name="Kép 6">
            <a:extLst>
              <a:ext uri="{FF2B5EF4-FFF2-40B4-BE49-F238E27FC236}">
                <a16:creationId xmlns:a16="http://schemas.microsoft.com/office/drawing/2014/main" id="{B0711D68-56C3-E959-C9E4-F14AE61280A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33796" y="3717033"/>
            <a:ext cx="6948264" cy="2028893"/>
          </a:xfrm>
          <a:prstGeom prst="rect">
            <a:avLst/>
          </a:prstGeom>
        </p:spPr>
      </p:pic>
    </p:spTree>
    <p:extLst>
      <p:ext uri="{BB962C8B-B14F-4D97-AF65-F5344CB8AC3E}">
        <p14:creationId xmlns:p14="http://schemas.microsoft.com/office/powerpoint/2010/main" val="1285331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Egy embléma közelképe&#10;&#10;Automatikusan létrehozott leírás">
            <a:extLst>
              <a:ext uri="{FF2B5EF4-FFF2-40B4-BE49-F238E27FC236}">
                <a16:creationId xmlns:a16="http://schemas.microsoft.com/office/drawing/2014/main" id="{8045422F-7258-40AC-BD2E-2469AA4489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1524016" y="857258"/>
            <a:ext cx="9143984" cy="5143493"/>
          </a:xfrm>
          <a:prstGeom prst="rect">
            <a:avLst/>
          </a:prstGeom>
        </p:spPr>
      </p:pic>
      <p:sp>
        <p:nvSpPr>
          <p:cNvPr id="5" name="Cím 4">
            <a:extLst>
              <a:ext uri="{FF2B5EF4-FFF2-40B4-BE49-F238E27FC236}">
                <a16:creationId xmlns:a16="http://schemas.microsoft.com/office/drawing/2014/main" id="{B10F1245-C8C5-F4CD-1427-1C5A9BF4E347}"/>
              </a:ext>
            </a:extLst>
          </p:cNvPr>
          <p:cNvSpPr>
            <a:spLocks noGrp="1"/>
          </p:cNvSpPr>
          <p:nvPr>
            <p:ph type="ctrTitle"/>
          </p:nvPr>
        </p:nvSpPr>
        <p:spPr>
          <a:xfrm>
            <a:off x="2209800" y="857251"/>
            <a:ext cx="7772400" cy="1563638"/>
          </a:xfrm>
        </p:spPr>
        <p:txBody>
          <a:bodyPr>
            <a:normAutofit/>
          </a:bodyPr>
          <a:lstStyle/>
          <a:p>
            <a:r>
              <a:rPr lang="en-US" dirty="0">
                <a:solidFill>
                  <a:srgbClr val="003399"/>
                </a:solidFill>
                <a:latin typeface="Times New Roman" panose="02020603050405020304" pitchFamily="18" charset="0"/>
                <a:cs typeface="Times New Roman" panose="02020603050405020304" pitchFamily="18" charset="0"/>
              </a:rPr>
              <a:t>Response to the refugee crisis in Ukraine</a:t>
            </a:r>
            <a:endParaRPr lang="hu-HU" dirty="0">
              <a:solidFill>
                <a:srgbClr val="003399"/>
              </a:solidFill>
              <a:latin typeface="Times New Roman" panose="02020603050405020304" pitchFamily="18" charset="0"/>
              <a:cs typeface="Times New Roman" panose="02020603050405020304" pitchFamily="18" charset="0"/>
            </a:endParaRPr>
          </a:p>
        </p:txBody>
      </p:sp>
      <p:sp>
        <p:nvSpPr>
          <p:cNvPr id="2" name="Alcím 7">
            <a:extLst>
              <a:ext uri="{FF2B5EF4-FFF2-40B4-BE49-F238E27FC236}">
                <a16:creationId xmlns:a16="http://schemas.microsoft.com/office/drawing/2014/main" id="{FE6D812B-E198-EC3E-AC94-44526C70AC3C}"/>
              </a:ext>
            </a:extLst>
          </p:cNvPr>
          <p:cNvSpPr>
            <a:spLocks noGrp="1"/>
          </p:cNvSpPr>
          <p:nvPr>
            <p:ph type="subTitle" idx="1"/>
          </p:nvPr>
        </p:nvSpPr>
        <p:spPr>
          <a:xfrm>
            <a:off x="2063552" y="2329219"/>
            <a:ext cx="8064896" cy="3672406"/>
          </a:xfrm>
        </p:spPr>
        <p:txBody>
          <a:bodyPr>
            <a:noAutofit/>
          </a:bodyPr>
          <a:lstStyle/>
          <a:p>
            <a:r>
              <a:rPr lang="en-US" sz="4000" dirty="0">
                <a:solidFill>
                  <a:srgbClr val="0022B0"/>
                </a:solidFill>
                <a:latin typeface="Times New Roman" panose="02020603050405020304" pitchFamily="18" charset="0"/>
                <a:cs typeface="Times New Roman" panose="02020603050405020304" pitchFamily="18" charset="0"/>
              </a:rPr>
              <a:t>It has been the focus over the last two years</a:t>
            </a:r>
            <a:r>
              <a:rPr lang="hu-HU" sz="4000" dirty="0">
                <a:solidFill>
                  <a:srgbClr val="0022B0"/>
                </a:solidFill>
                <a:latin typeface="Times New Roman" panose="02020603050405020304" pitchFamily="18" charset="0"/>
                <a:cs typeface="Times New Roman" panose="02020603050405020304" pitchFamily="18" charset="0"/>
              </a:rPr>
              <a:t> </a:t>
            </a:r>
            <a:r>
              <a:rPr lang="en-US" sz="4000" dirty="0">
                <a:solidFill>
                  <a:srgbClr val="0022B0"/>
                </a:solidFill>
                <a:latin typeface="Times New Roman" panose="02020603050405020304" pitchFamily="18" charset="0"/>
                <a:cs typeface="Times New Roman" panose="02020603050405020304" pitchFamily="18" charset="0"/>
              </a:rPr>
              <a:t>of all our clubs and of our active support at home</a:t>
            </a:r>
            <a:r>
              <a:rPr lang="hu-HU" sz="4000" dirty="0">
                <a:solidFill>
                  <a:srgbClr val="0022B0"/>
                </a:solidFill>
                <a:latin typeface="Times New Roman" panose="02020603050405020304" pitchFamily="18" charset="0"/>
                <a:cs typeface="Times New Roman" panose="02020603050405020304" pitchFamily="18" charset="0"/>
              </a:rPr>
              <a:t> in Hungary</a:t>
            </a:r>
            <a:r>
              <a:rPr lang="en-US" sz="4000" dirty="0">
                <a:solidFill>
                  <a:srgbClr val="0022B0"/>
                </a:solidFill>
                <a:latin typeface="Times New Roman" panose="02020603050405020304" pitchFamily="18" charset="0"/>
                <a:cs typeface="Times New Roman" panose="02020603050405020304" pitchFamily="18" charset="0"/>
              </a:rPr>
              <a:t>, and almost 100% of the financial support we have given out has been focused on this task.</a:t>
            </a:r>
            <a:endParaRPr lang="hu-HU" sz="4000" dirty="0">
              <a:solidFill>
                <a:srgbClr val="0022B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6535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Egy embléma közelképe&#10;&#10;Automatikusan létrehozott leírás">
            <a:extLst>
              <a:ext uri="{FF2B5EF4-FFF2-40B4-BE49-F238E27FC236}">
                <a16:creationId xmlns:a16="http://schemas.microsoft.com/office/drawing/2014/main" id="{8045422F-7258-40AC-BD2E-2469AA4489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1524016" y="857258"/>
            <a:ext cx="9143984" cy="5143493"/>
          </a:xfrm>
          <a:prstGeom prst="rect">
            <a:avLst/>
          </a:prstGeom>
        </p:spPr>
      </p:pic>
      <p:sp>
        <p:nvSpPr>
          <p:cNvPr id="5" name="Cím 4">
            <a:extLst>
              <a:ext uri="{FF2B5EF4-FFF2-40B4-BE49-F238E27FC236}">
                <a16:creationId xmlns:a16="http://schemas.microsoft.com/office/drawing/2014/main" id="{B10F1245-C8C5-F4CD-1427-1C5A9BF4E347}"/>
              </a:ext>
            </a:extLst>
          </p:cNvPr>
          <p:cNvSpPr>
            <a:spLocks noGrp="1"/>
          </p:cNvSpPr>
          <p:nvPr>
            <p:ph type="ctrTitle"/>
          </p:nvPr>
        </p:nvSpPr>
        <p:spPr>
          <a:xfrm>
            <a:off x="2209800" y="946528"/>
            <a:ext cx="7772400" cy="2162671"/>
          </a:xfrm>
        </p:spPr>
        <p:txBody>
          <a:bodyPr>
            <a:normAutofit/>
          </a:bodyPr>
          <a:lstStyle/>
          <a:p>
            <a:r>
              <a:rPr lang="hu-HU" dirty="0">
                <a:solidFill>
                  <a:srgbClr val="003399"/>
                </a:solidFill>
                <a:latin typeface="Times New Roman" panose="02020603050405020304" pitchFamily="18" charset="0"/>
                <a:cs typeface="Times New Roman" panose="02020603050405020304" pitchFamily="18" charset="0"/>
              </a:rPr>
              <a:t>T</a:t>
            </a:r>
            <a:r>
              <a:rPr lang="en-US" dirty="0">
                <a:solidFill>
                  <a:srgbClr val="003399"/>
                </a:solidFill>
                <a:latin typeface="Times New Roman" panose="02020603050405020304" pitchFamily="18" charset="0"/>
                <a:cs typeface="Times New Roman" panose="02020603050405020304" pitchFamily="18" charset="0"/>
              </a:rPr>
              <a:t>he total domestic funding </a:t>
            </a:r>
            <a:br>
              <a:rPr lang="hu-HU" dirty="0">
                <a:solidFill>
                  <a:srgbClr val="003399"/>
                </a:solidFill>
                <a:latin typeface="Times New Roman" panose="02020603050405020304" pitchFamily="18" charset="0"/>
                <a:cs typeface="Times New Roman" panose="02020603050405020304" pitchFamily="18" charset="0"/>
              </a:rPr>
            </a:br>
            <a:r>
              <a:rPr lang="hu-HU" dirty="0">
                <a:solidFill>
                  <a:srgbClr val="003399"/>
                </a:solidFill>
                <a:latin typeface="Times New Roman" panose="02020603050405020304" pitchFamily="18" charset="0"/>
                <a:cs typeface="Times New Roman" panose="02020603050405020304" pitchFamily="18" charset="0"/>
              </a:rPr>
              <a:t>– </a:t>
            </a:r>
            <a:r>
              <a:rPr lang="hu-HU" dirty="0" err="1">
                <a:solidFill>
                  <a:srgbClr val="003399"/>
                </a:solidFill>
                <a:latin typeface="Times New Roman" panose="02020603050405020304" pitchFamily="18" charset="0"/>
                <a:cs typeface="Times New Roman" panose="02020603050405020304" pitchFamily="18" charset="0"/>
              </a:rPr>
              <a:t>until</a:t>
            </a:r>
            <a:r>
              <a:rPr lang="hu-HU" dirty="0">
                <a:solidFill>
                  <a:srgbClr val="003399"/>
                </a:solidFill>
                <a:latin typeface="Times New Roman" panose="02020603050405020304" pitchFamily="18" charset="0"/>
                <a:cs typeface="Times New Roman" panose="02020603050405020304" pitchFamily="18" charset="0"/>
              </a:rPr>
              <a:t> </a:t>
            </a:r>
            <a:r>
              <a:rPr lang="hu-HU" dirty="0" err="1">
                <a:solidFill>
                  <a:srgbClr val="003399"/>
                </a:solidFill>
                <a:latin typeface="Times New Roman" panose="02020603050405020304" pitchFamily="18" charset="0"/>
                <a:cs typeface="Times New Roman" panose="02020603050405020304" pitchFamily="18" charset="0"/>
              </a:rPr>
              <a:t>now</a:t>
            </a:r>
            <a:r>
              <a:rPr lang="hu-HU" dirty="0">
                <a:solidFill>
                  <a:srgbClr val="003399"/>
                </a:solidFill>
                <a:latin typeface="Times New Roman" panose="02020603050405020304" pitchFamily="18" charset="0"/>
                <a:cs typeface="Times New Roman" panose="02020603050405020304" pitchFamily="18" charset="0"/>
              </a:rPr>
              <a:t> – is </a:t>
            </a:r>
            <a:r>
              <a:rPr lang="en-US" dirty="0">
                <a:solidFill>
                  <a:srgbClr val="003399"/>
                </a:solidFill>
                <a:latin typeface="Times New Roman" panose="02020603050405020304" pitchFamily="18" charset="0"/>
                <a:cs typeface="Times New Roman" panose="02020603050405020304" pitchFamily="18" charset="0"/>
              </a:rPr>
              <a:t>close to </a:t>
            </a:r>
            <a:br>
              <a:rPr lang="hu-HU" dirty="0">
                <a:solidFill>
                  <a:srgbClr val="003399"/>
                </a:solidFill>
                <a:latin typeface="Times New Roman" panose="02020603050405020304" pitchFamily="18" charset="0"/>
                <a:cs typeface="Times New Roman" panose="02020603050405020304" pitchFamily="18" charset="0"/>
              </a:rPr>
            </a:br>
            <a:r>
              <a:rPr lang="en-US" dirty="0">
                <a:solidFill>
                  <a:srgbClr val="003399"/>
                </a:solidFill>
                <a:latin typeface="Times New Roman" panose="02020603050405020304" pitchFamily="18" charset="0"/>
                <a:cs typeface="Times New Roman" panose="02020603050405020304" pitchFamily="18" charset="0"/>
              </a:rPr>
              <a:t>€2.5 million. </a:t>
            </a:r>
            <a:endParaRPr lang="hu-HU" dirty="0">
              <a:solidFill>
                <a:srgbClr val="003399"/>
              </a:solidFill>
              <a:latin typeface="Times New Roman" panose="02020603050405020304" pitchFamily="18" charset="0"/>
              <a:cs typeface="Times New Roman" panose="02020603050405020304" pitchFamily="18" charset="0"/>
            </a:endParaRPr>
          </a:p>
        </p:txBody>
      </p:sp>
      <p:sp>
        <p:nvSpPr>
          <p:cNvPr id="8" name="Alcím 7">
            <a:extLst>
              <a:ext uri="{FF2B5EF4-FFF2-40B4-BE49-F238E27FC236}">
                <a16:creationId xmlns:a16="http://schemas.microsoft.com/office/drawing/2014/main" id="{3867F332-662B-2F4D-284F-B80C23D6C83A}"/>
              </a:ext>
            </a:extLst>
          </p:cNvPr>
          <p:cNvSpPr>
            <a:spLocks noGrp="1"/>
          </p:cNvSpPr>
          <p:nvPr>
            <p:ph type="subTitle" idx="1"/>
          </p:nvPr>
        </p:nvSpPr>
        <p:spPr>
          <a:xfrm>
            <a:off x="2459596" y="3198469"/>
            <a:ext cx="7272808" cy="2708823"/>
          </a:xfrm>
        </p:spPr>
        <p:txBody>
          <a:bodyPr>
            <a:noAutofit/>
          </a:bodyPr>
          <a:lstStyle/>
          <a:p>
            <a:r>
              <a:rPr lang="en-US" dirty="0">
                <a:solidFill>
                  <a:srgbClr val="0022B0"/>
                </a:solidFill>
                <a:latin typeface="Times New Roman" panose="02020603050405020304" pitchFamily="18" charset="0"/>
                <a:cs typeface="Times New Roman" panose="02020603050405020304" pitchFamily="18" charset="0"/>
              </a:rPr>
              <a:t>Immediate assistance from LCIF amounted to </a:t>
            </a:r>
            <a:r>
              <a:rPr lang="en-US" sz="4000" dirty="0">
                <a:solidFill>
                  <a:srgbClr val="0022B0"/>
                </a:solidFill>
                <a:latin typeface="Times New Roman" panose="02020603050405020304" pitchFamily="18" charset="0"/>
                <a:cs typeface="Times New Roman" panose="02020603050405020304" pitchFamily="18" charset="0"/>
              </a:rPr>
              <a:t>U</a:t>
            </a:r>
            <a:r>
              <a:rPr lang="hu-HU" sz="4000" dirty="0">
                <a:solidFill>
                  <a:srgbClr val="0022B0"/>
                </a:solidFill>
                <a:latin typeface="Times New Roman" panose="02020603050405020304" pitchFamily="18" charset="0"/>
                <a:cs typeface="Times New Roman" panose="02020603050405020304" pitchFamily="18" charset="0"/>
              </a:rPr>
              <a:t>$D </a:t>
            </a:r>
            <a:r>
              <a:rPr lang="en-US" sz="4000" dirty="0">
                <a:solidFill>
                  <a:srgbClr val="0022B0"/>
                </a:solidFill>
                <a:latin typeface="Times New Roman" panose="02020603050405020304" pitchFamily="18" charset="0"/>
                <a:cs typeface="Times New Roman" panose="02020603050405020304" pitchFamily="18" charset="0"/>
              </a:rPr>
              <a:t>20,000 </a:t>
            </a:r>
            <a:r>
              <a:rPr lang="en-US" dirty="0">
                <a:solidFill>
                  <a:srgbClr val="0022B0"/>
                </a:solidFill>
                <a:latin typeface="Times New Roman" panose="02020603050405020304" pitchFamily="18" charset="0"/>
                <a:cs typeface="Times New Roman" panose="02020603050405020304" pitchFamily="18" charset="0"/>
              </a:rPr>
              <a:t>in the first round</a:t>
            </a:r>
            <a:r>
              <a:rPr lang="hu-HU" dirty="0">
                <a:solidFill>
                  <a:srgbClr val="0022B0"/>
                </a:solidFill>
                <a:latin typeface="Times New Roman" panose="02020603050405020304" pitchFamily="18" charset="0"/>
                <a:cs typeface="Times New Roman" panose="02020603050405020304" pitchFamily="18" charset="0"/>
              </a:rPr>
              <a:t>;</a:t>
            </a:r>
            <a:br>
              <a:rPr lang="hu-HU" dirty="0">
                <a:solidFill>
                  <a:srgbClr val="0022B0"/>
                </a:solidFill>
                <a:latin typeface="Times New Roman" panose="02020603050405020304" pitchFamily="18" charset="0"/>
                <a:cs typeface="Times New Roman" panose="02020603050405020304" pitchFamily="18" charset="0"/>
              </a:rPr>
            </a:br>
            <a:r>
              <a:rPr lang="en-US" dirty="0">
                <a:solidFill>
                  <a:srgbClr val="0022B0"/>
                </a:solidFill>
                <a:latin typeface="Times New Roman" panose="02020603050405020304" pitchFamily="18" charset="0"/>
                <a:cs typeface="Times New Roman" panose="02020603050405020304" pitchFamily="18" charset="0"/>
              </a:rPr>
              <a:t>and </a:t>
            </a:r>
            <a:r>
              <a:rPr lang="en-US" sz="4000" dirty="0">
                <a:solidFill>
                  <a:srgbClr val="0022B0"/>
                </a:solidFill>
                <a:latin typeface="Times New Roman" panose="02020603050405020304" pitchFamily="18" charset="0"/>
                <a:cs typeface="Times New Roman" panose="02020603050405020304" pitchFamily="18" charset="0"/>
              </a:rPr>
              <a:t>U</a:t>
            </a:r>
            <a:r>
              <a:rPr lang="hu-HU" sz="4000" dirty="0">
                <a:solidFill>
                  <a:srgbClr val="0022B0"/>
                </a:solidFill>
                <a:latin typeface="Times New Roman" panose="02020603050405020304" pitchFamily="18" charset="0"/>
                <a:cs typeface="Times New Roman" panose="02020603050405020304" pitchFamily="18" charset="0"/>
              </a:rPr>
              <a:t>$D </a:t>
            </a:r>
            <a:r>
              <a:rPr lang="en-US" sz="4000" dirty="0">
                <a:solidFill>
                  <a:srgbClr val="0022B0"/>
                </a:solidFill>
                <a:latin typeface="Times New Roman" panose="02020603050405020304" pitchFamily="18" charset="0"/>
                <a:cs typeface="Times New Roman" panose="02020603050405020304" pitchFamily="18" charset="0"/>
              </a:rPr>
              <a:t>331,000 </a:t>
            </a:r>
            <a:r>
              <a:rPr lang="en-US" dirty="0">
                <a:solidFill>
                  <a:srgbClr val="0022B0"/>
                </a:solidFill>
                <a:latin typeface="Times New Roman" panose="02020603050405020304" pitchFamily="18" charset="0"/>
                <a:cs typeface="Times New Roman" panose="02020603050405020304" pitchFamily="18" charset="0"/>
              </a:rPr>
              <a:t>in the second round, which was implemented</a:t>
            </a:r>
            <a:r>
              <a:rPr lang="hu-HU" dirty="0">
                <a:solidFill>
                  <a:srgbClr val="0022B0"/>
                </a:solidFill>
                <a:latin typeface="Times New Roman" panose="02020603050405020304" pitchFamily="18" charset="0"/>
                <a:cs typeface="Times New Roman" panose="02020603050405020304" pitchFamily="18" charset="0"/>
              </a:rPr>
              <a:t> („</a:t>
            </a:r>
            <a:r>
              <a:rPr lang="hu-HU" dirty="0" err="1">
                <a:solidFill>
                  <a:srgbClr val="0022B0"/>
                </a:solidFill>
                <a:latin typeface="Times New Roman" panose="02020603050405020304" pitchFamily="18" charset="0"/>
                <a:cs typeface="Times New Roman" panose="02020603050405020304" pitchFamily="18" charset="0"/>
              </a:rPr>
              <a:t>We</a:t>
            </a:r>
            <a:r>
              <a:rPr lang="hu-HU" dirty="0">
                <a:solidFill>
                  <a:srgbClr val="0022B0"/>
                </a:solidFill>
                <a:latin typeface="Times New Roman" panose="02020603050405020304" pitchFamily="18" charset="0"/>
                <a:cs typeface="Times New Roman" panose="02020603050405020304" pitchFamily="18" charset="0"/>
              </a:rPr>
              <a:t> </a:t>
            </a:r>
            <a:r>
              <a:rPr lang="hu-HU" dirty="0" err="1">
                <a:solidFill>
                  <a:srgbClr val="0022B0"/>
                </a:solidFill>
                <a:latin typeface="Times New Roman" panose="02020603050405020304" pitchFamily="18" charset="0"/>
                <a:cs typeface="Times New Roman" panose="02020603050405020304" pitchFamily="18" charset="0"/>
              </a:rPr>
              <a:t>served</a:t>
            </a:r>
            <a:r>
              <a:rPr lang="hu-HU" dirty="0">
                <a:solidFill>
                  <a:srgbClr val="0022B0"/>
                </a:solidFill>
                <a:latin typeface="Times New Roman" panose="02020603050405020304" pitchFamily="18" charset="0"/>
                <a:cs typeface="Times New Roman" panose="02020603050405020304" pitchFamily="18" charset="0"/>
              </a:rPr>
              <a:t>”)</a:t>
            </a:r>
            <a:r>
              <a:rPr lang="en-US" dirty="0">
                <a:solidFill>
                  <a:srgbClr val="0022B0"/>
                </a:solidFill>
                <a:latin typeface="Times New Roman" panose="02020603050405020304" pitchFamily="18" charset="0"/>
                <a:cs typeface="Times New Roman" panose="02020603050405020304" pitchFamily="18" charset="0"/>
              </a:rPr>
              <a:t> by 17 Lions clubs. </a:t>
            </a:r>
            <a:endParaRPr lang="hu-HU" dirty="0">
              <a:solidFill>
                <a:srgbClr val="0022B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045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1524002" y="857251"/>
            <a:ext cx="9143999" cy="774865"/>
          </a:xfrm>
        </p:spPr>
        <p:txBody>
          <a:bodyPr>
            <a:normAutofit/>
          </a:bodyPr>
          <a:lstStyle/>
          <a:p>
            <a:pPr algn="ctr"/>
            <a:r>
              <a:rPr lang="pl-PL" sz="3000" dirty="0">
                <a:solidFill>
                  <a:srgbClr val="FFC000"/>
                </a:solidFill>
                <a:latin typeface="Arial"/>
                <a:cs typeface="Arial"/>
              </a:rPr>
              <a:t>Lions for </a:t>
            </a:r>
            <a:r>
              <a:rPr lang="pl-PL" sz="3000" dirty="0" err="1">
                <a:solidFill>
                  <a:srgbClr val="FFC000"/>
                </a:solidFill>
                <a:latin typeface="Arial"/>
                <a:cs typeface="Arial"/>
              </a:rPr>
              <a:t>Ukraine</a:t>
            </a:r>
            <a:r>
              <a:rPr lang="pl-PL" sz="3000" dirty="0">
                <a:solidFill>
                  <a:srgbClr val="FFC000"/>
                </a:solidFill>
                <a:latin typeface="Arial"/>
                <a:cs typeface="Arial"/>
              </a:rPr>
              <a:t>  2023/2024</a:t>
            </a:r>
            <a:endParaRPr lang="en-US" sz="3000" dirty="0">
              <a:solidFill>
                <a:srgbClr val="FFC000"/>
              </a:solidFill>
              <a:latin typeface="Arial"/>
              <a:cs typeface="Arial"/>
            </a:endParaRPr>
          </a:p>
        </p:txBody>
      </p:sp>
      <p:pic>
        <p:nvPicPr>
          <p:cNvPr id="5" name="video1.mp4">
            <a:hlinkClick r:id="" action="ppaction://media"/>
          </p:cNvPr>
          <p:cNvPicPr>
            <a:picLocks noRot="1" noChangeAspect="1"/>
          </p:cNvPicPr>
          <p:nvPr>
            <a:videoFile r:link="rId1"/>
          </p:nvPr>
        </p:nvPicPr>
        <p:blipFill>
          <a:blip r:embed="rId4"/>
          <a:stretch>
            <a:fillRect/>
          </a:stretch>
        </p:blipFill>
        <p:spPr>
          <a:xfrm>
            <a:off x="4439394" y="1445080"/>
            <a:ext cx="5890161" cy="4417621"/>
          </a:xfrm>
          <a:prstGeom prst="rect">
            <a:avLst/>
          </a:prstGeom>
        </p:spPr>
      </p:pic>
    </p:spTree>
    <p:extLst>
      <p:ext uri="{BB962C8B-B14F-4D97-AF65-F5344CB8AC3E}">
        <p14:creationId xmlns:p14="http://schemas.microsoft.com/office/powerpoint/2010/main" val="122298104"/>
      </p:ext>
    </p:extLst>
  </p:cSld>
  <p:clrMapOvr>
    <a:masterClrMapping/>
  </p:clrMapOvr>
  <p:transition spd="med" advTm="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558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Egy embléma közelképe&#10;&#10;Automatikusan létrehozott leírás">
            <a:extLst>
              <a:ext uri="{FF2B5EF4-FFF2-40B4-BE49-F238E27FC236}">
                <a16:creationId xmlns:a16="http://schemas.microsoft.com/office/drawing/2014/main" id="{8045422F-7258-40AC-BD2E-2469AA4489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1524016" y="857258"/>
            <a:ext cx="9143984" cy="5143493"/>
          </a:xfrm>
          <a:prstGeom prst="rect">
            <a:avLst/>
          </a:prstGeom>
        </p:spPr>
      </p:pic>
      <p:sp>
        <p:nvSpPr>
          <p:cNvPr id="5" name="Cím 4">
            <a:extLst>
              <a:ext uri="{FF2B5EF4-FFF2-40B4-BE49-F238E27FC236}">
                <a16:creationId xmlns:a16="http://schemas.microsoft.com/office/drawing/2014/main" id="{B10F1245-C8C5-F4CD-1427-1C5A9BF4E347}"/>
              </a:ext>
            </a:extLst>
          </p:cNvPr>
          <p:cNvSpPr>
            <a:spLocks noGrp="1"/>
          </p:cNvSpPr>
          <p:nvPr>
            <p:ph type="ctrTitle"/>
          </p:nvPr>
        </p:nvSpPr>
        <p:spPr>
          <a:xfrm>
            <a:off x="2209800" y="946528"/>
            <a:ext cx="7772400" cy="2162671"/>
          </a:xfrm>
        </p:spPr>
        <p:txBody>
          <a:bodyPr>
            <a:normAutofit/>
          </a:bodyPr>
          <a:lstStyle/>
          <a:p>
            <a:r>
              <a:rPr lang="en-US" dirty="0">
                <a:solidFill>
                  <a:srgbClr val="003399"/>
                </a:solidFill>
                <a:latin typeface="Times New Roman" panose="02020603050405020304" pitchFamily="18" charset="0"/>
                <a:cs typeface="Times New Roman" panose="02020603050405020304" pitchFamily="18" charset="0"/>
              </a:rPr>
              <a:t>How can we continue? The big question for us is when this </a:t>
            </a:r>
            <a:r>
              <a:rPr lang="hu-HU" dirty="0" err="1">
                <a:solidFill>
                  <a:srgbClr val="003399"/>
                </a:solidFill>
                <a:latin typeface="Times New Roman" panose="02020603050405020304" pitchFamily="18" charset="0"/>
                <a:cs typeface="Times New Roman" panose="02020603050405020304" pitchFamily="18" charset="0"/>
              </a:rPr>
              <a:t>war</a:t>
            </a:r>
            <a:r>
              <a:rPr lang="en-US" dirty="0">
                <a:solidFill>
                  <a:srgbClr val="003399"/>
                </a:solidFill>
                <a:latin typeface="Times New Roman" panose="02020603050405020304" pitchFamily="18" charset="0"/>
                <a:cs typeface="Times New Roman" panose="02020603050405020304" pitchFamily="18" charset="0"/>
              </a:rPr>
              <a:t> will end.</a:t>
            </a:r>
            <a:endParaRPr lang="hu-HU" dirty="0">
              <a:solidFill>
                <a:srgbClr val="003399"/>
              </a:solidFill>
              <a:latin typeface="Times New Roman" panose="02020603050405020304" pitchFamily="18" charset="0"/>
              <a:cs typeface="Times New Roman" panose="02020603050405020304" pitchFamily="18" charset="0"/>
            </a:endParaRPr>
          </a:p>
        </p:txBody>
      </p:sp>
      <p:sp>
        <p:nvSpPr>
          <p:cNvPr id="8" name="Alcím 7">
            <a:extLst>
              <a:ext uri="{FF2B5EF4-FFF2-40B4-BE49-F238E27FC236}">
                <a16:creationId xmlns:a16="http://schemas.microsoft.com/office/drawing/2014/main" id="{3867F332-662B-2F4D-284F-B80C23D6C83A}"/>
              </a:ext>
            </a:extLst>
          </p:cNvPr>
          <p:cNvSpPr>
            <a:spLocks noGrp="1"/>
          </p:cNvSpPr>
          <p:nvPr>
            <p:ph type="subTitle" idx="1"/>
          </p:nvPr>
        </p:nvSpPr>
        <p:spPr>
          <a:xfrm>
            <a:off x="2459596" y="3198469"/>
            <a:ext cx="7272808" cy="2708823"/>
          </a:xfrm>
        </p:spPr>
        <p:txBody>
          <a:bodyPr>
            <a:noAutofit/>
          </a:bodyPr>
          <a:lstStyle/>
          <a:p>
            <a:r>
              <a:rPr lang="en-US" dirty="0">
                <a:solidFill>
                  <a:srgbClr val="0022B0"/>
                </a:solidFill>
                <a:latin typeface="Times New Roman" panose="02020603050405020304" pitchFamily="18" charset="0"/>
                <a:cs typeface="Times New Roman" panose="02020603050405020304" pitchFamily="18" charset="0"/>
              </a:rPr>
              <a:t>Time is flying by, peace is still a long way off, and our traditional </a:t>
            </a:r>
            <a:r>
              <a:rPr lang="en-US" dirty="0" err="1">
                <a:solidFill>
                  <a:srgbClr val="0022B0"/>
                </a:solidFill>
                <a:latin typeface="Times New Roman" panose="02020603050405020304" pitchFamily="18" charset="0"/>
                <a:cs typeface="Times New Roman" panose="02020603050405020304" pitchFamily="18" charset="0"/>
              </a:rPr>
              <a:t>programmes</a:t>
            </a:r>
            <a:r>
              <a:rPr lang="en-US" dirty="0">
                <a:solidFill>
                  <a:srgbClr val="0022B0"/>
                </a:solidFill>
                <a:latin typeface="Times New Roman" panose="02020603050405020304" pitchFamily="18" charset="0"/>
                <a:cs typeface="Times New Roman" panose="02020603050405020304" pitchFamily="18" charset="0"/>
              </a:rPr>
              <a:t> will have to be delayed until then. </a:t>
            </a:r>
            <a:endParaRPr lang="hu-HU" dirty="0">
              <a:solidFill>
                <a:srgbClr val="0022B0"/>
              </a:solidFill>
              <a:latin typeface="Times New Roman" panose="02020603050405020304" pitchFamily="18" charset="0"/>
              <a:cs typeface="Times New Roman" panose="02020603050405020304" pitchFamily="18" charset="0"/>
            </a:endParaRPr>
          </a:p>
          <a:p>
            <a:r>
              <a:rPr lang="en-US" dirty="0">
                <a:solidFill>
                  <a:srgbClr val="0022B0"/>
                </a:solidFill>
                <a:latin typeface="Times New Roman" panose="02020603050405020304" pitchFamily="18" charset="0"/>
                <a:cs typeface="Times New Roman" panose="02020603050405020304" pitchFamily="18" charset="0"/>
              </a:rPr>
              <a:t>We are seeking resources both at home and abroad to continue.</a:t>
            </a:r>
            <a:endParaRPr lang="hu-HU" dirty="0">
              <a:solidFill>
                <a:srgbClr val="0022B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9972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20231025_17490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877317" y="1518891"/>
            <a:ext cx="5101177" cy="2872722"/>
          </a:xfrm>
          <a:prstGeom prst="rect">
            <a:avLst/>
          </a:prstGeom>
        </p:spPr>
      </p:pic>
      <p:pic>
        <p:nvPicPr>
          <p:cNvPr id="2" name="Kép 1" descr="20231025_174943.jpg">
            <a:extLst>
              <a:ext uri="{FF2B5EF4-FFF2-40B4-BE49-F238E27FC236}">
                <a16:creationId xmlns:a16="http://schemas.microsoft.com/office/drawing/2014/main" id="{3EBA8F2D-F08E-A7B4-C18C-DA34A4FCA8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668997" y="1515079"/>
            <a:ext cx="5101175" cy="2872721"/>
          </a:xfrm>
          <a:prstGeom prst="rect">
            <a:avLst/>
          </a:prstGeom>
        </p:spPr>
      </p:pic>
      <p:pic>
        <p:nvPicPr>
          <p:cNvPr id="5" name="Kép 4">
            <a:extLst>
              <a:ext uri="{FF2B5EF4-FFF2-40B4-BE49-F238E27FC236}">
                <a16:creationId xmlns:a16="http://schemas.microsoft.com/office/drawing/2014/main" id="{C8E0561B-67EB-BEC1-0B8B-B065F4D18C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1544" y="3023573"/>
            <a:ext cx="4824537" cy="3618403"/>
          </a:xfrm>
          <a:prstGeom prst="rect">
            <a:avLst/>
          </a:prstGeom>
        </p:spPr>
      </p:pic>
      <p:pic>
        <p:nvPicPr>
          <p:cNvPr id="9" name="Kép 8">
            <a:extLst>
              <a:ext uri="{FF2B5EF4-FFF2-40B4-BE49-F238E27FC236}">
                <a16:creationId xmlns:a16="http://schemas.microsoft.com/office/drawing/2014/main" id="{A3E74405-18E4-7C07-62EF-B10FB9BADD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001" y="3406178"/>
            <a:ext cx="4339912" cy="3254934"/>
          </a:xfrm>
          <a:prstGeom prst="rect">
            <a:avLst/>
          </a:prstGeom>
        </p:spPr>
      </p:pic>
      <p:pic>
        <p:nvPicPr>
          <p:cNvPr id="7" name="Kép 6">
            <a:extLst>
              <a:ext uri="{FF2B5EF4-FFF2-40B4-BE49-F238E27FC236}">
                <a16:creationId xmlns:a16="http://schemas.microsoft.com/office/drawing/2014/main" id="{DCED517B-C704-1A2F-5B31-B636A6497B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7053960" y="969106"/>
            <a:ext cx="3820237" cy="2683728"/>
          </a:xfrm>
          <a:prstGeom prst="rect">
            <a:avLst/>
          </a:prstGeom>
        </p:spPr>
      </p:pic>
    </p:spTree>
    <p:extLst>
      <p:ext uri="{BB962C8B-B14F-4D97-AF65-F5344CB8AC3E}">
        <p14:creationId xmlns:p14="http://schemas.microsoft.com/office/powerpoint/2010/main" val="1156344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descr="20231025_17492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39154" y="1592796"/>
            <a:ext cx="6521204" cy="3672408"/>
          </a:xfrm>
          <a:prstGeom prst="rect">
            <a:avLst/>
          </a:prstGeom>
        </p:spPr>
      </p:pic>
      <p:pic>
        <p:nvPicPr>
          <p:cNvPr id="3" name="Kép 2" descr="20231025_17492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800870" y="1622494"/>
            <a:ext cx="6415737" cy="3613015"/>
          </a:xfrm>
          <a:prstGeom prst="rect">
            <a:avLst/>
          </a:prstGeom>
        </p:spPr>
      </p:pic>
    </p:spTree>
    <p:extLst>
      <p:ext uri="{BB962C8B-B14F-4D97-AF65-F5344CB8AC3E}">
        <p14:creationId xmlns:p14="http://schemas.microsoft.com/office/powerpoint/2010/main" val="780156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descr="20231025_17495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218496" y="1642208"/>
            <a:ext cx="6325082" cy="3561962"/>
          </a:xfrm>
          <a:prstGeom prst="rect">
            <a:avLst/>
          </a:prstGeom>
        </p:spPr>
      </p:pic>
      <p:pic>
        <p:nvPicPr>
          <p:cNvPr id="4" name="Kép 3" descr="1702020873777.jpg">
            <a:extLst>
              <a:ext uri="{FF2B5EF4-FFF2-40B4-BE49-F238E27FC236}">
                <a16:creationId xmlns:a16="http://schemas.microsoft.com/office/drawing/2014/main" id="{813A1204-5138-38DB-1EA6-C4B6930EF1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1584" y="1043434"/>
            <a:ext cx="3699648" cy="4759511"/>
          </a:xfrm>
          <a:prstGeom prst="rect">
            <a:avLst/>
          </a:prstGeom>
        </p:spPr>
      </p:pic>
    </p:spTree>
    <p:extLst>
      <p:ext uri="{BB962C8B-B14F-4D97-AF65-F5344CB8AC3E}">
        <p14:creationId xmlns:p14="http://schemas.microsoft.com/office/powerpoint/2010/main" val="4025593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descr="170202307471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19536" y="467656"/>
            <a:ext cx="6410106" cy="3033353"/>
          </a:xfrm>
          <a:prstGeom prst="rect">
            <a:avLst/>
          </a:prstGeom>
        </p:spPr>
      </p:pic>
      <p:pic>
        <p:nvPicPr>
          <p:cNvPr id="3" name="Kép 2" descr="Kisvárda.jpg">
            <a:extLst>
              <a:ext uri="{FF2B5EF4-FFF2-40B4-BE49-F238E27FC236}">
                <a16:creationId xmlns:a16="http://schemas.microsoft.com/office/drawing/2014/main" id="{3D855185-7A55-9F90-1297-9C9A3E34A7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9537" y="2852936"/>
            <a:ext cx="4956043" cy="3717032"/>
          </a:xfrm>
          <a:prstGeom prst="rect">
            <a:avLst/>
          </a:prstGeom>
        </p:spPr>
      </p:pic>
      <p:pic>
        <p:nvPicPr>
          <p:cNvPr id="5" name="Kép 4">
            <a:extLst>
              <a:ext uri="{FF2B5EF4-FFF2-40B4-BE49-F238E27FC236}">
                <a16:creationId xmlns:a16="http://schemas.microsoft.com/office/drawing/2014/main" id="{2E4C522E-DD90-53E5-E2C5-9E8E6CB25D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80518" y="3501008"/>
            <a:ext cx="4091946" cy="3068960"/>
          </a:xfrm>
          <a:prstGeom prst="rect">
            <a:avLst/>
          </a:prstGeom>
        </p:spPr>
      </p:pic>
      <p:pic>
        <p:nvPicPr>
          <p:cNvPr id="7" name="Kép 6">
            <a:extLst>
              <a:ext uri="{FF2B5EF4-FFF2-40B4-BE49-F238E27FC236}">
                <a16:creationId xmlns:a16="http://schemas.microsoft.com/office/drawing/2014/main" id="{774FB7F3-475B-E7C7-982C-6BF993F8C4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28248" y="382353"/>
            <a:ext cx="1944216" cy="4205943"/>
          </a:xfrm>
          <a:prstGeom prst="rect">
            <a:avLst/>
          </a:prstGeom>
        </p:spPr>
      </p:pic>
    </p:spTree>
    <p:extLst>
      <p:ext uri="{BB962C8B-B14F-4D97-AF65-F5344CB8AC3E}">
        <p14:creationId xmlns:p14="http://schemas.microsoft.com/office/powerpoint/2010/main" val="3326399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FF63DFB6-C019-E531-6566-7D0E1E440C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19536" y="359335"/>
            <a:ext cx="5760226" cy="3840522"/>
          </a:xfrm>
          <a:prstGeom prst="rect">
            <a:avLst/>
          </a:prstGeom>
        </p:spPr>
      </p:pic>
      <p:pic>
        <p:nvPicPr>
          <p:cNvPr id="6" name="Kép 5">
            <a:extLst>
              <a:ext uri="{FF2B5EF4-FFF2-40B4-BE49-F238E27FC236}">
                <a16:creationId xmlns:a16="http://schemas.microsoft.com/office/drawing/2014/main" id="{05F60076-9A4D-F15B-44C8-423D5FDA90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07968" y="3324366"/>
            <a:ext cx="4533937" cy="3200979"/>
          </a:xfrm>
          <a:prstGeom prst="rect">
            <a:avLst/>
          </a:prstGeom>
        </p:spPr>
      </p:pic>
      <p:pic>
        <p:nvPicPr>
          <p:cNvPr id="8" name="Kép 7">
            <a:extLst>
              <a:ext uri="{FF2B5EF4-FFF2-40B4-BE49-F238E27FC236}">
                <a16:creationId xmlns:a16="http://schemas.microsoft.com/office/drawing/2014/main" id="{FCC40F00-EB7D-A3F5-A89B-3E4C67183C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9537" y="3933056"/>
            <a:ext cx="4568852" cy="2592288"/>
          </a:xfrm>
          <a:prstGeom prst="rect">
            <a:avLst/>
          </a:prstGeom>
        </p:spPr>
      </p:pic>
      <p:pic>
        <p:nvPicPr>
          <p:cNvPr id="10" name="Kép 9">
            <a:extLst>
              <a:ext uri="{FF2B5EF4-FFF2-40B4-BE49-F238E27FC236}">
                <a16:creationId xmlns:a16="http://schemas.microsoft.com/office/drawing/2014/main" id="{E7495D57-9526-083F-C9F5-91082BA079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6900518" y="824283"/>
            <a:ext cx="3933013" cy="2949760"/>
          </a:xfrm>
          <a:prstGeom prst="rect">
            <a:avLst/>
          </a:prstGeom>
        </p:spPr>
      </p:pic>
    </p:spTree>
    <p:extLst>
      <p:ext uri="{BB962C8B-B14F-4D97-AF65-F5344CB8AC3E}">
        <p14:creationId xmlns:p14="http://schemas.microsoft.com/office/powerpoint/2010/main" val="3868463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B7FFC33F-0B50-4B49-0F8A-CB0C5AB7E9E5}"/>
              </a:ext>
            </a:extLst>
          </p:cNvPr>
          <p:cNvSpPr txBox="1"/>
          <p:nvPr/>
        </p:nvSpPr>
        <p:spPr>
          <a:xfrm>
            <a:off x="5303912" y="3573017"/>
            <a:ext cx="27756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Calibri"/>
                <a:ea typeface="+mn-ea"/>
                <a:cs typeface="+mn-cs"/>
              </a:rPr>
              <a:t>More </a:t>
            </a:r>
            <a:r>
              <a:rPr kumimoji="0" lang="hu-HU" sz="1800" b="0" i="0" u="none" strike="noStrike" kern="1200" cap="none" spc="0" normalizeH="0" baseline="0" noProof="0" dirty="0" err="1">
                <a:ln>
                  <a:noFill/>
                </a:ln>
                <a:solidFill>
                  <a:prstClr val="white"/>
                </a:solidFill>
                <a:effectLst/>
                <a:uLnTx/>
                <a:uFillTx/>
                <a:latin typeface="Calibri"/>
                <a:ea typeface="+mn-ea"/>
                <a:cs typeface="+mn-cs"/>
              </a:rPr>
              <a:t>photos</a:t>
            </a:r>
            <a:r>
              <a:rPr kumimoji="0" lang="hu-HU" sz="1800" b="0" i="0" u="none" strike="noStrike" kern="1200" cap="none" spc="0" normalizeH="0" baseline="0" noProof="0" dirty="0">
                <a:ln>
                  <a:noFill/>
                </a:ln>
                <a:solidFill>
                  <a:prstClr val="white"/>
                </a:solidFill>
                <a:effectLst/>
                <a:uLnTx/>
                <a:uFillTx/>
                <a:latin typeface="Calibri"/>
                <a:ea typeface="+mn-ea"/>
                <a:cs typeface="+mn-cs"/>
              </a:rPr>
              <a:t> </a:t>
            </a:r>
            <a:r>
              <a:rPr kumimoji="0" lang="hu-HU" sz="1800" b="0" i="0" u="none" strike="noStrike" kern="1200" cap="none" spc="0" normalizeH="0" baseline="0" noProof="0" dirty="0" err="1">
                <a:ln>
                  <a:noFill/>
                </a:ln>
                <a:solidFill>
                  <a:prstClr val="white"/>
                </a:solidFill>
                <a:effectLst/>
                <a:uLnTx/>
                <a:uFillTx/>
                <a:latin typeface="Calibri"/>
                <a:ea typeface="+mn-ea"/>
                <a:cs typeface="+mn-cs"/>
              </a:rPr>
              <a:t>for</a:t>
            </a:r>
            <a:r>
              <a:rPr kumimoji="0" lang="hu-HU" sz="1800" b="0" i="0" u="none" strike="noStrike" kern="1200" cap="none" spc="0" normalizeH="0" baseline="0" noProof="0" dirty="0">
                <a:ln>
                  <a:noFill/>
                </a:ln>
                <a:solidFill>
                  <a:prstClr val="white"/>
                </a:solidFill>
                <a:effectLst/>
                <a:uLnTx/>
                <a:uFillTx/>
                <a:latin typeface="Calibri"/>
                <a:ea typeface="+mn-ea"/>
                <a:cs typeface="+mn-cs"/>
              </a:rPr>
              <a:t> </a:t>
            </a:r>
            <a:r>
              <a:rPr kumimoji="0" lang="hu-HU" sz="1800" b="0" i="0" u="none" strike="noStrike" kern="1200" cap="none" spc="0" normalizeH="0" baseline="0" noProof="0" dirty="0" err="1">
                <a:ln>
                  <a:noFill/>
                </a:ln>
                <a:solidFill>
                  <a:prstClr val="white"/>
                </a:solidFill>
                <a:effectLst/>
                <a:uLnTx/>
                <a:uFillTx/>
                <a:latin typeface="Calibri"/>
                <a:ea typeface="+mn-ea"/>
                <a:cs typeface="+mn-cs"/>
              </a:rPr>
              <a:t>scrolling</a:t>
            </a:r>
            <a:r>
              <a:rPr kumimoji="0" lang="hu-HU" sz="18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Kép 3">
            <a:extLst>
              <a:ext uri="{FF2B5EF4-FFF2-40B4-BE49-F238E27FC236}">
                <a16:creationId xmlns:a16="http://schemas.microsoft.com/office/drawing/2014/main" id="{52934985-E51D-2693-7907-35115F11F5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91745" y="404664"/>
            <a:ext cx="6492213" cy="3651870"/>
          </a:xfrm>
          <a:prstGeom prst="rect">
            <a:avLst/>
          </a:prstGeom>
        </p:spPr>
      </p:pic>
      <p:pic>
        <p:nvPicPr>
          <p:cNvPr id="8" name="Kép 7">
            <a:extLst>
              <a:ext uri="{FF2B5EF4-FFF2-40B4-BE49-F238E27FC236}">
                <a16:creationId xmlns:a16="http://schemas.microsoft.com/office/drawing/2014/main" id="{4B24B763-0E20-A3A0-1BEA-F0ED97A139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361545" y="2612403"/>
            <a:ext cx="4437112" cy="3327834"/>
          </a:xfrm>
          <a:prstGeom prst="rect">
            <a:avLst/>
          </a:prstGeom>
        </p:spPr>
      </p:pic>
      <p:pic>
        <p:nvPicPr>
          <p:cNvPr id="10" name="Kép 9">
            <a:extLst>
              <a:ext uri="{FF2B5EF4-FFF2-40B4-BE49-F238E27FC236}">
                <a16:creationId xmlns:a16="http://schemas.microsoft.com/office/drawing/2014/main" id="{2A7800C8-5623-F431-D777-9EF0EBC1FD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9829" y="3228150"/>
            <a:ext cx="5724128" cy="3225186"/>
          </a:xfrm>
          <a:prstGeom prst="rect">
            <a:avLst/>
          </a:prstGeom>
        </p:spPr>
      </p:pic>
    </p:spTree>
    <p:extLst>
      <p:ext uri="{BB962C8B-B14F-4D97-AF65-F5344CB8AC3E}">
        <p14:creationId xmlns:p14="http://schemas.microsoft.com/office/powerpoint/2010/main" val="3190309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3DAC5802-139A-DB9E-E5D2-667B532A23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415480" y="908720"/>
            <a:ext cx="4032448" cy="3024336"/>
          </a:xfrm>
          <a:prstGeom prst="rect">
            <a:avLst/>
          </a:prstGeom>
        </p:spPr>
      </p:pic>
      <p:pic>
        <p:nvPicPr>
          <p:cNvPr id="7" name="Kép 6">
            <a:extLst>
              <a:ext uri="{FF2B5EF4-FFF2-40B4-BE49-F238E27FC236}">
                <a16:creationId xmlns:a16="http://schemas.microsoft.com/office/drawing/2014/main" id="{C9AD73D6-5A05-2473-B308-6C462F304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0176" y="369063"/>
            <a:ext cx="2592288" cy="3456384"/>
          </a:xfrm>
          <a:prstGeom prst="rect">
            <a:avLst/>
          </a:prstGeom>
        </p:spPr>
      </p:pic>
      <p:pic>
        <p:nvPicPr>
          <p:cNvPr id="11" name="Kép 10">
            <a:extLst>
              <a:ext uri="{FF2B5EF4-FFF2-40B4-BE49-F238E27FC236}">
                <a16:creationId xmlns:a16="http://schemas.microsoft.com/office/drawing/2014/main" id="{DF444D4C-E4F0-96FC-E3C7-987144E3C3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3714" y="1844825"/>
            <a:ext cx="3410110" cy="4546813"/>
          </a:xfrm>
          <a:prstGeom prst="rect">
            <a:avLst/>
          </a:prstGeom>
        </p:spPr>
      </p:pic>
    </p:spTree>
    <p:extLst>
      <p:ext uri="{BB962C8B-B14F-4D97-AF65-F5344CB8AC3E}">
        <p14:creationId xmlns:p14="http://schemas.microsoft.com/office/powerpoint/2010/main" val="909835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721C6331-BAC2-1E3E-CB27-DAE5BF6D7B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19536" y="3284985"/>
            <a:ext cx="5724128" cy="3226837"/>
          </a:xfrm>
          <a:prstGeom prst="rect">
            <a:avLst/>
          </a:prstGeom>
        </p:spPr>
      </p:pic>
      <p:pic>
        <p:nvPicPr>
          <p:cNvPr id="6" name="Kép 5">
            <a:extLst>
              <a:ext uri="{FF2B5EF4-FFF2-40B4-BE49-F238E27FC236}">
                <a16:creationId xmlns:a16="http://schemas.microsoft.com/office/drawing/2014/main" id="{7C17AF49-E6DE-D66F-DCE9-332F558A66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9536" y="346180"/>
            <a:ext cx="5920376" cy="3946917"/>
          </a:xfrm>
          <a:prstGeom prst="rect">
            <a:avLst/>
          </a:prstGeom>
        </p:spPr>
      </p:pic>
      <p:pic>
        <p:nvPicPr>
          <p:cNvPr id="8" name="Kép 7">
            <a:extLst>
              <a:ext uri="{FF2B5EF4-FFF2-40B4-BE49-F238E27FC236}">
                <a16:creationId xmlns:a16="http://schemas.microsoft.com/office/drawing/2014/main" id="{3FAF3996-4389-E5D2-4A10-27C70E5870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058674" y="921567"/>
            <a:ext cx="4846848" cy="3635136"/>
          </a:xfrm>
          <a:prstGeom prst="rect">
            <a:avLst/>
          </a:prstGeom>
        </p:spPr>
      </p:pic>
    </p:spTree>
    <p:extLst>
      <p:ext uri="{BB962C8B-B14F-4D97-AF65-F5344CB8AC3E}">
        <p14:creationId xmlns:p14="http://schemas.microsoft.com/office/powerpoint/2010/main" val="3459144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CE37FA5F-33F2-56DB-F361-3CD0D0DB26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19536" y="332656"/>
            <a:ext cx="4860032" cy="3645024"/>
          </a:xfrm>
          <a:prstGeom prst="rect">
            <a:avLst/>
          </a:prstGeom>
        </p:spPr>
      </p:pic>
      <p:pic>
        <p:nvPicPr>
          <p:cNvPr id="6" name="Kép 5">
            <a:extLst>
              <a:ext uri="{FF2B5EF4-FFF2-40B4-BE49-F238E27FC236}">
                <a16:creationId xmlns:a16="http://schemas.microsoft.com/office/drawing/2014/main" id="{F3EFADC4-8319-2BE0-C690-7E68EC4AE1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3161" y="3429001"/>
            <a:ext cx="4536503" cy="3024335"/>
          </a:xfrm>
          <a:prstGeom prst="rect">
            <a:avLst/>
          </a:prstGeom>
        </p:spPr>
      </p:pic>
      <p:pic>
        <p:nvPicPr>
          <p:cNvPr id="8" name="Kép 7">
            <a:extLst>
              <a:ext uri="{FF2B5EF4-FFF2-40B4-BE49-F238E27FC236}">
                <a16:creationId xmlns:a16="http://schemas.microsoft.com/office/drawing/2014/main" id="{2F262460-6727-0FD9-C900-AFCC0578A6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84558" y="3654393"/>
            <a:ext cx="4356095" cy="2905673"/>
          </a:xfrm>
          <a:prstGeom prst="rect">
            <a:avLst/>
          </a:prstGeom>
        </p:spPr>
      </p:pic>
      <p:pic>
        <p:nvPicPr>
          <p:cNvPr id="10" name="Kép 9">
            <a:extLst>
              <a:ext uri="{FF2B5EF4-FFF2-40B4-BE49-F238E27FC236}">
                <a16:creationId xmlns:a16="http://schemas.microsoft.com/office/drawing/2014/main" id="{52CAE170-16E5-F1FC-B2E3-41FD44E160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2589" y="314692"/>
            <a:ext cx="4310628" cy="3232971"/>
          </a:xfrm>
          <a:prstGeom prst="rect">
            <a:avLst/>
          </a:prstGeom>
        </p:spPr>
      </p:pic>
    </p:spTree>
    <p:extLst>
      <p:ext uri="{BB962C8B-B14F-4D97-AF65-F5344CB8AC3E}">
        <p14:creationId xmlns:p14="http://schemas.microsoft.com/office/powerpoint/2010/main" val="1339753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8B71BEEF-6338-17E0-F1DB-15448909DFB6}"/>
              </a:ext>
            </a:extLst>
          </p:cNvPr>
          <p:cNvSpPr txBox="1">
            <a:spLocks/>
          </p:cNvSpPr>
          <p:nvPr/>
        </p:nvSpPr>
        <p:spPr>
          <a:xfrm>
            <a:off x="4570022" y="3308912"/>
            <a:ext cx="2930237" cy="1075310"/>
          </a:xfrm>
          <a:prstGeom prst="rect">
            <a:avLst/>
          </a:prstGeom>
        </p:spPr>
        <p:txBody>
          <a:bodyPr vert="horz" lIns="68580" tIns="34290" rIns="68580" bIns="3429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685800" rtl="0" eaLnBrk="1" fontAlgn="auto" latinLnBrk="0" hangingPunct="1">
              <a:lnSpc>
                <a:spcPct val="120000"/>
              </a:lnSpc>
              <a:spcBef>
                <a:spcPct val="0"/>
              </a:spcBef>
              <a:spcAft>
                <a:spcPts val="0"/>
              </a:spcAft>
              <a:buClrTx/>
              <a:buSzTx/>
              <a:buFontTx/>
              <a:buNone/>
              <a:tabLst/>
              <a:defRPr/>
            </a:pPr>
            <a:r>
              <a:rPr kumimoji="0" lang="pl-PL" sz="7200" b="1" i="0" u="none" strike="noStrike" kern="1200" cap="none" spc="38" normalizeH="0" baseline="0" noProof="0" dirty="0">
                <a:ln w="11430"/>
                <a:gradFill>
                  <a:gsLst>
                    <a:gs pos="25000">
                      <a:srgbClr val="EBB700">
                        <a:satMod val="155000"/>
                      </a:srgbClr>
                    </a:gs>
                    <a:gs pos="100000">
                      <a:srgbClr val="EBB700">
                        <a:shade val="45000"/>
                        <a:satMod val="165000"/>
                      </a:srgbClr>
                    </a:gs>
                  </a:gsLst>
                  <a:lin ang="5400000"/>
                </a:gradFill>
                <a:effectLst>
                  <a:outerShdw blurRad="76200" dist="50800" dir="5400000" algn="tl" rotWithShape="0">
                    <a:srgbClr val="000000">
                      <a:alpha val="65000"/>
                    </a:srgbClr>
                  </a:outerShdw>
                </a:effectLst>
                <a:uLnTx/>
                <a:uFillTx/>
                <a:latin typeface="Arial Rounded MT Bold" pitchFamily="34" charset="0"/>
                <a:ea typeface="+mn-ea"/>
                <a:cs typeface="Arial"/>
              </a:rPr>
              <a:t>935</a:t>
            </a:r>
            <a:endParaRPr kumimoji="0" lang="en-US" sz="7200" b="1" i="0" u="none" strike="noStrike" kern="1200" cap="none" spc="38" normalizeH="0" baseline="0" noProof="0" dirty="0">
              <a:ln w="11430"/>
              <a:gradFill>
                <a:gsLst>
                  <a:gs pos="25000">
                    <a:srgbClr val="EBB700">
                      <a:satMod val="155000"/>
                    </a:srgbClr>
                  </a:gs>
                  <a:gs pos="100000">
                    <a:srgbClr val="EBB700">
                      <a:shade val="45000"/>
                      <a:satMod val="165000"/>
                    </a:srgbClr>
                  </a:gs>
                </a:gsLst>
                <a:lin ang="5400000"/>
              </a:gradFill>
              <a:effectLst>
                <a:outerShdw blurRad="76200" dist="50800" dir="5400000" algn="tl" rotWithShape="0">
                  <a:srgbClr val="000000">
                    <a:alpha val="65000"/>
                  </a:srgbClr>
                </a:outerShdw>
              </a:effectLst>
              <a:uLnTx/>
              <a:uFillTx/>
              <a:latin typeface="Arial Rounded MT Bold" pitchFamily="34" charset="0"/>
              <a:ea typeface="+mn-ea"/>
              <a:cs typeface="Arial"/>
            </a:endParaRPr>
          </a:p>
        </p:txBody>
      </p:sp>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1652016" y="857251"/>
            <a:ext cx="9015984" cy="872837"/>
          </a:xfrm>
        </p:spPr>
        <p:txBody>
          <a:bodyPr>
            <a:normAutofit/>
          </a:bodyPr>
          <a:lstStyle/>
          <a:p>
            <a:pPr algn="ctr">
              <a:lnSpc>
                <a:spcPct val="150000"/>
              </a:lnSpc>
            </a:pPr>
            <a:r>
              <a:rPr lang="pl-PL" sz="2700" dirty="0">
                <a:solidFill>
                  <a:srgbClr val="FFC000"/>
                </a:solidFill>
                <a:latin typeface="Arial"/>
                <a:cs typeface="Arial"/>
              </a:rPr>
              <a:t>Lions  for  </a:t>
            </a:r>
            <a:r>
              <a:rPr lang="pl-PL" sz="2700" dirty="0" err="1">
                <a:solidFill>
                  <a:srgbClr val="FFC000"/>
                </a:solidFill>
                <a:latin typeface="Arial"/>
                <a:cs typeface="Arial"/>
              </a:rPr>
              <a:t>Ukrainians</a:t>
            </a:r>
            <a:r>
              <a:rPr lang="pl-PL" sz="2700" dirty="0">
                <a:solidFill>
                  <a:srgbClr val="FFC000"/>
                </a:solidFill>
                <a:latin typeface="Arial"/>
                <a:cs typeface="Arial"/>
              </a:rPr>
              <a:t>  2023/2024</a:t>
            </a:r>
            <a:endParaRPr lang="en-US" sz="2700" dirty="0">
              <a:solidFill>
                <a:srgbClr val="FFC000"/>
              </a:solidFill>
              <a:latin typeface="Arial"/>
              <a:cs typeface="Arial"/>
            </a:endParaRPr>
          </a:p>
        </p:txBody>
      </p:sp>
      <p:sp>
        <p:nvSpPr>
          <p:cNvPr id="15" name="Prostokąt 14"/>
          <p:cNvSpPr/>
          <p:nvPr/>
        </p:nvSpPr>
        <p:spPr>
          <a:xfrm>
            <a:off x="3049220" y="2495447"/>
            <a:ext cx="648879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B3B2B1">
                    <a:lumMod val="20000"/>
                    <a:lumOff val="80000"/>
                  </a:srgbClr>
                </a:solidFill>
                <a:effectLst/>
                <a:uLnTx/>
                <a:uFillTx/>
                <a:latin typeface="Arial"/>
                <a:ea typeface="+mn-ea"/>
                <a:cs typeface="+mn-cs"/>
              </a:rPr>
              <a:t>Which day of the war in Ukraine is it today?</a:t>
            </a:r>
            <a:endParaRPr kumimoji="0" lang="pl-PL" sz="2400" b="1" i="0" u="none" strike="noStrike" kern="1200" cap="none" spc="0" normalizeH="0" baseline="0" noProof="0" dirty="0">
              <a:ln>
                <a:noFill/>
              </a:ln>
              <a:solidFill>
                <a:srgbClr val="B3B2B1">
                  <a:lumMod val="20000"/>
                  <a:lumOff val="80000"/>
                </a:srgbClr>
              </a:solidFill>
              <a:effectLst/>
              <a:uLnTx/>
              <a:uFillTx/>
              <a:latin typeface="Arial"/>
              <a:ea typeface="+mn-ea"/>
              <a:cs typeface="+mn-cs"/>
            </a:endParaRPr>
          </a:p>
        </p:txBody>
      </p:sp>
      <p:cxnSp>
        <p:nvCxnSpPr>
          <p:cNvPr id="17" name="Łącznik prosty 16"/>
          <p:cNvCxnSpPr/>
          <p:nvPr/>
        </p:nvCxnSpPr>
        <p:spPr>
          <a:xfrm>
            <a:off x="2814783" y="1489612"/>
            <a:ext cx="7027883" cy="8906"/>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5178749"/>
      </p:ext>
    </p:extLst>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531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10EB5570-EFF4-72D3-E5C3-45D4ABDC84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5520" y="188640"/>
            <a:ext cx="3441018" cy="4588023"/>
          </a:xfrm>
          <a:prstGeom prst="rect">
            <a:avLst/>
          </a:prstGeom>
        </p:spPr>
      </p:pic>
      <p:pic>
        <p:nvPicPr>
          <p:cNvPr id="6" name="Kép 5">
            <a:extLst>
              <a:ext uri="{FF2B5EF4-FFF2-40B4-BE49-F238E27FC236}">
                <a16:creationId xmlns:a16="http://schemas.microsoft.com/office/drawing/2014/main" id="{20AC0D64-F213-872A-D276-8A136C867D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0021" y="234337"/>
            <a:ext cx="5181498" cy="3886123"/>
          </a:xfrm>
          <a:prstGeom prst="rect">
            <a:avLst/>
          </a:prstGeom>
        </p:spPr>
      </p:pic>
      <p:pic>
        <p:nvPicPr>
          <p:cNvPr id="8" name="Kép 7">
            <a:extLst>
              <a:ext uri="{FF2B5EF4-FFF2-40B4-BE49-F238E27FC236}">
                <a16:creationId xmlns:a16="http://schemas.microsoft.com/office/drawing/2014/main" id="{2496E97D-6958-D141-69AF-BAF33D4B5F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5520" y="2646294"/>
            <a:ext cx="5364088" cy="4023066"/>
          </a:xfrm>
          <a:prstGeom prst="rect">
            <a:avLst/>
          </a:prstGeom>
        </p:spPr>
      </p:pic>
      <p:pic>
        <p:nvPicPr>
          <p:cNvPr id="10" name="Kép 9">
            <a:extLst>
              <a:ext uri="{FF2B5EF4-FFF2-40B4-BE49-F238E27FC236}">
                <a16:creationId xmlns:a16="http://schemas.microsoft.com/office/drawing/2014/main" id="{6A51C03D-FBEB-8211-0D9A-321C6593D4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8084" y="3896998"/>
            <a:ext cx="4139952" cy="2759968"/>
          </a:xfrm>
          <a:prstGeom prst="rect">
            <a:avLst/>
          </a:prstGeom>
        </p:spPr>
      </p:pic>
    </p:spTree>
    <p:extLst>
      <p:ext uri="{BB962C8B-B14F-4D97-AF65-F5344CB8AC3E}">
        <p14:creationId xmlns:p14="http://schemas.microsoft.com/office/powerpoint/2010/main" val="537086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B7FFC33F-0B50-4B49-0F8A-CB0C5AB7E9E5}"/>
              </a:ext>
            </a:extLst>
          </p:cNvPr>
          <p:cNvSpPr txBox="1"/>
          <p:nvPr/>
        </p:nvSpPr>
        <p:spPr>
          <a:xfrm>
            <a:off x="5303912" y="3573017"/>
            <a:ext cx="27756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white"/>
                </a:solidFill>
                <a:effectLst/>
                <a:uLnTx/>
                <a:uFillTx/>
                <a:latin typeface="Calibri"/>
                <a:ea typeface="+mn-ea"/>
                <a:cs typeface="+mn-cs"/>
              </a:rPr>
              <a:t>More </a:t>
            </a:r>
            <a:r>
              <a:rPr kumimoji="0" lang="hu-HU" sz="1800" b="0" i="0" u="none" strike="noStrike" kern="1200" cap="none" spc="0" normalizeH="0" baseline="0" noProof="0" dirty="0" err="1">
                <a:ln>
                  <a:noFill/>
                </a:ln>
                <a:solidFill>
                  <a:prstClr val="white"/>
                </a:solidFill>
                <a:effectLst/>
                <a:uLnTx/>
                <a:uFillTx/>
                <a:latin typeface="Calibri"/>
                <a:ea typeface="+mn-ea"/>
                <a:cs typeface="+mn-cs"/>
              </a:rPr>
              <a:t>photos</a:t>
            </a:r>
            <a:r>
              <a:rPr kumimoji="0" lang="hu-HU" sz="1800" b="0" i="0" u="none" strike="noStrike" kern="1200" cap="none" spc="0" normalizeH="0" baseline="0" noProof="0" dirty="0">
                <a:ln>
                  <a:noFill/>
                </a:ln>
                <a:solidFill>
                  <a:prstClr val="white"/>
                </a:solidFill>
                <a:effectLst/>
                <a:uLnTx/>
                <a:uFillTx/>
                <a:latin typeface="Calibri"/>
                <a:ea typeface="+mn-ea"/>
                <a:cs typeface="+mn-cs"/>
              </a:rPr>
              <a:t> </a:t>
            </a:r>
            <a:r>
              <a:rPr kumimoji="0" lang="hu-HU" sz="1800" b="0" i="0" u="none" strike="noStrike" kern="1200" cap="none" spc="0" normalizeH="0" baseline="0" noProof="0" dirty="0" err="1">
                <a:ln>
                  <a:noFill/>
                </a:ln>
                <a:solidFill>
                  <a:prstClr val="white"/>
                </a:solidFill>
                <a:effectLst/>
                <a:uLnTx/>
                <a:uFillTx/>
                <a:latin typeface="Calibri"/>
                <a:ea typeface="+mn-ea"/>
                <a:cs typeface="+mn-cs"/>
              </a:rPr>
              <a:t>for</a:t>
            </a:r>
            <a:r>
              <a:rPr kumimoji="0" lang="hu-HU" sz="1800" b="0" i="0" u="none" strike="noStrike" kern="1200" cap="none" spc="0" normalizeH="0" baseline="0" noProof="0" dirty="0">
                <a:ln>
                  <a:noFill/>
                </a:ln>
                <a:solidFill>
                  <a:prstClr val="white"/>
                </a:solidFill>
                <a:effectLst/>
                <a:uLnTx/>
                <a:uFillTx/>
                <a:latin typeface="Calibri"/>
                <a:ea typeface="+mn-ea"/>
                <a:cs typeface="+mn-cs"/>
              </a:rPr>
              <a:t> </a:t>
            </a:r>
            <a:r>
              <a:rPr kumimoji="0" lang="hu-HU" sz="1800" b="0" i="0" u="none" strike="noStrike" kern="1200" cap="none" spc="0" normalizeH="0" baseline="0" noProof="0" dirty="0" err="1">
                <a:ln>
                  <a:noFill/>
                </a:ln>
                <a:solidFill>
                  <a:prstClr val="white"/>
                </a:solidFill>
                <a:effectLst/>
                <a:uLnTx/>
                <a:uFillTx/>
                <a:latin typeface="Calibri"/>
                <a:ea typeface="+mn-ea"/>
                <a:cs typeface="+mn-cs"/>
              </a:rPr>
              <a:t>scrolling</a:t>
            </a:r>
            <a:r>
              <a:rPr kumimoji="0" lang="hu-HU" sz="18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Kép 3">
            <a:extLst>
              <a:ext uri="{FF2B5EF4-FFF2-40B4-BE49-F238E27FC236}">
                <a16:creationId xmlns:a16="http://schemas.microsoft.com/office/drawing/2014/main" id="{D9D91179-F5F7-1A5C-FB4A-BE410E9F32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41076" y="268776"/>
            <a:ext cx="5864436" cy="3304241"/>
          </a:xfrm>
          <a:prstGeom prst="rect">
            <a:avLst/>
          </a:prstGeom>
        </p:spPr>
      </p:pic>
      <p:pic>
        <p:nvPicPr>
          <p:cNvPr id="6" name="Kép 5">
            <a:extLst>
              <a:ext uri="{FF2B5EF4-FFF2-40B4-BE49-F238E27FC236}">
                <a16:creationId xmlns:a16="http://schemas.microsoft.com/office/drawing/2014/main" id="{4449D390-3D32-7E6D-36A8-EC19D68349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5789" y="802399"/>
            <a:ext cx="3723878" cy="4965171"/>
          </a:xfrm>
          <a:prstGeom prst="rect">
            <a:avLst/>
          </a:prstGeom>
        </p:spPr>
      </p:pic>
      <p:pic>
        <p:nvPicPr>
          <p:cNvPr id="8" name="Kép 7">
            <a:extLst>
              <a:ext uri="{FF2B5EF4-FFF2-40B4-BE49-F238E27FC236}">
                <a16:creationId xmlns:a16="http://schemas.microsoft.com/office/drawing/2014/main" id="{ADAC0364-BBBD-584C-E17D-D7ED89B41F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5840" y="3270616"/>
            <a:ext cx="5749672" cy="3234190"/>
          </a:xfrm>
          <a:prstGeom prst="rect">
            <a:avLst/>
          </a:prstGeom>
        </p:spPr>
      </p:pic>
    </p:spTree>
    <p:extLst>
      <p:ext uri="{BB962C8B-B14F-4D97-AF65-F5344CB8AC3E}">
        <p14:creationId xmlns:p14="http://schemas.microsoft.com/office/powerpoint/2010/main" val="2574414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372B6FF8-E909-8926-4925-21B8ABF966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3321" y="2636472"/>
            <a:ext cx="5146620" cy="3850315"/>
          </a:xfrm>
          <a:prstGeom prst="rect">
            <a:avLst/>
          </a:prstGeom>
        </p:spPr>
      </p:pic>
      <p:pic>
        <p:nvPicPr>
          <p:cNvPr id="4" name="Kép 3">
            <a:extLst>
              <a:ext uri="{FF2B5EF4-FFF2-40B4-BE49-F238E27FC236}">
                <a16:creationId xmlns:a16="http://schemas.microsoft.com/office/drawing/2014/main" id="{0EA21998-7F5B-B31C-24D7-5B4F6DC65A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4072" y="1689634"/>
            <a:ext cx="3597864" cy="4797152"/>
          </a:xfrm>
          <a:prstGeom prst="rect">
            <a:avLst/>
          </a:prstGeom>
        </p:spPr>
      </p:pic>
      <p:pic>
        <p:nvPicPr>
          <p:cNvPr id="6" name="Kép 5">
            <a:extLst>
              <a:ext uri="{FF2B5EF4-FFF2-40B4-BE49-F238E27FC236}">
                <a16:creationId xmlns:a16="http://schemas.microsoft.com/office/drawing/2014/main" id="{C9691010-C69C-8377-C99E-4B0BFB636D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3321" y="336898"/>
            <a:ext cx="6012160" cy="2705472"/>
          </a:xfrm>
          <a:prstGeom prst="rect">
            <a:avLst/>
          </a:prstGeom>
        </p:spPr>
      </p:pic>
      <p:pic>
        <p:nvPicPr>
          <p:cNvPr id="8" name="Kép 7">
            <a:extLst>
              <a:ext uri="{FF2B5EF4-FFF2-40B4-BE49-F238E27FC236}">
                <a16:creationId xmlns:a16="http://schemas.microsoft.com/office/drawing/2014/main" id="{DEE29DEE-47EB-E0CD-03AB-FA7F0FF47D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5444" y="371214"/>
            <a:ext cx="4056493" cy="3042370"/>
          </a:xfrm>
          <a:prstGeom prst="rect">
            <a:avLst/>
          </a:prstGeom>
        </p:spPr>
      </p:pic>
    </p:spTree>
    <p:extLst>
      <p:ext uri="{BB962C8B-B14F-4D97-AF65-F5344CB8AC3E}">
        <p14:creationId xmlns:p14="http://schemas.microsoft.com/office/powerpoint/2010/main" val="2892631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Egy embléma közelképe&#10;&#10;Automatikusan létrehozott leírás">
            <a:extLst>
              <a:ext uri="{FF2B5EF4-FFF2-40B4-BE49-F238E27FC236}">
                <a16:creationId xmlns:a16="http://schemas.microsoft.com/office/drawing/2014/main" id="{8045422F-7258-40AC-BD2E-2469AA4489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1524016" y="857258"/>
            <a:ext cx="9143984" cy="5143493"/>
          </a:xfrm>
          <a:prstGeom prst="rect">
            <a:avLst/>
          </a:prstGeom>
        </p:spPr>
      </p:pic>
      <p:sp>
        <p:nvSpPr>
          <p:cNvPr id="5" name="Cím 4">
            <a:extLst>
              <a:ext uri="{FF2B5EF4-FFF2-40B4-BE49-F238E27FC236}">
                <a16:creationId xmlns:a16="http://schemas.microsoft.com/office/drawing/2014/main" id="{B10F1245-C8C5-F4CD-1427-1C5A9BF4E347}"/>
              </a:ext>
            </a:extLst>
          </p:cNvPr>
          <p:cNvSpPr>
            <a:spLocks noGrp="1"/>
          </p:cNvSpPr>
          <p:nvPr>
            <p:ph type="ctrTitle"/>
          </p:nvPr>
        </p:nvSpPr>
        <p:spPr>
          <a:xfrm>
            <a:off x="1524000" y="904749"/>
            <a:ext cx="6264696" cy="2304256"/>
          </a:xfrm>
        </p:spPr>
        <p:txBody>
          <a:bodyPr>
            <a:noAutofit/>
          </a:bodyPr>
          <a:lstStyle/>
          <a:p>
            <a:r>
              <a:rPr lang="hu-HU" sz="3200" dirty="0">
                <a:solidFill>
                  <a:srgbClr val="003399"/>
                </a:solidFill>
                <a:latin typeface="Times New Roman" panose="02020603050405020304" pitchFamily="18" charset="0"/>
                <a:cs typeface="Times New Roman" panose="02020603050405020304" pitchFamily="18" charset="0"/>
              </a:rPr>
              <a:t>In </a:t>
            </a:r>
            <a:r>
              <a:rPr lang="hu-HU" sz="3200" dirty="0" err="1">
                <a:solidFill>
                  <a:srgbClr val="003399"/>
                </a:solidFill>
                <a:latin typeface="Times New Roman" panose="02020603050405020304" pitchFamily="18" charset="0"/>
                <a:cs typeface="Times New Roman" panose="02020603050405020304" pitchFamily="18" charset="0"/>
              </a:rPr>
              <a:t>the</a:t>
            </a:r>
            <a:r>
              <a:rPr lang="hu-HU" sz="3200" dirty="0">
                <a:solidFill>
                  <a:srgbClr val="003399"/>
                </a:solidFill>
                <a:latin typeface="Times New Roman" panose="02020603050405020304" pitchFamily="18" charset="0"/>
                <a:cs typeface="Times New Roman" panose="02020603050405020304" pitchFamily="18" charset="0"/>
              </a:rPr>
              <a:t> </a:t>
            </a:r>
            <a:r>
              <a:rPr lang="hu-HU" sz="3200" dirty="0" err="1">
                <a:solidFill>
                  <a:srgbClr val="003399"/>
                </a:solidFill>
                <a:latin typeface="Times New Roman" panose="02020603050405020304" pitchFamily="18" charset="0"/>
                <a:cs typeface="Times New Roman" panose="02020603050405020304" pitchFamily="18" charset="0"/>
              </a:rPr>
              <a:t>Lionistic</a:t>
            </a:r>
            <a:r>
              <a:rPr lang="hu-HU" sz="3200" dirty="0">
                <a:solidFill>
                  <a:srgbClr val="003399"/>
                </a:solidFill>
                <a:latin typeface="Times New Roman" panose="02020603050405020304" pitchFamily="18" charset="0"/>
                <a:cs typeface="Times New Roman" panose="02020603050405020304" pitchFamily="18" charset="0"/>
              </a:rPr>
              <a:t> </a:t>
            </a:r>
            <a:r>
              <a:rPr lang="hu-HU" sz="3200" dirty="0" err="1">
                <a:solidFill>
                  <a:srgbClr val="003399"/>
                </a:solidFill>
                <a:latin typeface="Times New Roman" panose="02020603050405020304" pitchFamily="18" charset="0"/>
                <a:cs typeface="Times New Roman" panose="02020603050405020304" pitchFamily="18" charset="0"/>
              </a:rPr>
              <a:t>year</a:t>
            </a:r>
            <a:r>
              <a:rPr lang="hu-HU" sz="3200" dirty="0">
                <a:solidFill>
                  <a:srgbClr val="003399"/>
                </a:solidFill>
                <a:latin typeface="Times New Roman" panose="02020603050405020304" pitchFamily="18" charset="0"/>
                <a:cs typeface="Times New Roman" panose="02020603050405020304" pitchFamily="18" charset="0"/>
              </a:rPr>
              <a:t> 2023/24 o</a:t>
            </a:r>
            <a:r>
              <a:rPr lang="en-US" sz="3200" dirty="0" err="1">
                <a:solidFill>
                  <a:srgbClr val="003399"/>
                </a:solidFill>
                <a:latin typeface="Times New Roman" panose="02020603050405020304" pitchFamily="18" charset="0"/>
                <a:cs typeface="Times New Roman" panose="02020603050405020304" pitchFamily="18" charset="0"/>
              </a:rPr>
              <a:t>ur</a:t>
            </a:r>
            <a:r>
              <a:rPr lang="en-US" sz="3200" dirty="0">
                <a:solidFill>
                  <a:srgbClr val="003399"/>
                </a:solidFill>
                <a:latin typeface="Times New Roman" panose="02020603050405020304" pitchFamily="18" charset="0"/>
                <a:cs typeface="Times New Roman" panose="02020603050405020304" pitchFamily="18" charset="0"/>
              </a:rPr>
              <a:t> most important project was a </a:t>
            </a:r>
            <a:r>
              <a:rPr lang="hu-HU" sz="3200" dirty="0">
                <a:solidFill>
                  <a:srgbClr val="003399"/>
                </a:solidFill>
                <a:latin typeface="Times New Roman" panose="02020603050405020304" pitchFamily="18" charset="0"/>
                <a:cs typeface="Times New Roman" panose="02020603050405020304" pitchFamily="18" charset="0"/>
              </a:rPr>
              <a:t>H</a:t>
            </a:r>
            <a:r>
              <a:rPr lang="en-US" sz="3200" dirty="0" err="1">
                <a:solidFill>
                  <a:srgbClr val="003399"/>
                </a:solidFill>
                <a:latin typeface="Times New Roman" panose="02020603050405020304" pitchFamily="18" charset="0"/>
                <a:cs typeface="Times New Roman" panose="02020603050405020304" pitchFamily="18" charset="0"/>
              </a:rPr>
              <a:t>unger</a:t>
            </a:r>
            <a:r>
              <a:rPr lang="en-US" sz="3200" dirty="0">
                <a:solidFill>
                  <a:srgbClr val="003399"/>
                </a:solidFill>
                <a:latin typeface="Times New Roman" panose="02020603050405020304" pitchFamily="18" charset="0"/>
                <a:cs typeface="Times New Roman" panose="02020603050405020304" pitchFamily="18" charset="0"/>
              </a:rPr>
              <a:t> Grant. This is a classic core four grant worth nearly 80</a:t>
            </a:r>
            <a:r>
              <a:rPr lang="hu-HU" sz="3200" dirty="0">
                <a:solidFill>
                  <a:srgbClr val="003399"/>
                </a:solidFill>
                <a:latin typeface="Times New Roman" panose="02020603050405020304" pitchFamily="18" charset="0"/>
                <a:cs typeface="Times New Roman" panose="02020603050405020304" pitchFamily="18" charset="0"/>
              </a:rPr>
              <a:t>.000 U$D</a:t>
            </a:r>
            <a:r>
              <a:rPr lang="en-US" sz="3200" dirty="0">
                <a:solidFill>
                  <a:srgbClr val="003399"/>
                </a:solidFill>
                <a:latin typeface="Times New Roman" panose="02020603050405020304" pitchFamily="18" charset="0"/>
                <a:cs typeface="Times New Roman" panose="02020603050405020304" pitchFamily="18" charset="0"/>
              </a:rPr>
              <a:t> </a:t>
            </a:r>
            <a:endParaRPr lang="hu-HU" sz="3200" dirty="0">
              <a:solidFill>
                <a:srgbClr val="003399"/>
              </a:solidFill>
              <a:latin typeface="Times New Roman" panose="02020603050405020304" pitchFamily="18" charset="0"/>
              <a:cs typeface="Times New Roman" panose="02020603050405020304" pitchFamily="18" charset="0"/>
            </a:endParaRPr>
          </a:p>
        </p:txBody>
      </p:sp>
      <p:sp>
        <p:nvSpPr>
          <p:cNvPr id="8" name="Alcím 7">
            <a:extLst>
              <a:ext uri="{FF2B5EF4-FFF2-40B4-BE49-F238E27FC236}">
                <a16:creationId xmlns:a16="http://schemas.microsoft.com/office/drawing/2014/main" id="{3867F332-662B-2F4D-284F-B80C23D6C83A}"/>
              </a:ext>
            </a:extLst>
          </p:cNvPr>
          <p:cNvSpPr>
            <a:spLocks noGrp="1"/>
          </p:cNvSpPr>
          <p:nvPr>
            <p:ph type="subTitle" idx="1"/>
          </p:nvPr>
        </p:nvSpPr>
        <p:spPr>
          <a:xfrm>
            <a:off x="5879976" y="3420793"/>
            <a:ext cx="4104456" cy="2532458"/>
          </a:xfrm>
        </p:spPr>
        <p:txBody>
          <a:bodyPr>
            <a:normAutofit/>
          </a:bodyPr>
          <a:lstStyle/>
          <a:p>
            <a:r>
              <a:rPr lang="en-US" dirty="0">
                <a:solidFill>
                  <a:srgbClr val="0022B0"/>
                </a:solidFill>
                <a:latin typeface="Times New Roman" panose="02020603050405020304" pitchFamily="18" charset="0"/>
                <a:cs typeface="Times New Roman" panose="02020603050405020304" pitchFamily="18" charset="0"/>
              </a:rPr>
              <a:t>The project was implemented by our club, the Budapest </a:t>
            </a:r>
            <a:r>
              <a:rPr lang="en-US" dirty="0" err="1">
                <a:solidFill>
                  <a:srgbClr val="0022B0"/>
                </a:solidFill>
                <a:latin typeface="Times New Roman" panose="02020603050405020304" pitchFamily="18" charset="0"/>
                <a:cs typeface="Times New Roman" panose="02020603050405020304" pitchFamily="18" charset="0"/>
              </a:rPr>
              <a:t>Mozaik</a:t>
            </a:r>
            <a:r>
              <a:rPr lang="en-US" dirty="0">
                <a:solidFill>
                  <a:srgbClr val="0022B0"/>
                </a:solidFill>
                <a:latin typeface="Times New Roman" panose="02020603050405020304" pitchFamily="18" charset="0"/>
                <a:cs typeface="Times New Roman" panose="02020603050405020304" pitchFamily="18" charset="0"/>
              </a:rPr>
              <a:t> Lions.</a:t>
            </a:r>
            <a:endParaRPr lang="hu-HU" dirty="0">
              <a:solidFill>
                <a:srgbClr val="0022B0"/>
              </a:solidFill>
              <a:latin typeface="Times New Roman" panose="02020603050405020304" pitchFamily="18" charset="0"/>
              <a:cs typeface="Times New Roman" panose="02020603050405020304" pitchFamily="18" charset="0"/>
            </a:endParaRPr>
          </a:p>
        </p:txBody>
      </p:sp>
      <p:pic>
        <p:nvPicPr>
          <p:cNvPr id="3" name="Kép 2">
            <a:extLst>
              <a:ext uri="{FF2B5EF4-FFF2-40B4-BE49-F238E27FC236}">
                <a16:creationId xmlns:a16="http://schemas.microsoft.com/office/drawing/2014/main" id="{45CAB20A-F842-922C-8965-754D1876AA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1544" y="3212976"/>
            <a:ext cx="3284984" cy="3284984"/>
          </a:xfrm>
          <a:prstGeom prst="rect">
            <a:avLst/>
          </a:prstGeom>
        </p:spPr>
      </p:pic>
      <p:pic>
        <p:nvPicPr>
          <p:cNvPr id="7" name="Kép 6">
            <a:extLst>
              <a:ext uri="{FF2B5EF4-FFF2-40B4-BE49-F238E27FC236}">
                <a16:creationId xmlns:a16="http://schemas.microsoft.com/office/drawing/2014/main" id="{52C48727-965E-9503-E537-A39C5F99B7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6759" y="364916"/>
            <a:ext cx="2869338" cy="2595485"/>
          </a:xfrm>
          <a:prstGeom prst="rect">
            <a:avLst/>
          </a:prstGeom>
        </p:spPr>
      </p:pic>
    </p:spTree>
    <p:extLst>
      <p:ext uri="{BB962C8B-B14F-4D97-AF65-F5344CB8AC3E}">
        <p14:creationId xmlns:p14="http://schemas.microsoft.com/office/powerpoint/2010/main" val="518634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BCE69A15-E8B5-6DA4-F1CF-F50691C0D2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91544" y="381000"/>
            <a:ext cx="7380312" cy="4920208"/>
          </a:xfrm>
          <a:prstGeom prst="rect">
            <a:avLst/>
          </a:prstGeom>
        </p:spPr>
      </p:pic>
      <p:pic>
        <p:nvPicPr>
          <p:cNvPr id="6" name="Kép 5">
            <a:extLst>
              <a:ext uri="{FF2B5EF4-FFF2-40B4-BE49-F238E27FC236}">
                <a16:creationId xmlns:a16="http://schemas.microsoft.com/office/drawing/2014/main" id="{494ADD6B-9D2C-82BD-9715-0ECF8A52FB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40016" y="3789040"/>
            <a:ext cx="4031940" cy="2687960"/>
          </a:xfrm>
          <a:prstGeom prst="rect">
            <a:avLst/>
          </a:prstGeom>
        </p:spPr>
      </p:pic>
      <p:pic>
        <p:nvPicPr>
          <p:cNvPr id="8" name="Kép 7">
            <a:extLst>
              <a:ext uri="{FF2B5EF4-FFF2-40B4-BE49-F238E27FC236}">
                <a16:creationId xmlns:a16="http://schemas.microsoft.com/office/drawing/2014/main" id="{8F5B191E-6845-703C-7BBC-458DA7DB31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1545" y="3746342"/>
            <a:ext cx="4896544" cy="2754306"/>
          </a:xfrm>
          <a:prstGeom prst="rect">
            <a:avLst/>
          </a:prstGeom>
        </p:spPr>
      </p:pic>
      <p:pic>
        <p:nvPicPr>
          <p:cNvPr id="9" name="Kép 8">
            <a:extLst>
              <a:ext uri="{FF2B5EF4-FFF2-40B4-BE49-F238E27FC236}">
                <a16:creationId xmlns:a16="http://schemas.microsoft.com/office/drawing/2014/main" id="{88EBA380-7F0B-5CC0-BA3F-BE547A4B80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15908" y="381000"/>
            <a:ext cx="2111896" cy="2111896"/>
          </a:xfrm>
          <a:prstGeom prst="rect">
            <a:avLst/>
          </a:prstGeom>
        </p:spPr>
      </p:pic>
    </p:spTree>
    <p:extLst>
      <p:ext uri="{BB962C8B-B14F-4D97-AF65-F5344CB8AC3E}">
        <p14:creationId xmlns:p14="http://schemas.microsoft.com/office/powerpoint/2010/main" val="269771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Egy embléma közelképe&#10;&#10;Automatikusan létrehozott leírás">
            <a:extLst>
              <a:ext uri="{FF2B5EF4-FFF2-40B4-BE49-F238E27FC236}">
                <a16:creationId xmlns:a16="http://schemas.microsoft.com/office/drawing/2014/main" id="{8045422F-7258-40AC-BD2E-2469AA4489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1524016" y="857258"/>
            <a:ext cx="9143984" cy="5143493"/>
          </a:xfrm>
          <a:prstGeom prst="rect">
            <a:avLst/>
          </a:prstGeom>
        </p:spPr>
      </p:pic>
      <p:sp>
        <p:nvSpPr>
          <p:cNvPr id="5" name="Cím 4">
            <a:extLst>
              <a:ext uri="{FF2B5EF4-FFF2-40B4-BE49-F238E27FC236}">
                <a16:creationId xmlns:a16="http://schemas.microsoft.com/office/drawing/2014/main" id="{B10F1245-C8C5-F4CD-1427-1C5A9BF4E347}"/>
              </a:ext>
            </a:extLst>
          </p:cNvPr>
          <p:cNvSpPr>
            <a:spLocks noGrp="1"/>
          </p:cNvSpPr>
          <p:nvPr>
            <p:ph type="ctrTitle"/>
          </p:nvPr>
        </p:nvSpPr>
        <p:spPr>
          <a:xfrm>
            <a:off x="2209800" y="1280826"/>
            <a:ext cx="7772400" cy="2162671"/>
          </a:xfrm>
        </p:spPr>
        <p:txBody>
          <a:bodyPr>
            <a:normAutofit/>
          </a:bodyPr>
          <a:lstStyle/>
          <a:p>
            <a:r>
              <a:rPr lang="hu-HU" dirty="0" err="1">
                <a:solidFill>
                  <a:srgbClr val="003399"/>
                </a:solidFill>
                <a:latin typeface="Times New Roman" panose="02020603050405020304" pitchFamily="18" charset="0"/>
                <a:cs typeface="Times New Roman" panose="02020603050405020304" pitchFamily="18" charset="0"/>
              </a:rPr>
              <a:t>Thanks</a:t>
            </a:r>
            <a:r>
              <a:rPr lang="hu-HU" dirty="0">
                <a:solidFill>
                  <a:srgbClr val="003399"/>
                </a:solidFill>
                <a:latin typeface="Times New Roman" panose="02020603050405020304" pitchFamily="18" charset="0"/>
                <a:cs typeface="Times New Roman" panose="02020603050405020304" pitchFamily="18" charset="0"/>
              </a:rPr>
              <a:t> </a:t>
            </a:r>
            <a:r>
              <a:rPr lang="hu-HU" dirty="0" err="1">
                <a:solidFill>
                  <a:srgbClr val="003399"/>
                </a:solidFill>
                <a:latin typeface="Times New Roman" panose="02020603050405020304" pitchFamily="18" charset="0"/>
                <a:cs typeface="Times New Roman" panose="02020603050405020304" pitchFamily="18" charset="0"/>
              </a:rPr>
              <a:t>for</a:t>
            </a:r>
            <a:r>
              <a:rPr lang="hu-HU" dirty="0">
                <a:solidFill>
                  <a:srgbClr val="003399"/>
                </a:solidFill>
                <a:latin typeface="Times New Roman" panose="02020603050405020304" pitchFamily="18" charset="0"/>
                <a:cs typeface="Times New Roman" panose="02020603050405020304" pitchFamily="18" charset="0"/>
              </a:rPr>
              <a:t> </a:t>
            </a:r>
            <a:r>
              <a:rPr lang="hu-HU" dirty="0" err="1">
                <a:solidFill>
                  <a:srgbClr val="003399"/>
                </a:solidFill>
                <a:latin typeface="Times New Roman" panose="02020603050405020304" pitchFamily="18" charset="0"/>
                <a:cs typeface="Times New Roman" panose="02020603050405020304" pitchFamily="18" charset="0"/>
              </a:rPr>
              <a:t>Your</a:t>
            </a:r>
            <a:r>
              <a:rPr lang="hu-HU" dirty="0">
                <a:solidFill>
                  <a:srgbClr val="003399"/>
                </a:solidFill>
                <a:latin typeface="Times New Roman" panose="02020603050405020304" pitchFamily="18" charset="0"/>
                <a:cs typeface="Times New Roman" panose="02020603050405020304" pitchFamily="18" charset="0"/>
              </a:rPr>
              <a:t> </a:t>
            </a:r>
            <a:r>
              <a:rPr lang="hu-HU" dirty="0" err="1">
                <a:solidFill>
                  <a:srgbClr val="003399"/>
                </a:solidFill>
                <a:latin typeface="Times New Roman" panose="02020603050405020304" pitchFamily="18" charset="0"/>
                <a:cs typeface="Times New Roman" panose="02020603050405020304" pitchFamily="18" charset="0"/>
              </a:rPr>
              <a:t>attention</a:t>
            </a:r>
            <a:r>
              <a:rPr lang="hu-HU" dirty="0">
                <a:solidFill>
                  <a:srgbClr val="003399"/>
                </a:solidFill>
                <a:latin typeface="Times New Roman" panose="02020603050405020304" pitchFamily="18" charset="0"/>
                <a:cs typeface="Times New Roman" panose="02020603050405020304" pitchFamily="18" charset="0"/>
              </a:rPr>
              <a:t>, </a:t>
            </a:r>
            <a:br>
              <a:rPr lang="hu-HU" dirty="0">
                <a:solidFill>
                  <a:srgbClr val="003399"/>
                </a:solidFill>
                <a:latin typeface="Times New Roman" panose="02020603050405020304" pitchFamily="18" charset="0"/>
                <a:cs typeface="Times New Roman" panose="02020603050405020304" pitchFamily="18" charset="0"/>
              </a:rPr>
            </a:br>
            <a:r>
              <a:rPr lang="hu-HU" dirty="0">
                <a:solidFill>
                  <a:srgbClr val="003399"/>
                </a:solidFill>
                <a:latin typeface="Times New Roman" panose="02020603050405020304" pitchFamily="18" charset="0"/>
                <a:cs typeface="Times New Roman" panose="02020603050405020304" pitchFamily="18" charset="0"/>
              </a:rPr>
              <a:t>András Fésűs</a:t>
            </a:r>
            <a:br>
              <a:rPr lang="hu-HU" dirty="0">
                <a:solidFill>
                  <a:srgbClr val="003399"/>
                </a:solidFill>
                <a:latin typeface="Times New Roman" panose="02020603050405020304" pitchFamily="18" charset="0"/>
                <a:cs typeface="Times New Roman" panose="02020603050405020304" pitchFamily="18" charset="0"/>
              </a:rPr>
            </a:br>
            <a:r>
              <a:rPr lang="hu-HU" sz="2800" dirty="0">
                <a:solidFill>
                  <a:srgbClr val="003399"/>
                </a:solidFill>
                <a:latin typeface="Times New Roman" panose="02020603050405020304" pitchFamily="18" charset="0"/>
                <a:cs typeface="Times New Roman" panose="02020603050405020304" pitchFamily="18" charset="0"/>
              </a:rPr>
              <a:t>PDG, LCIF, YCE</a:t>
            </a:r>
          </a:p>
        </p:txBody>
      </p:sp>
      <p:sp>
        <p:nvSpPr>
          <p:cNvPr id="8" name="Alcím 7">
            <a:extLst>
              <a:ext uri="{FF2B5EF4-FFF2-40B4-BE49-F238E27FC236}">
                <a16:creationId xmlns:a16="http://schemas.microsoft.com/office/drawing/2014/main" id="{3867F332-662B-2F4D-284F-B80C23D6C83A}"/>
              </a:ext>
            </a:extLst>
          </p:cNvPr>
          <p:cNvSpPr>
            <a:spLocks noGrp="1"/>
          </p:cNvSpPr>
          <p:nvPr>
            <p:ph type="subTitle" idx="1"/>
          </p:nvPr>
        </p:nvSpPr>
        <p:spPr>
          <a:xfrm>
            <a:off x="2495600" y="3717032"/>
            <a:ext cx="7272808" cy="1860142"/>
          </a:xfrm>
        </p:spPr>
        <p:txBody>
          <a:bodyPr>
            <a:normAutofit/>
          </a:bodyPr>
          <a:lstStyle/>
          <a:p>
            <a:r>
              <a:rPr lang="hu-HU" dirty="0">
                <a:solidFill>
                  <a:srgbClr val="0022B0"/>
                </a:solidFill>
                <a:latin typeface="Times New Roman" panose="02020603050405020304" pitchFamily="18" charset="0"/>
                <a:cs typeface="Times New Roman" panose="02020603050405020304" pitchFamily="18" charset="0"/>
              </a:rPr>
              <a:t>Mobil: +3630-3303063</a:t>
            </a:r>
          </a:p>
          <a:p>
            <a:r>
              <a:rPr lang="hu-HU" dirty="0">
                <a:solidFill>
                  <a:srgbClr val="0022B0"/>
                </a:solidFill>
                <a:latin typeface="Times New Roman" panose="02020603050405020304" pitchFamily="18" charset="0"/>
                <a:cs typeface="Times New Roman" panose="02020603050405020304" pitchFamily="18" charset="0"/>
              </a:rPr>
              <a:t>E-mail: fa@europr.hu</a:t>
            </a:r>
          </a:p>
          <a:p>
            <a:endParaRPr lang="hu-HU" dirty="0">
              <a:solidFill>
                <a:srgbClr val="0022B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0538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1691383" y="1256577"/>
            <a:ext cx="8739359" cy="1203842"/>
          </a:xfrm>
        </p:spPr>
        <p:txBody>
          <a:bodyPr>
            <a:normAutofit/>
          </a:bodyPr>
          <a:lstStyle/>
          <a:p>
            <a:pPr algn="ctr">
              <a:lnSpc>
                <a:spcPct val="150000"/>
              </a:lnSpc>
            </a:pPr>
            <a:r>
              <a:rPr lang="pl-PL" sz="3000" dirty="0" err="1">
                <a:solidFill>
                  <a:srgbClr val="FFC000"/>
                </a:solidFill>
                <a:latin typeface="Arial"/>
                <a:cs typeface="Arial"/>
              </a:rPr>
              <a:t>Slovak</a:t>
            </a:r>
            <a:r>
              <a:rPr lang="pl-PL" sz="3000" dirty="0">
                <a:solidFill>
                  <a:srgbClr val="FFC000"/>
                </a:solidFill>
                <a:latin typeface="Arial"/>
                <a:cs typeface="Arial"/>
              </a:rPr>
              <a:t> &amp; Czech Lions for </a:t>
            </a:r>
            <a:r>
              <a:rPr lang="pl-PL" sz="3000" dirty="0" err="1">
                <a:solidFill>
                  <a:srgbClr val="FFC000"/>
                </a:solidFill>
                <a:latin typeface="Arial"/>
                <a:cs typeface="Arial"/>
              </a:rPr>
              <a:t>Ukrainians</a:t>
            </a:r>
            <a:r>
              <a:rPr lang="pl-PL" sz="3000" dirty="0">
                <a:solidFill>
                  <a:srgbClr val="FFC000"/>
                </a:solidFill>
                <a:latin typeface="Arial"/>
                <a:cs typeface="Arial"/>
              </a:rPr>
              <a:t> </a:t>
            </a:r>
            <a:endParaRPr lang="en-US" sz="3000" dirty="0">
              <a:solidFill>
                <a:srgbClr val="FFC000"/>
              </a:solidFill>
              <a:latin typeface="Arial"/>
              <a:cs typeface="Arial"/>
            </a:endParaRPr>
          </a:p>
        </p:txBody>
      </p:sp>
      <p:cxnSp>
        <p:nvCxnSpPr>
          <p:cNvPr id="5" name="Łącznik prosty 4"/>
          <p:cNvCxnSpPr/>
          <p:nvPr/>
        </p:nvCxnSpPr>
        <p:spPr>
          <a:xfrm>
            <a:off x="2547588" y="2594017"/>
            <a:ext cx="7027883" cy="8906"/>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1FBCE0B6-C5DD-9769-6C63-3F348E7CD001}"/>
              </a:ext>
            </a:extLst>
          </p:cNvPr>
          <p:cNvSpPr txBox="1">
            <a:spLocks/>
          </p:cNvSpPr>
          <p:nvPr/>
        </p:nvSpPr>
        <p:spPr>
          <a:xfrm>
            <a:off x="3521282" y="3315443"/>
            <a:ext cx="3217820" cy="1104406"/>
          </a:xfrm>
          <a:prstGeom prst="rect">
            <a:avLst/>
          </a:prstGeom>
        </p:spPr>
        <p:txBody>
          <a:bodyPr vert="horz" lIns="68580" tIns="34290" rIns="68580" bIns="34290" rtlCol="0" anchor="t">
            <a:noAutofit/>
          </a:body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pl-PL" sz="2100" b="1" i="0" u="none" strike="noStrike" kern="1200" cap="none" spc="0" normalizeH="0" baseline="0" noProof="0" dirty="0">
                <a:ln>
                  <a:noFill/>
                </a:ln>
                <a:solidFill>
                  <a:srgbClr val="FEFFFF"/>
                </a:solidFill>
                <a:effectLst/>
                <a:uLnTx/>
                <a:uFillTx/>
                <a:latin typeface="Arial"/>
                <a:ea typeface="+mn-ea"/>
                <a:cs typeface="Arial"/>
              </a:rPr>
              <a:t>Milan </a:t>
            </a:r>
            <a:r>
              <a:rPr kumimoji="0" lang="pl-PL" sz="2100" b="1" i="0" u="none" strike="noStrike" kern="1200" cap="none" spc="0" normalizeH="0" baseline="0" noProof="0" dirty="0" err="1">
                <a:ln>
                  <a:noFill/>
                </a:ln>
                <a:solidFill>
                  <a:srgbClr val="FEFFFF"/>
                </a:solidFill>
                <a:effectLst/>
                <a:uLnTx/>
                <a:uFillTx/>
                <a:latin typeface="Arial"/>
                <a:ea typeface="+mn-ea"/>
                <a:cs typeface="Arial"/>
              </a:rPr>
              <a:t>Taskar</a:t>
            </a:r>
            <a:endParaRPr kumimoji="0" lang="pl-PL" sz="2100" b="1" i="0" u="none" strike="noStrike" kern="1200" cap="none" spc="0" normalizeH="0" baseline="0" noProof="0" dirty="0">
              <a:ln>
                <a:noFill/>
              </a:ln>
              <a:solidFill>
                <a:srgbClr val="FEFFFF"/>
              </a:solidFill>
              <a:effectLst/>
              <a:uLnTx/>
              <a:uFillTx/>
              <a:latin typeface="Arial"/>
              <a:ea typeface="+mn-ea"/>
              <a:cs typeface="Arial"/>
            </a:endParaRP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srgbClr val="FEFFFF"/>
                </a:solidFill>
                <a:effectLst/>
                <a:uLnTx/>
                <a:uFillTx/>
                <a:latin typeface="Arial"/>
                <a:ea typeface="+mn-ea"/>
                <a:cs typeface="Arial"/>
              </a:rPr>
              <a:t>LCIF </a:t>
            </a:r>
            <a:r>
              <a:rPr kumimoji="0" lang="pl-PL" sz="1800" b="0" i="0" u="none" strike="noStrike" kern="1200" cap="none" spc="0" normalizeH="0" baseline="0" noProof="0" dirty="0" err="1">
                <a:ln>
                  <a:noFill/>
                </a:ln>
                <a:solidFill>
                  <a:srgbClr val="FEFFFF"/>
                </a:solidFill>
                <a:effectLst/>
                <a:uLnTx/>
                <a:uFillTx/>
                <a:latin typeface="Arial"/>
                <a:ea typeface="+mn-ea"/>
                <a:cs typeface="Arial"/>
              </a:rPr>
              <a:t>District</a:t>
            </a:r>
            <a:r>
              <a:rPr kumimoji="0" lang="pl-PL" sz="1800" b="0" i="0" u="none" strike="noStrike" kern="1200" cap="none" spc="0" normalizeH="0" baseline="0" noProof="0" dirty="0">
                <a:ln>
                  <a:noFill/>
                </a:ln>
                <a:solidFill>
                  <a:srgbClr val="FEFFFF"/>
                </a:solidFill>
                <a:effectLst/>
                <a:uLnTx/>
                <a:uFillTx/>
                <a:latin typeface="Arial"/>
                <a:ea typeface="+mn-ea"/>
                <a:cs typeface="Arial"/>
              </a:rPr>
              <a:t> </a:t>
            </a:r>
            <a:r>
              <a:rPr kumimoji="0" lang="pl-PL" sz="1800" b="0" i="0" u="none" strike="noStrike" kern="1200" cap="none" spc="0" normalizeH="0" baseline="0" noProof="0" dirty="0" err="1">
                <a:ln>
                  <a:noFill/>
                </a:ln>
                <a:solidFill>
                  <a:srgbClr val="FEFFFF"/>
                </a:solidFill>
                <a:effectLst/>
                <a:uLnTx/>
                <a:uFillTx/>
                <a:latin typeface="Arial"/>
                <a:ea typeface="+mn-ea"/>
                <a:cs typeface="Arial"/>
              </a:rPr>
              <a:t>Coordinator</a:t>
            </a:r>
            <a:endParaRPr kumimoji="0" lang="pl-PL" sz="1800" b="0" i="0" u="none" strike="noStrike" kern="1200" cap="none" spc="0" normalizeH="0" baseline="0" noProof="0" dirty="0">
              <a:ln>
                <a:noFill/>
              </a:ln>
              <a:solidFill>
                <a:srgbClr val="FEFFFF"/>
              </a:solidFill>
              <a:effectLst/>
              <a:uLnTx/>
              <a:uFillTx/>
              <a:latin typeface="Arial"/>
              <a:ea typeface="+mn-ea"/>
              <a:cs typeface="Arial"/>
            </a:endParaRP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srgbClr val="FEFFFF"/>
                </a:solidFill>
                <a:effectLst/>
                <a:uLnTx/>
                <a:uFillTx/>
                <a:latin typeface="Arial"/>
                <a:ea typeface="+mn-ea"/>
                <a:cs typeface="Arial"/>
              </a:rPr>
              <a:t>D122  </a:t>
            </a:r>
            <a:r>
              <a:rPr kumimoji="0" lang="pl-PL" sz="1800" b="0" i="0" u="none" strike="noStrike" kern="1200" cap="none" spc="0" normalizeH="0" baseline="0" noProof="0" dirty="0" err="1">
                <a:ln>
                  <a:noFill/>
                </a:ln>
                <a:solidFill>
                  <a:srgbClr val="FEFFFF"/>
                </a:solidFill>
                <a:effectLst/>
                <a:uLnTx/>
                <a:uFillTx/>
                <a:latin typeface="Arial"/>
                <a:ea typeface="+mn-ea"/>
                <a:cs typeface="Arial"/>
              </a:rPr>
              <a:t>Slovak</a:t>
            </a:r>
            <a:r>
              <a:rPr kumimoji="0" lang="pl-PL" sz="1800" b="0" i="0" u="none" strike="noStrike" kern="1200" cap="none" spc="0" normalizeH="0" baseline="0" noProof="0" dirty="0">
                <a:ln>
                  <a:noFill/>
                </a:ln>
                <a:solidFill>
                  <a:srgbClr val="FEFFFF"/>
                </a:solidFill>
                <a:effectLst/>
                <a:uLnTx/>
                <a:uFillTx/>
                <a:latin typeface="Arial"/>
                <a:ea typeface="+mn-ea"/>
                <a:cs typeface="Arial"/>
              </a:rPr>
              <a:t> &amp; Czech</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pl-PL" sz="1800" b="0" i="0" u="none" strike="noStrike" kern="1200" cap="none" spc="0" normalizeH="0" baseline="0" noProof="0" dirty="0">
              <a:ln>
                <a:noFill/>
              </a:ln>
              <a:solidFill>
                <a:srgbClr val="FEFFFF"/>
              </a:solidFill>
              <a:effectLst/>
              <a:uLnTx/>
              <a:uFillTx/>
              <a:latin typeface="Arial"/>
              <a:ea typeface="+mn-ea"/>
              <a:cs typeface="Arial"/>
            </a:endParaRPr>
          </a:p>
        </p:txBody>
      </p:sp>
      <p:pic>
        <p:nvPicPr>
          <p:cNvPr id="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64986" y="2870117"/>
            <a:ext cx="3573831" cy="2119746"/>
          </a:xfrm>
          <a:prstGeom prst="rect">
            <a:avLst/>
          </a:prstGeom>
          <a:noFill/>
          <a:ln w="9525">
            <a:noFill/>
            <a:miter lim="800000"/>
            <a:headEnd/>
            <a:tailEnd/>
          </a:ln>
          <a:effectLst/>
        </p:spPr>
      </p:pic>
      <p:sp>
        <p:nvSpPr>
          <p:cNvPr id="11" name="Title 7">
            <a:extLst>
              <a:ext uri="{FF2B5EF4-FFF2-40B4-BE49-F238E27FC236}">
                <a16:creationId xmlns:a16="http://schemas.microsoft.com/office/drawing/2014/main" id="{8B71BEEF-6338-17E0-F1DB-15448909DFB6}"/>
              </a:ext>
            </a:extLst>
          </p:cNvPr>
          <p:cNvSpPr txBox="1">
            <a:spLocks/>
          </p:cNvSpPr>
          <p:nvPr/>
        </p:nvSpPr>
        <p:spPr>
          <a:xfrm rot="280935">
            <a:off x="6732193" y="3803722"/>
            <a:ext cx="788525" cy="217025"/>
          </a:xfrm>
          <a:prstGeom prst="rect">
            <a:avLst/>
          </a:prstGeom>
        </p:spPr>
        <p:txBody>
          <a:bodyPr vert="horz" lIns="68580" tIns="34290" rIns="68580" bIns="34290" rtlCol="0" anchor="ctr">
            <a:noAutofit/>
          </a:bodyPr>
          <a:lstStyle/>
          <a:p>
            <a:pPr marL="0" marR="0" lvl="0" indent="0" algn="ctr" defTabSz="685800" rtl="0" eaLnBrk="1" fontAlgn="auto" latinLnBrk="0" hangingPunct="1">
              <a:lnSpc>
                <a:spcPct val="120000"/>
              </a:lnSpc>
              <a:spcBef>
                <a:spcPct val="0"/>
              </a:spcBef>
              <a:spcAft>
                <a:spcPts val="0"/>
              </a:spcAft>
              <a:buClrTx/>
              <a:buSzTx/>
              <a:buFontTx/>
              <a:buNone/>
              <a:tabLst/>
              <a:defRPr/>
            </a:pPr>
            <a:r>
              <a:rPr kumimoji="0" lang="pl-PL" sz="900" b="1" i="0" u="none" strike="noStrike" kern="1200" cap="none" spc="0" normalizeH="0" baseline="0" noProof="0" dirty="0">
                <a:ln>
                  <a:noFill/>
                </a:ln>
                <a:solidFill>
                  <a:srgbClr val="FF0000"/>
                </a:solidFill>
                <a:effectLst/>
                <a:uLnTx/>
                <a:uFillTx/>
                <a:latin typeface="Arial"/>
                <a:ea typeface="+mn-ea"/>
                <a:cs typeface="Arial"/>
              </a:rPr>
              <a:t>Czech  &amp;</a:t>
            </a:r>
          </a:p>
        </p:txBody>
      </p:sp>
      <p:sp>
        <p:nvSpPr>
          <p:cNvPr id="12" name="Title 7">
            <a:extLst>
              <a:ext uri="{FF2B5EF4-FFF2-40B4-BE49-F238E27FC236}">
                <a16:creationId xmlns:a16="http://schemas.microsoft.com/office/drawing/2014/main" id="{8B71BEEF-6338-17E0-F1DB-15448909DFB6}"/>
              </a:ext>
            </a:extLst>
          </p:cNvPr>
          <p:cNvSpPr txBox="1">
            <a:spLocks/>
          </p:cNvSpPr>
          <p:nvPr/>
        </p:nvSpPr>
        <p:spPr>
          <a:xfrm rot="20903545">
            <a:off x="7257458" y="3944055"/>
            <a:ext cx="788525" cy="217025"/>
          </a:xfrm>
          <a:prstGeom prst="rect">
            <a:avLst/>
          </a:prstGeom>
        </p:spPr>
        <p:txBody>
          <a:bodyPr vert="horz" lIns="68580" tIns="34290" rIns="68580" bIns="34290" rtlCol="0" anchor="ctr">
            <a:noAutofit/>
          </a:bodyPr>
          <a:lstStyle/>
          <a:p>
            <a:pPr marL="0" marR="0" lvl="0" indent="0" algn="ctr" defTabSz="685800" rtl="0" eaLnBrk="1" fontAlgn="auto" latinLnBrk="0" hangingPunct="1">
              <a:lnSpc>
                <a:spcPct val="120000"/>
              </a:lnSpc>
              <a:spcBef>
                <a:spcPct val="0"/>
              </a:spcBef>
              <a:spcAft>
                <a:spcPts val="0"/>
              </a:spcAft>
              <a:buClrTx/>
              <a:buSzTx/>
              <a:buFontTx/>
              <a:buNone/>
              <a:tabLst/>
              <a:defRPr/>
            </a:pPr>
            <a:r>
              <a:rPr kumimoji="0" lang="pl-PL" sz="900" b="1" i="0" u="none" strike="noStrike" kern="1200" cap="none" spc="0" normalizeH="0" baseline="0" noProof="0" dirty="0" err="1">
                <a:ln>
                  <a:noFill/>
                </a:ln>
                <a:solidFill>
                  <a:srgbClr val="FF0000"/>
                </a:solidFill>
                <a:effectLst/>
                <a:uLnTx/>
                <a:uFillTx/>
                <a:latin typeface="Arial"/>
                <a:ea typeface="+mn-ea"/>
                <a:cs typeface="Arial"/>
              </a:rPr>
              <a:t>Slovakia</a:t>
            </a:r>
            <a:endParaRPr kumimoji="0" lang="en-US" sz="900" b="1" i="0" u="none" strike="noStrike" kern="1200" cap="none" spc="0" normalizeH="0" baseline="0" noProof="0" dirty="0">
              <a:ln>
                <a:noFill/>
              </a:ln>
              <a:solidFill>
                <a:srgbClr val="FF0000"/>
              </a:solidFill>
              <a:effectLst/>
              <a:uLnTx/>
              <a:uFillTx/>
              <a:latin typeface="Arial"/>
              <a:ea typeface="+mn-ea"/>
              <a:cs typeface="Arial"/>
            </a:endParaRPr>
          </a:p>
        </p:txBody>
      </p:sp>
    </p:spTree>
    <p:extLst>
      <p:ext uri="{BB962C8B-B14F-4D97-AF65-F5344CB8AC3E}">
        <p14:creationId xmlns:p14="http://schemas.microsoft.com/office/powerpoint/2010/main" val="873994338"/>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1795555" y="1030872"/>
            <a:ext cx="8739359" cy="689591"/>
          </a:xfrm>
        </p:spPr>
        <p:txBody>
          <a:bodyPr>
            <a:normAutofit/>
          </a:bodyPr>
          <a:lstStyle/>
          <a:p>
            <a:pPr algn="ctr"/>
            <a:r>
              <a:rPr lang="pl-PL" sz="3000" dirty="0">
                <a:solidFill>
                  <a:srgbClr val="FFC000"/>
                </a:solidFill>
                <a:latin typeface="Arial"/>
                <a:cs typeface="Arial"/>
              </a:rPr>
              <a:t>Slovak</a:t>
            </a:r>
            <a:r>
              <a:rPr lang="en-US" sz="3000" dirty="0">
                <a:solidFill>
                  <a:srgbClr val="FFC000"/>
                </a:solidFill>
                <a:latin typeface="Arial"/>
                <a:cs typeface="Arial"/>
              </a:rPr>
              <a:t> and Czech</a:t>
            </a:r>
            <a:r>
              <a:rPr lang="pl-PL" sz="3000" dirty="0">
                <a:solidFill>
                  <a:srgbClr val="FFC000"/>
                </a:solidFill>
                <a:latin typeface="Arial"/>
                <a:cs typeface="Arial"/>
              </a:rPr>
              <a:t> Lions for Ukraine</a:t>
            </a:r>
            <a:endParaRPr lang="en-US" sz="3000" dirty="0">
              <a:solidFill>
                <a:srgbClr val="FFC000"/>
              </a:solidFill>
              <a:latin typeface="Arial"/>
              <a:cs typeface="Arial"/>
            </a:endParaRPr>
          </a:p>
        </p:txBody>
      </p:sp>
      <p:sp>
        <p:nvSpPr>
          <p:cNvPr id="2" name="Title 7">
            <a:extLst>
              <a:ext uri="{FF2B5EF4-FFF2-40B4-BE49-F238E27FC236}">
                <a16:creationId xmlns:a16="http://schemas.microsoft.com/office/drawing/2014/main" id="{4986012B-7380-ACE9-D537-ECF7863236E8}"/>
              </a:ext>
            </a:extLst>
          </p:cNvPr>
          <p:cNvSpPr txBox="1">
            <a:spLocks/>
          </p:cNvSpPr>
          <p:nvPr/>
        </p:nvSpPr>
        <p:spPr>
          <a:xfrm>
            <a:off x="1902432" y="1937020"/>
            <a:ext cx="5268286" cy="2867228"/>
          </a:xfrm>
          <a:prstGeom prst="rect">
            <a:avLst/>
          </a:prstGeom>
        </p:spPr>
        <p:txBody>
          <a:bodyPr vert="horz" lIns="68580" tIns="34290" rIns="68580" bIns="34290" rtlCol="0" anchor="ctr">
            <a:normAutofit fontScale="92500"/>
          </a:bodyPr>
          <a:lstStyle>
            <a:lvl1pPr algn="l" defTabSz="914400" rtl="0" eaLnBrk="1" latinLnBrk="0" hangingPunct="1">
              <a:lnSpc>
                <a:spcPct val="90000"/>
              </a:lnSpc>
              <a:spcBef>
                <a:spcPct val="0"/>
              </a:spcBef>
              <a:buNone/>
              <a:defRPr sz="54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450"/>
              </a:spcAft>
              <a:buClrTx/>
              <a:buSzTx/>
              <a:buFontTx/>
              <a:buNone/>
              <a:tabLst/>
              <a:defRPr/>
            </a:pPr>
            <a:r>
              <a:rPr kumimoji="0" lang="en-US" sz="2100" b="1" i="0" u="none" strike="noStrike" kern="1200" cap="none" spc="0" normalizeH="0" baseline="0" noProof="0" dirty="0">
                <a:ln>
                  <a:noFill/>
                </a:ln>
                <a:solidFill>
                  <a:srgbClr val="FEFFFF"/>
                </a:solidFill>
                <a:effectLst/>
                <a:uLnTx/>
                <a:uFillTx/>
                <a:latin typeface="Arial"/>
                <a:ea typeface="+mj-ea"/>
                <a:cs typeface="Arial"/>
              </a:rPr>
              <a:t>In cooperation with </a:t>
            </a:r>
            <a:r>
              <a:rPr kumimoji="0" lang="en-US" sz="2100" b="1" i="0" u="none" strike="noStrike" kern="1200" cap="none" spc="0" normalizeH="0" baseline="0" noProof="0" dirty="0">
                <a:ln>
                  <a:noFill/>
                </a:ln>
                <a:solidFill>
                  <a:srgbClr val="FFC000"/>
                </a:solidFill>
                <a:effectLst/>
                <a:uLnTx/>
                <a:uFillTx/>
                <a:latin typeface="Arial"/>
                <a:ea typeface="+mj-ea"/>
                <a:cs typeface="Arial"/>
              </a:rPr>
              <a:t>German </a:t>
            </a:r>
            <a:r>
              <a:rPr kumimoji="0" lang="pl-PL" sz="2100" b="1" i="0" u="none" strike="noStrike" kern="1200" cap="none" spc="0" normalizeH="0" baseline="0" noProof="0" dirty="0">
                <a:ln>
                  <a:noFill/>
                </a:ln>
                <a:solidFill>
                  <a:srgbClr val="FFC000"/>
                </a:solidFill>
                <a:effectLst/>
                <a:uLnTx/>
                <a:uFillTx/>
                <a:latin typeface="Arial"/>
                <a:ea typeface="+mj-ea"/>
                <a:cs typeface="Arial"/>
              </a:rPr>
              <a:t>D</a:t>
            </a:r>
            <a:r>
              <a:rPr kumimoji="0" lang="en-US" sz="2100" b="1" i="0" u="none" strike="noStrike" kern="1200" cap="none" spc="0" normalizeH="0" baseline="0" noProof="0" dirty="0" err="1">
                <a:ln>
                  <a:noFill/>
                </a:ln>
                <a:solidFill>
                  <a:srgbClr val="FFC000"/>
                </a:solidFill>
                <a:effectLst/>
                <a:uLnTx/>
                <a:uFillTx/>
                <a:latin typeface="Arial"/>
                <a:ea typeface="+mj-ea"/>
                <a:cs typeface="Arial"/>
              </a:rPr>
              <a:t>istricts</a:t>
            </a:r>
            <a:r>
              <a:rPr kumimoji="0" lang="en-US" sz="2100" b="1" i="0" u="none" strike="noStrike" kern="1200" cap="none" spc="0" normalizeH="0" baseline="0" noProof="0" dirty="0">
                <a:ln>
                  <a:noFill/>
                </a:ln>
                <a:solidFill>
                  <a:srgbClr val="FFC000"/>
                </a:solidFill>
                <a:effectLst/>
                <a:uLnTx/>
                <a:uFillTx/>
                <a:latin typeface="Arial"/>
                <a:ea typeface="+mj-ea"/>
                <a:cs typeface="Arial"/>
              </a:rPr>
              <a:t>, </a:t>
            </a:r>
            <a:r>
              <a:rPr kumimoji="0" lang="en-US" sz="2100" b="1" i="0" u="none" strike="noStrike" kern="1200" cap="none" spc="0" normalizeH="0" baseline="0" noProof="0" dirty="0">
                <a:ln>
                  <a:noFill/>
                </a:ln>
                <a:solidFill>
                  <a:srgbClr val="FEFFFF"/>
                </a:solidFill>
                <a:effectLst/>
                <a:uLnTx/>
                <a:uFillTx/>
                <a:latin typeface="Arial"/>
                <a:ea typeface="+mj-ea"/>
                <a:cs typeface="Arial"/>
              </a:rPr>
              <a:t>we delivered humanitarian help in volume </a:t>
            </a:r>
            <a:r>
              <a:rPr kumimoji="0" lang="en-US" sz="2100" b="1" i="0" u="none" strike="noStrike" kern="1200" cap="none" spc="0" normalizeH="0" baseline="0" noProof="0" dirty="0">
                <a:ln>
                  <a:noFill/>
                </a:ln>
                <a:solidFill>
                  <a:srgbClr val="FFC000"/>
                </a:solidFill>
                <a:effectLst/>
                <a:uLnTx/>
                <a:uFillTx/>
                <a:latin typeface="Arial"/>
                <a:ea typeface="+mj-ea"/>
                <a:cs typeface="Arial"/>
              </a:rPr>
              <a:t>more </a:t>
            </a:r>
            <a:r>
              <a:rPr kumimoji="0" lang="en-US" sz="2400" b="1" i="0" u="none" strike="noStrike" kern="1200" cap="none" spc="0" normalizeH="0" baseline="0" noProof="0" dirty="0">
                <a:ln>
                  <a:noFill/>
                </a:ln>
                <a:solidFill>
                  <a:srgbClr val="FFC000"/>
                </a:solidFill>
                <a:effectLst/>
                <a:uLnTx/>
                <a:uFillTx/>
                <a:latin typeface="Arial"/>
                <a:ea typeface="+mj-ea"/>
                <a:cs typeface="Arial"/>
              </a:rPr>
              <a:t>1 million EUR </a:t>
            </a:r>
            <a:r>
              <a:rPr kumimoji="0" lang="en-US" sz="2100" b="1" i="0" u="none" strike="noStrike" kern="1200" cap="none" spc="0" normalizeH="0" baseline="0" noProof="0" dirty="0">
                <a:ln>
                  <a:noFill/>
                </a:ln>
                <a:solidFill>
                  <a:srgbClr val="FEFFFF"/>
                </a:solidFill>
                <a:effectLst/>
                <a:uLnTx/>
                <a:uFillTx/>
                <a:latin typeface="Arial"/>
                <a:ea typeface="+mj-ea"/>
                <a:cs typeface="Arial"/>
              </a:rPr>
              <a:t>from beginning of conflict.</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100" b="1" i="0" u="none" strike="noStrike" kern="1200" cap="none" spc="0" normalizeH="0" baseline="0" noProof="0" dirty="0">
                <a:ln>
                  <a:noFill/>
                </a:ln>
                <a:solidFill>
                  <a:srgbClr val="FEFFFF"/>
                </a:solidFill>
                <a:effectLst/>
                <a:uLnTx/>
                <a:uFillTx/>
                <a:latin typeface="Arial"/>
                <a:ea typeface="+mj-ea"/>
                <a:cs typeface="Arial"/>
              </a:rPr>
              <a:t>Our clubs in eastern part of Slovakia acted like logistic hubs.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100" b="1" i="0" u="none" strike="noStrike" kern="1200" cap="none" spc="0" normalizeH="0" baseline="0" noProof="0" dirty="0">
              <a:ln>
                <a:noFill/>
              </a:ln>
              <a:solidFill>
                <a:srgbClr val="FFC000"/>
              </a:solidFill>
              <a:effectLst/>
              <a:uLnTx/>
              <a:uFillTx/>
              <a:latin typeface="Arial"/>
              <a:ea typeface="+mj-ea"/>
              <a:cs typeface="Arial"/>
            </a:endParaRPr>
          </a:p>
        </p:txBody>
      </p:sp>
      <p:cxnSp>
        <p:nvCxnSpPr>
          <p:cNvPr id="7" name="Łącznik prosty 6"/>
          <p:cNvCxnSpPr/>
          <p:nvPr/>
        </p:nvCxnSpPr>
        <p:spPr>
          <a:xfrm>
            <a:off x="2814783" y="1720462"/>
            <a:ext cx="7027883" cy="8906"/>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pic>
        <p:nvPicPr>
          <p:cNvPr id="9" name="Picture 4" descr="Two men standing next to a van with boxes&#10;&#10;Description automatically generated">
            <a:extLst>
              <a:ext uri="{FF2B5EF4-FFF2-40B4-BE49-F238E27FC236}">
                <a16:creationId xmlns:a16="http://schemas.microsoft.com/office/drawing/2014/main" id="{56B456C6-993D-8729-C058-66D77E88912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467600" y="1885951"/>
            <a:ext cx="2992300" cy="3659474"/>
          </a:xfrm>
          <a:prstGeom prst="rect">
            <a:avLst/>
          </a:prstGeom>
        </p:spPr>
      </p:pic>
    </p:spTree>
    <p:extLst>
      <p:ext uri="{BB962C8B-B14F-4D97-AF65-F5344CB8AC3E}">
        <p14:creationId xmlns:p14="http://schemas.microsoft.com/office/powerpoint/2010/main" val="731864702"/>
      </p:ext>
    </p:extLst>
  </p:cSld>
  <p:clrMapOvr>
    <a:masterClrMapping/>
  </p:clrMapOvr>
  <p:transition spd="med">
    <p:pull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1795555" y="1030872"/>
            <a:ext cx="8739359" cy="689591"/>
          </a:xfrm>
        </p:spPr>
        <p:txBody>
          <a:bodyPr>
            <a:normAutofit/>
          </a:bodyPr>
          <a:lstStyle/>
          <a:p>
            <a:pPr algn="ctr"/>
            <a:r>
              <a:rPr lang="pl-PL" sz="3000" dirty="0">
                <a:solidFill>
                  <a:srgbClr val="FFC000"/>
                </a:solidFill>
                <a:latin typeface="Arial"/>
                <a:cs typeface="Arial"/>
              </a:rPr>
              <a:t>Slovak</a:t>
            </a:r>
            <a:r>
              <a:rPr lang="en-US" sz="3000" dirty="0">
                <a:solidFill>
                  <a:srgbClr val="FFC000"/>
                </a:solidFill>
                <a:latin typeface="Arial"/>
                <a:cs typeface="Arial"/>
              </a:rPr>
              <a:t> and Czech</a:t>
            </a:r>
            <a:r>
              <a:rPr lang="pl-PL" sz="3000" dirty="0">
                <a:solidFill>
                  <a:srgbClr val="FFC000"/>
                </a:solidFill>
                <a:latin typeface="Arial"/>
                <a:cs typeface="Arial"/>
              </a:rPr>
              <a:t> Lions for Ukrainian</a:t>
            </a:r>
            <a:endParaRPr lang="en-US" sz="3000" dirty="0">
              <a:solidFill>
                <a:srgbClr val="FFC000"/>
              </a:solidFill>
              <a:latin typeface="Arial"/>
              <a:cs typeface="Arial"/>
            </a:endParaRPr>
          </a:p>
        </p:txBody>
      </p:sp>
      <p:pic>
        <p:nvPicPr>
          <p:cNvPr id="2053"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38650" y="5029201"/>
            <a:ext cx="697918" cy="685800"/>
          </a:xfrm>
          <a:prstGeom prst="rect">
            <a:avLst/>
          </a:prstGeom>
          <a:noFill/>
          <a:ln w="9525">
            <a:noFill/>
            <a:miter lim="800000"/>
            <a:headEnd/>
            <a:tailEnd/>
          </a:ln>
          <a:effectLst/>
        </p:spPr>
      </p:pic>
      <p:sp>
        <p:nvSpPr>
          <p:cNvPr id="2" name="Title 7">
            <a:extLst>
              <a:ext uri="{FF2B5EF4-FFF2-40B4-BE49-F238E27FC236}">
                <a16:creationId xmlns:a16="http://schemas.microsoft.com/office/drawing/2014/main" id="{D1E34BEA-1A2A-0333-561E-8612E2B52941}"/>
              </a:ext>
            </a:extLst>
          </p:cNvPr>
          <p:cNvSpPr txBox="1">
            <a:spLocks/>
          </p:cNvSpPr>
          <p:nvPr/>
        </p:nvSpPr>
        <p:spPr>
          <a:xfrm>
            <a:off x="2013858" y="2032908"/>
            <a:ext cx="5139047" cy="277134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54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rial"/>
                <a:ea typeface="+mj-ea"/>
                <a:cs typeface="Arial"/>
              </a:rPr>
              <a:t>LCIF </a:t>
            </a:r>
            <a:r>
              <a:rPr kumimoji="0" lang="en-US" sz="1800" b="1" i="0" u="none" strike="noStrike" kern="1200" cap="none" spc="0" normalizeH="0" baseline="0" noProof="0" dirty="0">
                <a:ln>
                  <a:noFill/>
                </a:ln>
                <a:solidFill>
                  <a:srgbClr val="FEFFFF"/>
                </a:solidFill>
                <a:effectLst/>
                <a:uLnTx/>
                <a:uFillTx/>
                <a:latin typeface="Arial"/>
                <a:ea typeface="+mj-ea"/>
                <a:cs typeface="Arial"/>
              </a:rPr>
              <a:t>supported this activity by </a:t>
            </a:r>
            <a:r>
              <a:rPr kumimoji="0" lang="en-US" sz="1800" b="1" i="0" u="none" strike="noStrike" kern="1200" cap="none" spc="0" normalizeH="0" baseline="0" noProof="0" dirty="0">
                <a:ln>
                  <a:noFill/>
                </a:ln>
                <a:solidFill>
                  <a:srgbClr val="FFC000"/>
                </a:solidFill>
                <a:effectLst/>
                <a:uLnTx/>
                <a:uFillTx/>
                <a:latin typeface="Arial"/>
                <a:ea typeface="+mj-ea"/>
                <a:cs typeface="Arial"/>
              </a:rPr>
              <a:t>13’400 EUR</a:t>
            </a:r>
            <a:endParaRPr kumimoji="0" lang="sk-SK" sz="1800" b="1" i="0" u="none" strike="noStrike" kern="1200" cap="none" spc="0" normalizeH="0" baseline="0" noProof="0" dirty="0">
              <a:ln>
                <a:noFill/>
              </a:ln>
              <a:solidFill>
                <a:srgbClr val="FFC000"/>
              </a:solidFill>
              <a:effectLst/>
              <a:uLnTx/>
              <a:uFillTx/>
              <a:latin typeface="Arial"/>
              <a:ea typeface="+mj-ea"/>
              <a:cs typeface="Arial"/>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rial"/>
                <a:ea typeface="+mj-ea"/>
                <a:cs typeface="Arial"/>
              </a:rPr>
              <a:t>Danish </a:t>
            </a:r>
            <a:r>
              <a:rPr kumimoji="0" lang="pl-PL" sz="1800" b="1" i="0" u="none" strike="noStrike" kern="1200" cap="none" spc="0" normalizeH="0" baseline="0" noProof="0" dirty="0">
                <a:ln>
                  <a:noFill/>
                </a:ln>
                <a:solidFill>
                  <a:srgbClr val="FFC000"/>
                </a:solidFill>
                <a:effectLst/>
                <a:uLnTx/>
                <a:uFillTx/>
                <a:latin typeface="Arial"/>
                <a:ea typeface="+mj-ea"/>
                <a:cs typeface="Arial"/>
              </a:rPr>
              <a:t>D</a:t>
            </a:r>
            <a:r>
              <a:rPr kumimoji="0" lang="en-US" sz="1800" b="1" i="0" u="none" strike="noStrike" kern="1200" cap="none" spc="0" normalizeH="0" baseline="0" noProof="0" dirty="0" err="1">
                <a:ln>
                  <a:noFill/>
                </a:ln>
                <a:solidFill>
                  <a:srgbClr val="FFC000"/>
                </a:solidFill>
                <a:effectLst/>
                <a:uLnTx/>
                <a:uFillTx/>
                <a:latin typeface="Arial"/>
                <a:ea typeface="+mj-ea"/>
                <a:cs typeface="Arial"/>
              </a:rPr>
              <a:t>istrict</a:t>
            </a:r>
            <a:r>
              <a:rPr kumimoji="0" lang="pl-PL" sz="1800" b="1" i="0" u="none" strike="noStrike" kern="1200" cap="none" spc="0" normalizeH="0" baseline="0" noProof="0" dirty="0">
                <a:ln>
                  <a:noFill/>
                </a:ln>
                <a:solidFill>
                  <a:srgbClr val="FFC000"/>
                </a:solidFill>
                <a:effectLst/>
                <a:uLnTx/>
                <a:uFillTx/>
                <a:latin typeface="Arial"/>
                <a:ea typeface="+mj-ea"/>
                <a:cs typeface="Arial"/>
              </a:rPr>
              <a:t>s</a:t>
            </a:r>
            <a:r>
              <a:rPr kumimoji="0" lang="en-US" sz="1800" b="1" i="0" u="none" strike="noStrike" kern="1200" cap="none" spc="0" normalizeH="0" baseline="0" noProof="0" dirty="0">
                <a:ln>
                  <a:noFill/>
                </a:ln>
                <a:solidFill>
                  <a:srgbClr val="FFC000"/>
                </a:solidFill>
                <a:effectLst/>
                <a:uLnTx/>
                <a:uFillTx/>
                <a:latin typeface="Arial"/>
                <a:ea typeface="+mj-ea"/>
                <a:cs typeface="Arial"/>
              </a:rPr>
              <a:t> </a:t>
            </a:r>
            <a:r>
              <a:rPr kumimoji="0" lang="en-US" sz="1800" b="1" i="0" u="none" strike="noStrike" kern="1200" cap="none" spc="0" normalizeH="0" baseline="0" noProof="0" dirty="0">
                <a:ln>
                  <a:noFill/>
                </a:ln>
                <a:solidFill>
                  <a:srgbClr val="FEFFFF"/>
                </a:solidFill>
                <a:effectLst/>
                <a:uLnTx/>
                <a:uFillTx/>
                <a:latin typeface="Arial"/>
                <a:ea typeface="+mj-ea"/>
                <a:cs typeface="Arial"/>
              </a:rPr>
              <a:t>help by </a:t>
            </a:r>
            <a:r>
              <a:rPr kumimoji="0" lang="en-US" sz="1800" b="1" i="0" u="none" strike="noStrike" kern="1200" cap="none" spc="0" normalizeH="0" baseline="0" noProof="0" dirty="0">
                <a:ln>
                  <a:noFill/>
                </a:ln>
                <a:solidFill>
                  <a:srgbClr val="FFC000"/>
                </a:solidFill>
                <a:effectLst/>
                <a:uLnTx/>
                <a:uFillTx/>
                <a:latin typeface="Arial"/>
                <a:ea typeface="+mj-ea"/>
                <a:cs typeface="Arial"/>
              </a:rPr>
              <a:t>10’000 EUR </a:t>
            </a:r>
            <a:r>
              <a:rPr kumimoji="0" lang="en-US" sz="1800" b="1" i="0" u="none" strike="noStrike" kern="1200" cap="none" spc="0" normalizeH="0" baseline="0" noProof="0" dirty="0">
                <a:ln>
                  <a:noFill/>
                </a:ln>
                <a:solidFill>
                  <a:srgbClr val="FEFFFF"/>
                </a:solidFill>
                <a:effectLst/>
                <a:uLnTx/>
                <a:uFillTx/>
                <a:latin typeface="Arial"/>
                <a:ea typeface="+mj-ea"/>
                <a:cs typeface="Arial"/>
              </a:rPr>
              <a:t>supported by </a:t>
            </a:r>
            <a:r>
              <a:rPr kumimoji="0" lang="pl-PL" sz="1800" b="1" i="0" u="none" strike="noStrike" kern="1200" cap="none" spc="0" normalizeH="0" baseline="0" noProof="0" dirty="0">
                <a:ln>
                  <a:noFill/>
                </a:ln>
                <a:solidFill>
                  <a:srgbClr val="FEFFFF"/>
                </a:solidFill>
                <a:effectLst/>
                <a:uLnTx/>
                <a:uFillTx/>
                <a:latin typeface="Arial"/>
                <a:ea typeface="+mj-ea"/>
                <a:cs typeface="Arial"/>
              </a:rPr>
              <a:t>PID </a:t>
            </a:r>
            <a:r>
              <a:rPr kumimoji="0" lang="en-US" sz="1800" b="1" i="0" u="none" strike="noStrike" kern="1200" cap="none" spc="0" normalizeH="0" baseline="0" noProof="0" dirty="0">
                <a:ln>
                  <a:noFill/>
                </a:ln>
                <a:solidFill>
                  <a:srgbClr val="FEFFFF"/>
                </a:solidFill>
                <a:effectLst/>
                <a:uLnTx/>
                <a:uFillTx/>
                <a:latin typeface="Arial"/>
                <a:ea typeface="+mj-ea"/>
                <a:cs typeface="Arial"/>
              </a:rPr>
              <a:t>Bent Jespersen</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rgbClr val="FFC000"/>
              </a:solidFill>
              <a:effectLst/>
              <a:uLnTx/>
              <a:uFillTx/>
              <a:latin typeface="Arial"/>
              <a:ea typeface="+mj-ea"/>
              <a:cs typeface="Arial"/>
            </a:endParaRPr>
          </a:p>
          <a:p>
            <a:pPr marL="0" marR="0" lvl="0" indent="0" algn="l" defTabSz="914400" rtl="0" eaLnBrk="1" fontAlgn="auto" latinLnBrk="0" hangingPunct="1">
              <a:lnSpc>
                <a:spcPct val="16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rial"/>
                <a:ea typeface="+mj-ea"/>
                <a:cs typeface="Arial"/>
              </a:rPr>
              <a:t>D122 CZ &amp; SR </a:t>
            </a:r>
            <a:r>
              <a:rPr kumimoji="0" lang="sk-SK" sz="1800" b="1" i="0" u="none" strike="noStrike" kern="1200" cap="none" spc="0" normalizeH="0" baseline="0" noProof="0" dirty="0">
                <a:ln>
                  <a:noFill/>
                </a:ln>
                <a:solidFill>
                  <a:srgbClr val="FEFFFF"/>
                </a:solidFill>
                <a:effectLst/>
                <a:uLnTx/>
                <a:uFillTx/>
                <a:latin typeface="Arial"/>
                <a:ea typeface="+mj-ea"/>
                <a:cs typeface="Arial"/>
              </a:rPr>
              <a:t>arranged accomodation for more than 300 refugees, collected </a:t>
            </a:r>
            <a:r>
              <a:rPr kumimoji="0" lang="sk-SK" sz="1800" b="1" i="0" u="none" strike="noStrike" kern="1200" cap="none" spc="0" normalizeH="0" baseline="0" noProof="0" dirty="0">
                <a:ln>
                  <a:noFill/>
                </a:ln>
                <a:solidFill>
                  <a:srgbClr val="FFC000"/>
                </a:solidFill>
                <a:effectLst/>
                <a:uLnTx/>
                <a:uFillTx/>
                <a:latin typeface="Arial"/>
                <a:ea typeface="+mj-ea"/>
                <a:cs typeface="Arial"/>
              </a:rPr>
              <a:t>about 24</a:t>
            </a:r>
            <a:r>
              <a:rPr kumimoji="0" lang="en-US" sz="1800" b="1" i="0" u="none" strike="noStrike" kern="1200" cap="none" spc="0" normalizeH="0" baseline="0" noProof="0" dirty="0">
                <a:ln>
                  <a:noFill/>
                </a:ln>
                <a:solidFill>
                  <a:srgbClr val="FFC000"/>
                </a:solidFill>
                <a:effectLst/>
                <a:uLnTx/>
                <a:uFillTx/>
                <a:latin typeface="Arial"/>
                <a:ea typeface="+mj-ea"/>
                <a:cs typeface="Arial"/>
              </a:rPr>
              <a:t>’</a:t>
            </a:r>
            <a:r>
              <a:rPr kumimoji="0" lang="sk-SK" sz="1800" b="1" i="0" u="none" strike="noStrike" kern="1200" cap="none" spc="0" normalizeH="0" baseline="0" noProof="0" dirty="0">
                <a:ln>
                  <a:noFill/>
                </a:ln>
                <a:solidFill>
                  <a:srgbClr val="FFC000"/>
                </a:solidFill>
                <a:effectLst/>
                <a:uLnTx/>
                <a:uFillTx/>
                <a:latin typeface="Arial"/>
                <a:ea typeface="+mj-ea"/>
                <a:cs typeface="Arial"/>
              </a:rPr>
              <a:t>000</a:t>
            </a:r>
            <a:r>
              <a:rPr kumimoji="0" lang="en-US" sz="1800" b="1" i="0" u="none" strike="noStrike" kern="1200" cap="none" spc="0" normalizeH="0" baseline="0" noProof="0" dirty="0">
                <a:ln>
                  <a:noFill/>
                </a:ln>
                <a:solidFill>
                  <a:srgbClr val="FFC000"/>
                </a:solidFill>
                <a:effectLst/>
                <a:uLnTx/>
                <a:uFillTx/>
                <a:latin typeface="Arial"/>
                <a:ea typeface="+mj-ea"/>
                <a:cs typeface="Arial"/>
              </a:rPr>
              <a:t> EUR </a:t>
            </a:r>
            <a:r>
              <a:rPr kumimoji="0" lang="en-US" sz="1800" b="1" i="0" u="none" strike="noStrike" kern="1200" cap="none" spc="0" normalizeH="0" baseline="0" noProof="0" dirty="0">
                <a:ln>
                  <a:noFill/>
                </a:ln>
                <a:solidFill>
                  <a:srgbClr val="FEFFFF"/>
                </a:solidFill>
                <a:effectLst/>
                <a:uLnTx/>
                <a:uFillTx/>
                <a:latin typeface="Arial"/>
                <a:ea typeface="+mj-ea"/>
                <a:cs typeface="Arial"/>
              </a:rPr>
              <a:t>for various help</a:t>
            </a:r>
            <a:r>
              <a:rPr kumimoji="0" lang="pl-PL" sz="1800" b="1" i="0" u="none" strike="noStrike" kern="1200" cap="none" spc="0" normalizeH="0" baseline="0" noProof="0" dirty="0">
                <a:ln>
                  <a:noFill/>
                </a:ln>
                <a:solidFill>
                  <a:srgbClr val="FEFFFF"/>
                </a:solidFill>
                <a:effectLst/>
                <a:uLnTx/>
                <a:uFillTx/>
                <a:latin typeface="Arial"/>
                <a:ea typeface="+mj-ea"/>
                <a:cs typeface="Arial"/>
              </a:rPr>
              <a:t>.</a:t>
            </a:r>
            <a:endParaRPr kumimoji="0" lang="en-US" sz="1800" b="1" i="0" u="none" strike="noStrike" kern="1200" cap="none" spc="0" normalizeH="0" baseline="0" noProof="0" dirty="0">
              <a:ln>
                <a:noFill/>
              </a:ln>
              <a:solidFill>
                <a:srgbClr val="FEFFFF"/>
              </a:solidFill>
              <a:effectLst/>
              <a:uLnTx/>
              <a:uFillTx/>
              <a:latin typeface="Arial"/>
              <a:ea typeface="+mj-ea"/>
              <a:cs typeface="Arial"/>
            </a:endParaRPr>
          </a:p>
        </p:txBody>
      </p:sp>
      <p:cxnSp>
        <p:nvCxnSpPr>
          <p:cNvPr id="7" name="Łącznik prosty 6"/>
          <p:cNvCxnSpPr/>
          <p:nvPr/>
        </p:nvCxnSpPr>
        <p:spPr>
          <a:xfrm>
            <a:off x="2595251" y="1645192"/>
            <a:ext cx="7027883" cy="8906"/>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pic>
        <p:nvPicPr>
          <p:cNvPr id="9" name="Picture 2" descr="A group of children and adults posing for a photo&#10;&#10;Description automatically generated">
            <a:extLst>
              <a:ext uri="{FF2B5EF4-FFF2-40B4-BE49-F238E27FC236}">
                <a16:creationId xmlns:a16="http://schemas.microsoft.com/office/drawing/2014/main" id="{91DFD282-A0BF-4E74-E631-7089C10753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9285" y="1802599"/>
            <a:ext cx="2936258" cy="3912402"/>
          </a:xfrm>
          <a:prstGeom prst="rect">
            <a:avLst/>
          </a:prstGeom>
        </p:spPr>
      </p:pic>
    </p:spTree>
    <p:extLst>
      <p:ext uri="{BB962C8B-B14F-4D97-AF65-F5344CB8AC3E}">
        <p14:creationId xmlns:p14="http://schemas.microsoft.com/office/powerpoint/2010/main" val="908915510"/>
      </p:ext>
    </p:extLst>
  </p:cSld>
  <p:clrMapOvr>
    <a:masterClrMapping/>
  </p:clrMapOvr>
  <p:transition spd="med">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5342" y="1027485"/>
            <a:ext cx="5623474" cy="4707686"/>
          </a:xfrm>
          <a:prstGeom prst="rect">
            <a:avLst/>
          </a:prstGeom>
          <a:noFill/>
          <a:ln w="9525">
            <a:noFill/>
            <a:miter lim="800000"/>
            <a:headEnd/>
            <a:tailEnd/>
          </a:ln>
          <a:effectLst/>
        </p:spPr>
      </p:pic>
      <p:sp>
        <p:nvSpPr>
          <p:cNvPr id="11" name="Title 7">
            <a:extLst>
              <a:ext uri="{FF2B5EF4-FFF2-40B4-BE49-F238E27FC236}">
                <a16:creationId xmlns:a16="http://schemas.microsoft.com/office/drawing/2014/main" id="{8B71BEEF-6338-17E0-F1DB-15448909DFB6}"/>
              </a:ext>
            </a:extLst>
          </p:cNvPr>
          <p:cNvSpPr txBox="1">
            <a:spLocks/>
          </p:cNvSpPr>
          <p:nvPr/>
        </p:nvSpPr>
        <p:spPr>
          <a:xfrm>
            <a:off x="7815189" y="3308913"/>
            <a:ext cx="630819" cy="217025"/>
          </a:xfrm>
          <a:prstGeom prst="rect">
            <a:avLst/>
          </a:prstGeom>
        </p:spPr>
        <p:txBody>
          <a:bodyPr vert="horz" lIns="68580" tIns="34290" rIns="68580" bIns="34290" rtlCol="0" anchor="ctr">
            <a:noAutofit/>
          </a:bodyPr>
          <a:lstStyle/>
          <a:p>
            <a:pPr marL="0" marR="0" lvl="0" indent="0" algn="r" defTabSz="685800" rtl="0" eaLnBrk="1" fontAlgn="auto" latinLnBrk="0" hangingPunct="1">
              <a:lnSpc>
                <a:spcPct val="120000"/>
              </a:lnSpc>
              <a:spcBef>
                <a:spcPct val="0"/>
              </a:spcBef>
              <a:spcAft>
                <a:spcPts val="0"/>
              </a:spcAft>
              <a:buClrTx/>
              <a:buSzTx/>
              <a:buFontTx/>
              <a:buNone/>
              <a:tabLst/>
              <a:defRPr/>
            </a:pPr>
            <a:r>
              <a:rPr kumimoji="0" lang="pl-PL" sz="1050" b="1" i="0" u="none" strike="noStrike" kern="1200" cap="none" spc="0" normalizeH="0" baseline="0" noProof="0" dirty="0">
                <a:ln>
                  <a:noFill/>
                </a:ln>
                <a:solidFill>
                  <a:srgbClr val="407CCA">
                    <a:lumMod val="75000"/>
                  </a:srgbClr>
                </a:solidFill>
                <a:effectLst/>
                <a:uLnTx/>
                <a:uFillTx/>
                <a:latin typeface="Arial"/>
                <a:ea typeface="+mn-ea"/>
                <a:cs typeface="Arial"/>
              </a:rPr>
              <a:t>Poland</a:t>
            </a:r>
            <a:endParaRPr kumimoji="0" lang="en-US" sz="1050" b="1" i="0" u="none" strike="noStrike" kern="1200" cap="none" spc="0" normalizeH="0" baseline="0" noProof="0" dirty="0">
              <a:ln>
                <a:noFill/>
              </a:ln>
              <a:solidFill>
                <a:srgbClr val="407CCA">
                  <a:lumMod val="75000"/>
                </a:srgbClr>
              </a:solidFill>
              <a:effectLst/>
              <a:uLnTx/>
              <a:uFillTx/>
              <a:latin typeface="Arial"/>
              <a:ea typeface="+mn-ea"/>
              <a:cs typeface="Arial"/>
            </a:endParaRPr>
          </a:p>
        </p:txBody>
      </p:sp>
      <p:sp>
        <p:nvSpPr>
          <p:cNvPr id="12" name="Title 7">
            <a:extLst>
              <a:ext uri="{FF2B5EF4-FFF2-40B4-BE49-F238E27FC236}">
                <a16:creationId xmlns:a16="http://schemas.microsoft.com/office/drawing/2014/main" id="{8B71BEEF-6338-17E0-F1DB-15448909DFB6}"/>
              </a:ext>
            </a:extLst>
          </p:cNvPr>
          <p:cNvSpPr txBox="1">
            <a:spLocks/>
          </p:cNvSpPr>
          <p:nvPr/>
        </p:nvSpPr>
        <p:spPr>
          <a:xfrm rot="20903545">
            <a:off x="7828958" y="3708764"/>
            <a:ext cx="788525" cy="217025"/>
          </a:xfrm>
          <a:prstGeom prst="rect">
            <a:avLst/>
          </a:prstGeom>
        </p:spPr>
        <p:txBody>
          <a:bodyPr vert="horz" lIns="68580" tIns="34290" rIns="68580" bIns="34290" rtlCol="0" anchor="ctr">
            <a:noAutofit/>
          </a:bodyPr>
          <a:lstStyle/>
          <a:p>
            <a:pPr marL="0" marR="0" lvl="0" indent="0" algn="ctr" defTabSz="685800" rtl="0" eaLnBrk="1" fontAlgn="auto" latinLnBrk="0" hangingPunct="1">
              <a:lnSpc>
                <a:spcPct val="120000"/>
              </a:lnSpc>
              <a:spcBef>
                <a:spcPct val="0"/>
              </a:spcBef>
              <a:spcAft>
                <a:spcPts val="0"/>
              </a:spcAft>
              <a:buClrTx/>
              <a:buSzTx/>
              <a:buFontTx/>
              <a:buNone/>
              <a:tabLst/>
              <a:defRPr/>
            </a:pPr>
            <a:r>
              <a:rPr kumimoji="0" lang="pl-PL" sz="900" b="1" i="0" u="none" strike="noStrike" kern="1200" cap="none" spc="0" normalizeH="0" baseline="0" noProof="0" dirty="0" err="1">
                <a:ln>
                  <a:noFill/>
                </a:ln>
                <a:solidFill>
                  <a:srgbClr val="FF0000"/>
                </a:solidFill>
                <a:effectLst/>
                <a:uLnTx/>
                <a:uFillTx/>
                <a:latin typeface="Arial"/>
                <a:ea typeface="+mn-ea"/>
                <a:cs typeface="Arial"/>
              </a:rPr>
              <a:t>Slovakia</a:t>
            </a:r>
            <a:endParaRPr kumimoji="0" lang="en-US" sz="900" b="1" i="0" u="none" strike="noStrike" kern="1200" cap="none" spc="0" normalizeH="0" baseline="0" noProof="0" dirty="0">
              <a:ln>
                <a:noFill/>
              </a:ln>
              <a:solidFill>
                <a:srgbClr val="FF0000"/>
              </a:solidFill>
              <a:effectLst/>
              <a:uLnTx/>
              <a:uFillTx/>
              <a:latin typeface="Arial"/>
              <a:ea typeface="+mn-ea"/>
              <a:cs typeface="Arial"/>
            </a:endParaRPr>
          </a:p>
        </p:txBody>
      </p:sp>
      <p:sp>
        <p:nvSpPr>
          <p:cNvPr id="13" name="Title 7">
            <a:extLst>
              <a:ext uri="{FF2B5EF4-FFF2-40B4-BE49-F238E27FC236}">
                <a16:creationId xmlns:a16="http://schemas.microsoft.com/office/drawing/2014/main" id="{8B71BEEF-6338-17E0-F1DB-15448909DFB6}"/>
              </a:ext>
            </a:extLst>
          </p:cNvPr>
          <p:cNvSpPr txBox="1">
            <a:spLocks/>
          </p:cNvSpPr>
          <p:nvPr/>
        </p:nvSpPr>
        <p:spPr>
          <a:xfrm rot="19968268">
            <a:off x="7761334" y="3985470"/>
            <a:ext cx="788525" cy="217025"/>
          </a:xfrm>
          <a:prstGeom prst="rect">
            <a:avLst/>
          </a:prstGeom>
        </p:spPr>
        <p:txBody>
          <a:bodyPr vert="horz" lIns="68580" tIns="34290" rIns="68580" bIns="34290" rtlCol="0" anchor="ctr">
            <a:noAutofit/>
          </a:bodyPr>
          <a:lstStyle/>
          <a:p>
            <a:pPr marL="0" marR="0" lvl="0" indent="0" algn="r" defTabSz="685800" rtl="0" eaLnBrk="1" fontAlgn="auto" latinLnBrk="0" hangingPunct="1">
              <a:lnSpc>
                <a:spcPct val="120000"/>
              </a:lnSpc>
              <a:spcBef>
                <a:spcPct val="0"/>
              </a:spcBef>
              <a:spcAft>
                <a:spcPts val="0"/>
              </a:spcAft>
              <a:buClrTx/>
              <a:buSzTx/>
              <a:buFontTx/>
              <a:buNone/>
              <a:tabLst/>
              <a:defRPr/>
            </a:pPr>
            <a:r>
              <a:rPr kumimoji="0" lang="pl-PL" sz="975" b="1" i="0" u="none" strike="noStrike" kern="1200" cap="none" spc="0" normalizeH="0" baseline="0" noProof="0" dirty="0" err="1">
                <a:ln>
                  <a:noFill/>
                </a:ln>
                <a:solidFill>
                  <a:srgbClr val="00AB68"/>
                </a:solidFill>
                <a:effectLst/>
                <a:uLnTx/>
                <a:uFillTx/>
                <a:latin typeface="Arial"/>
                <a:ea typeface="+mn-ea"/>
                <a:cs typeface="Arial"/>
              </a:rPr>
              <a:t>Hungary</a:t>
            </a:r>
            <a:endParaRPr kumimoji="0" lang="en-US" sz="975" b="1" i="0" u="none" strike="noStrike" kern="1200" cap="none" spc="0" normalizeH="0" baseline="0" noProof="0" dirty="0">
              <a:ln>
                <a:noFill/>
              </a:ln>
              <a:solidFill>
                <a:srgbClr val="00AB68"/>
              </a:solidFill>
              <a:effectLst/>
              <a:uLnTx/>
              <a:uFillTx/>
              <a:latin typeface="Arial"/>
              <a:ea typeface="+mn-ea"/>
              <a:cs typeface="Arial"/>
            </a:endParaRPr>
          </a:p>
        </p:txBody>
      </p:sp>
      <p:sp>
        <p:nvSpPr>
          <p:cNvPr id="14" name="Title 7">
            <a:extLst>
              <a:ext uri="{FF2B5EF4-FFF2-40B4-BE49-F238E27FC236}">
                <a16:creationId xmlns:a16="http://schemas.microsoft.com/office/drawing/2014/main" id="{8B71BEEF-6338-17E0-F1DB-15448909DFB6}"/>
              </a:ext>
            </a:extLst>
          </p:cNvPr>
          <p:cNvSpPr txBox="1">
            <a:spLocks/>
          </p:cNvSpPr>
          <p:nvPr/>
        </p:nvSpPr>
        <p:spPr>
          <a:xfrm rot="455734">
            <a:off x="8456892" y="4102502"/>
            <a:ext cx="788525" cy="217025"/>
          </a:xfrm>
          <a:prstGeom prst="rect">
            <a:avLst/>
          </a:prstGeom>
        </p:spPr>
        <p:txBody>
          <a:bodyPr vert="horz" lIns="68580" tIns="34290" rIns="68580" bIns="34290" rtlCol="0" anchor="ctr">
            <a:noAutofit/>
          </a:bodyPr>
          <a:lstStyle/>
          <a:p>
            <a:pPr marL="0" marR="0" lvl="0" indent="0" algn="r" defTabSz="685800" rtl="0" eaLnBrk="1" fontAlgn="auto" latinLnBrk="0" hangingPunct="1">
              <a:lnSpc>
                <a:spcPct val="120000"/>
              </a:lnSpc>
              <a:spcBef>
                <a:spcPct val="0"/>
              </a:spcBef>
              <a:spcAft>
                <a:spcPts val="0"/>
              </a:spcAft>
              <a:buClrTx/>
              <a:buSzTx/>
              <a:buFontTx/>
              <a:buNone/>
              <a:tabLst/>
              <a:defRPr/>
            </a:pPr>
            <a:r>
              <a:rPr kumimoji="0" lang="pl-PL" sz="975" b="1" i="0" u="none" strike="noStrike" kern="1200" cap="none" spc="0" normalizeH="0" baseline="0" noProof="0" dirty="0">
                <a:ln>
                  <a:noFill/>
                </a:ln>
                <a:solidFill>
                  <a:srgbClr val="EBB700">
                    <a:lumMod val="75000"/>
                  </a:srgbClr>
                </a:solidFill>
                <a:effectLst/>
                <a:uLnTx/>
                <a:uFillTx/>
                <a:latin typeface="Arial"/>
                <a:ea typeface="+mn-ea"/>
                <a:cs typeface="Arial"/>
              </a:rPr>
              <a:t>Romania</a:t>
            </a:r>
            <a:endParaRPr kumimoji="0" lang="en-US" sz="975" b="1" i="0" u="none" strike="noStrike" kern="1200" cap="none" spc="0" normalizeH="0" baseline="0" noProof="0" dirty="0">
              <a:ln>
                <a:noFill/>
              </a:ln>
              <a:solidFill>
                <a:srgbClr val="EBB700">
                  <a:lumMod val="75000"/>
                </a:srgbClr>
              </a:solidFill>
              <a:effectLst/>
              <a:uLnTx/>
              <a:uFillTx/>
              <a:latin typeface="Arial"/>
              <a:ea typeface="+mn-ea"/>
              <a:cs typeface="Arial"/>
            </a:endParaRPr>
          </a:p>
        </p:txBody>
      </p:sp>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1652018" y="857251"/>
            <a:ext cx="3502151" cy="1705821"/>
          </a:xfrm>
        </p:spPr>
        <p:txBody>
          <a:bodyPr>
            <a:normAutofit/>
          </a:bodyPr>
          <a:lstStyle/>
          <a:p>
            <a:pPr algn="ctr">
              <a:lnSpc>
                <a:spcPct val="150000"/>
              </a:lnSpc>
            </a:pPr>
            <a:r>
              <a:rPr lang="pl-PL" sz="2700" dirty="0">
                <a:solidFill>
                  <a:srgbClr val="FFC000"/>
                </a:solidFill>
                <a:latin typeface="Arial"/>
                <a:cs typeface="Arial"/>
              </a:rPr>
              <a:t>Lions for </a:t>
            </a:r>
            <a:r>
              <a:rPr lang="pl-PL" sz="2700" dirty="0" err="1">
                <a:solidFill>
                  <a:srgbClr val="FFC000"/>
                </a:solidFill>
                <a:latin typeface="Arial"/>
                <a:cs typeface="Arial"/>
              </a:rPr>
              <a:t>Ukrainians</a:t>
            </a:r>
            <a:r>
              <a:rPr lang="pl-PL" sz="2700" dirty="0">
                <a:solidFill>
                  <a:srgbClr val="FFC000"/>
                </a:solidFill>
                <a:latin typeface="Arial"/>
                <a:cs typeface="Arial"/>
              </a:rPr>
              <a:t> </a:t>
            </a:r>
            <a:br>
              <a:rPr lang="pl-PL" sz="2700" dirty="0">
                <a:solidFill>
                  <a:srgbClr val="FFC000"/>
                </a:solidFill>
                <a:latin typeface="Arial"/>
                <a:cs typeface="Arial"/>
              </a:rPr>
            </a:br>
            <a:r>
              <a:rPr lang="pl-PL" sz="2700" dirty="0">
                <a:solidFill>
                  <a:srgbClr val="FFC000"/>
                </a:solidFill>
                <a:latin typeface="Arial"/>
                <a:cs typeface="Arial"/>
              </a:rPr>
              <a:t>2023/2024</a:t>
            </a:r>
            <a:endParaRPr lang="en-US" sz="2700" dirty="0">
              <a:solidFill>
                <a:srgbClr val="FFC000"/>
              </a:solidFill>
              <a:latin typeface="Arial"/>
              <a:cs typeface="Arial"/>
            </a:endParaRPr>
          </a:p>
        </p:txBody>
      </p:sp>
      <p:sp>
        <p:nvSpPr>
          <p:cNvPr id="9" name="Title 7">
            <a:extLst>
              <a:ext uri="{FF2B5EF4-FFF2-40B4-BE49-F238E27FC236}">
                <a16:creationId xmlns:a16="http://schemas.microsoft.com/office/drawing/2014/main" id="{8B71BEEF-6338-17E0-F1DB-15448909DFB6}"/>
              </a:ext>
            </a:extLst>
          </p:cNvPr>
          <p:cNvSpPr txBox="1">
            <a:spLocks/>
          </p:cNvSpPr>
          <p:nvPr/>
        </p:nvSpPr>
        <p:spPr>
          <a:xfrm rot="280935">
            <a:off x="7361063" y="3568431"/>
            <a:ext cx="788525" cy="217025"/>
          </a:xfrm>
          <a:prstGeom prst="rect">
            <a:avLst/>
          </a:prstGeom>
        </p:spPr>
        <p:txBody>
          <a:bodyPr vert="horz" lIns="68580" tIns="34290" rIns="68580" bIns="34290" rtlCol="0" anchor="ctr">
            <a:noAutofit/>
          </a:bodyPr>
          <a:lstStyle/>
          <a:p>
            <a:pPr marL="0" marR="0" lvl="0" indent="0" algn="ctr" defTabSz="685800" rtl="0" eaLnBrk="1" fontAlgn="auto" latinLnBrk="0" hangingPunct="1">
              <a:lnSpc>
                <a:spcPct val="120000"/>
              </a:lnSpc>
              <a:spcBef>
                <a:spcPct val="0"/>
              </a:spcBef>
              <a:spcAft>
                <a:spcPts val="0"/>
              </a:spcAft>
              <a:buClrTx/>
              <a:buSzTx/>
              <a:buFontTx/>
              <a:buNone/>
              <a:tabLst/>
              <a:defRPr/>
            </a:pPr>
            <a:r>
              <a:rPr kumimoji="0" lang="pl-PL" sz="900" b="1" i="0" u="none" strike="noStrike" kern="1200" cap="none" spc="0" normalizeH="0" baseline="0" noProof="0" dirty="0">
                <a:ln>
                  <a:noFill/>
                </a:ln>
                <a:solidFill>
                  <a:srgbClr val="FF0000"/>
                </a:solidFill>
                <a:effectLst/>
                <a:uLnTx/>
                <a:uFillTx/>
                <a:latin typeface="Arial"/>
                <a:ea typeface="+mn-ea"/>
                <a:cs typeface="Arial"/>
              </a:rPr>
              <a:t>Czech  &amp;</a:t>
            </a:r>
          </a:p>
        </p:txBody>
      </p:sp>
    </p:spTree>
    <p:extLst>
      <p:ext uri="{BB962C8B-B14F-4D97-AF65-F5344CB8AC3E}">
        <p14:creationId xmlns:p14="http://schemas.microsoft.com/office/powerpoint/2010/main" val="91193456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linds(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4899561" y="1030872"/>
            <a:ext cx="5635352" cy="689591"/>
          </a:xfrm>
        </p:spPr>
        <p:txBody>
          <a:bodyPr>
            <a:normAutofit fontScale="90000"/>
          </a:bodyPr>
          <a:lstStyle/>
          <a:p>
            <a:pPr algn="ctr"/>
            <a:r>
              <a:rPr lang="pl-PL" sz="3000" dirty="0">
                <a:solidFill>
                  <a:srgbClr val="FFC000"/>
                </a:solidFill>
                <a:latin typeface="Arial"/>
                <a:cs typeface="Arial"/>
              </a:rPr>
              <a:t>Slovak</a:t>
            </a:r>
            <a:r>
              <a:rPr lang="en-US" sz="3000" dirty="0">
                <a:solidFill>
                  <a:srgbClr val="FFC000"/>
                </a:solidFill>
                <a:latin typeface="Arial"/>
                <a:cs typeface="Arial"/>
              </a:rPr>
              <a:t> and Czech</a:t>
            </a:r>
            <a:r>
              <a:rPr lang="pl-PL" sz="3000" dirty="0">
                <a:solidFill>
                  <a:srgbClr val="FFC000"/>
                </a:solidFill>
                <a:latin typeface="Arial"/>
                <a:cs typeface="Arial"/>
              </a:rPr>
              <a:t> Lions </a:t>
            </a:r>
            <a:br>
              <a:rPr lang="pl-PL" sz="3000" dirty="0">
                <a:solidFill>
                  <a:srgbClr val="FFC000"/>
                </a:solidFill>
                <a:latin typeface="Arial"/>
                <a:cs typeface="Arial"/>
              </a:rPr>
            </a:br>
            <a:r>
              <a:rPr lang="pl-PL" sz="3000" dirty="0">
                <a:solidFill>
                  <a:srgbClr val="FFC000"/>
                </a:solidFill>
                <a:latin typeface="Arial"/>
                <a:cs typeface="Arial"/>
              </a:rPr>
              <a:t>for Ukrainian</a:t>
            </a:r>
            <a:endParaRPr lang="en-US" sz="3000" dirty="0">
              <a:solidFill>
                <a:srgbClr val="FFC000"/>
              </a:solidFill>
              <a:latin typeface="Arial"/>
              <a:cs typeface="Arial"/>
            </a:endParaRPr>
          </a:p>
        </p:txBody>
      </p:sp>
      <p:pic>
        <p:nvPicPr>
          <p:cNvPr id="5" name="Picture 4" descr="A group of people loading boxes into a truck&#10;&#10;Description automatically generated">
            <a:extLst>
              <a:ext uri="{FF2B5EF4-FFF2-40B4-BE49-F238E27FC236}">
                <a16:creationId xmlns:a16="http://schemas.microsoft.com/office/drawing/2014/main" id="{F0E2C862-D657-621B-0FB5-1C7938E7F4C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327073" y="2077440"/>
            <a:ext cx="5207840" cy="3682989"/>
          </a:xfrm>
          <a:prstGeom prst="rect">
            <a:avLst/>
          </a:prstGeom>
        </p:spPr>
      </p:pic>
      <p:pic>
        <p:nvPicPr>
          <p:cNvPr id="7" name="Picture 8" descr="A group of people loading boxes into a van&#10;&#10;Description automatically generated">
            <a:extLst>
              <a:ext uri="{FF2B5EF4-FFF2-40B4-BE49-F238E27FC236}">
                <a16:creationId xmlns:a16="http://schemas.microsoft.com/office/drawing/2014/main" id="{9BF6735E-DA08-0F64-08B6-1C8D666B899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795554" y="1030872"/>
            <a:ext cx="3210886" cy="3884501"/>
          </a:xfrm>
          <a:prstGeom prst="rect">
            <a:avLst/>
          </a:prstGeom>
        </p:spPr>
      </p:pic>
    </p:spTree>
    <p:extLst>
      <p:ext uri="{BB962C8B-B14F-4D97-AF65-F5344CB8AC3E}">
        <p14:creationId xmlns:p14="http://schemas.microsoft.com/office/powerpoint/2010/main" val="159783976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1000"/>
                                        <p:tgtEl>
                                          <p:spTgt spid="7"/>
                                        </p:tgtEl>
                                      </p:cBhvr>
                                    </p:animEffect>
                                  </p:childTnLst>
                                </p:cTn>
                              </p:par>
                            </p:childTnLst>
                          </p:cTn>
                        </p:par>
                        <p:par>
                          <p:cTn id="8" fill="hold">
                            <p:stCondLst>
                              <p:cond delay="1000"/>
                            </p:stCondLst>
                            <p:childTnLst>
                              <p:par>
                                <p:cTn id="9" presetID="55" presetClass="entr" presetSubtype="0"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0.70"/>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4525975" y="1030871"/>
            <a:ext cx="6008939" cy="815000"/>
          </a:xfrm>
        </p:spPr>
        <p:txBody>
          <a:bodyPr>
            <a:normAutofit fontScale="90000"/>
          </a:bodyPr>
          <a:lstStyle/>
          <a:p>
            <a:pPr algn="ctr"/>
            <a:r>
              <a:rPr lang="pl-PL" sz="3000" dirty="0">
                <a:solidFill>
                  <a:srgbClr val="FFC000"/>
                </a:solidFill>
                <a:latin typeface="Arial"/>
                <a:cs typeface="Arial"/>
              </a:rPr>
              <a:t>Slovak</a:t>
            </a:r>
            <a:r>
              <a:rPr lang="en-US" sz="3000" dirty="0">
                <a:solidFill>
                  <a:srgbClr val="FFC000"/>
                </a:solidFill>
                <a:latin typeface="Arial"/>
                <a:cs typeface="Arial"/>
              </a:rPr>
              <a:t> and Czech</a:t>
            </a:r>
            <a:r>
              <a:rPr lang="pl-PL" sz="3000" dirty="0">
                <a:solidFill>
                  <a:srgbClr val="FFC000"/>
                </a:solidFill>
                <a:latin typeface="Arial"/>
                <a:cs typeface="Arial"/>
              </a:rPr>
              <a:t> Lions for Ukrainian</a:t>
            </a:r>
            <a:endParaRPr lang="en-US" sz="3000" dirty="0">
              <a:solidFill>
                <a:srgbClr val="FFC000"/>
              </a:solidFill>
              <a:latin typeface="Arial"/>
              <a:cs typeface="Arial"/>
            </a:endParaRPr>
          </a:p>
        </p:txBody>
      </p:sp>
      <p:pic>
        <p:nvPicPr>
          <p:cNvPr id="3" name="Picture 2" descr="A group of people standing in front of a van with boxes&#10;&#10;Description automatically generated">
            <a:extLst>
              <a:ext uri="{FF2B5EF4-FFF2-40B4-BE49-F238E27FC236}">
                <a16:creationId xmlns:a16="http://schemas.microsoft.com/office/drawing/2014/main" id="{1E9E0205-98E1-C84D-9866-6F2399A814C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97907" y="1030872"/>
            <a:ext cx="2932615" cy="3803072"/>
          </a:xfrm>
          <a:prstGeom prst="rect">
            <a:avLst/>
          </a:prstGeom>
        </p:spPr>
      </p:pic>
      <p:sp>
        <p:nvSpPr>
          <p:cNvPr id="10" name="Title 7">
            <a:extLst>
              <a:ext uri="{FF2B5EF4-FFF2-40B4-BE49-F238E27FC236}">
                <a16:creationId xmlns:a16="http://schemas.microsoft.com/office/drawing/2014/main" id="{8B71BEEF-6338-17E0-F1DB-15448909DFB6}"/>
              </a:ext>
            </a:extLst>
          </p:cNvPr>
          <p:cNvSpPr txBox="1">
            <a:spLocks/>
          </p:cNvSpPr>
          <p:nvPr/>
        </p:nvSpPr>
        <p:spPr>
          <a:xfrm>
            <a:off x="5612082" y="2549484"/>
            <a:ext cx="4441881" cy="1736202"/>
          </a:xfrm>
          <a:prstGeom prst="rect">
            <a:avLst/>
          </a:prstGeom>
        </p:spPr>
        <p:txBody>
          <a:bodyPr vert="horz" lIns="68580" tIns="34290" rIns="68580" bIns="34290" rtlCol="0" anchor="ctr">
            <a:normAutofit/>
          </a:bodyPr>
          <a:lstStyle/>
          <a:p>
            <a:pPr marL="0" marR="0" lvl="0" indent="0" algn="ctr" defTabSz="685800" rtl="0" eaLnBrk="1" fontAlgn="auto" latinLnBrk="0" hangingPunct="1">
              <a:lnSpc>
                <a:spcPct val="150000"/>
              </a:lnSpc>
              <a:spcBef>
                <a:spcPct val="0"/>
              </a:spcBef>
              <a:spcAft>
                <a:spcPts val="0"/>
              </a:spcAft>
              <a:buClrTx/>
              <a:buSzTx/>
              <a:buFontTx/>
              <a:buNone/>
              <a:tabLst/>
              <a:defRPr/>
            </a:pPr>
            <a:r>
              <a:rPr kumimoji="0" lang="pl-PL" sz="3000" b="1" i="0" u="none" strike="noStrike" kern="1200" cap="none" spc="0" normalizeH="0" baseline="0" noProof="0">
                <a:ln>
                  <a:noFill/>
                </a:ln>
                <a:solidFill>
                  <a:srgbClr val="FFC000"/>
                </a:solidFill>
                <a:effectLst/>
                <a:uLnTx/>
                <a:uFillTx/>
                <a:latin typeface="Arial"/>
                <a:ea typeface="+mn-ea"/>
                <a:cs typeface="Arial"/>
              </a:rPr>
              <a:t>Thank you for your attention</a:t>
            </a:r>
            <a:endParaRPr kumimoji="0" lang="en-US" sz="3000" b="1" i="0" u="none" strike="noStrike" kern="1200" cap="none" spc="0" normalizeH="0" baseline="0" noProof="0" dirty="0">
              <a:ln>
                <a:noFill/>
              </a:ln>
              <a:solidFill>
                <a:srgbClr val="FFC000"/>
              </a:solidFill>
              <a:effectLst/>
              <a:uLnTx/>
              <a:uFillTx/>
              <a:latin typeface="Arial"/>
              <a:ea typeface="+mn-ea"/>
              <a:cs typeface="Arial"/>
            </a:endParaRPr>
          </a:p>
        </p:txBody>
      </p:sp>
      <p:cxnSp>
        <p:nvCxnSpPr>
          <p:cNvPr id="11" name="Łącznik prosty 10"/>
          <p:cNvCxnSpPr/>
          <p:nvPr/>
        </p:nvCxnSpPr>
        <p:spPr>
          <a:xfrm>
            <a:off x="5229103" y="1988376"/>
            <a:ext cx="5151083" cy="8906"/>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1FBCE0B6-C5DD-9769-6C63-3F348E7CD001}"/>
              </a:ext>
            </a:extLst>
          </p:cNvPr>
          <p:cNvSpPr txBox="1">
            <a:spLocks/>
          </p:cNvSpPr>
          <p:nvPr/>
        </p:nvSpPr>
        <p:spPr>
          <a:xfrm>
            <a:off x="6172252" y="4281741"/>
            <a:ext cx="3217820" cy="1104406"/>
          </a:xfrm>
          <a:prstGeom prst="rect">
            <a:avLst/>
          </a:prstGeom>
        </p:spPr>
        <p:txBody>
          <a:bodyPr vert="horz" lIns="68580" tIns="34290" rIns="68580" bIns="34290" rtlCol="0" anchor="t">
            <a:noAutofit/>
          </a:body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pl-PL" sz="2100" b="1" i="0" u="none" strike="noStrike" kern="1200" cap="none" spc="0" normalizeH="0" baseline="0" noProof="0" dirty="0">
                <a:ln>
                  <a:noFill/>
                </a:ln>
                <a:solidFill>
                  <a:srgbClr val="FEFFFF"/>
                </a:solidFill>
                <a:effectLst/>
                <a:uLnTx/>
                <a:uFillTx/>
                <a:latin typeface="Arial"/>
                <a:ea typeface="+mn-ea"/>
                <a:cs typeface="Arial"/>
              </a:rPr>
              <a:t>Milan </a:t>
            </a:r>
            <a:r>
              <a:rPr kumimoji="0" lang="pl-PL" sz="2100" b="1" i="0" u="none" strike="noStrike" kern="1200" cap="none" spc="0" normalizeH="0" baseline="0" noProof="0" dirty="0" err="1">
                <a:ln>
                  <a:noFill/>
                </a:ln>
                <a:solidFill>
                  <a:srgbClr val="FEFFFF"/>
                </a:solidFill>
                <a:effectLst/>
                <a:uLnTx/>
                <a:uFillTx/>
                <a:latin typeface="Arial"/>
                <a:ea typeface="+mn-ea"/>
                <a:cs typeface="Arial"/>
              </a:rPr>
              <a:t>Taskar</a:t>
            </a:r>
            <a:endParaRPr kumimoji="0" lang="pl-PL" sz="2100" b="1" i="0" u="none" strike="noStrike" kern="1200" cap="none" spc="0" normalizeH="0" baseline="0" noProof="0" dirty="0">
              <a:ln>
                <a:noFill/>
              </a:ln>
              <a:solidFill>
                <a:srgbClr val="FEFFFF"/>
              </a:solidFill>
              <a:effectLst/>
              <a:uLnTx/>
              <a:uFillTx/>
              <a:latin typeface="Arial"/>
              <a:ea typeface="+mn-ea"/>
              <a:cs typeface="Arial"/>
            </a:endParaRP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pl-PL" sz="1500" b="0" i="0" u="none" strike="noStrike" kern="1200" cap="none" spc="0" normalizeH="0" baseline="0" noProof="0" dirty="0">
                <a:ln>
                  <a:noFill/>
                </a:ln>
                <a:solidFill>
                  <a:srgbClr val="FEFFFF"/>
                </a:solidFill>
                <a:effectLst/>
                <a:uLnTx/>
                <a:uFillTx/>
                <a:latin typeface="Arial"/>
                <a:ea typeface="+mn-ea"/>
                <a:cs typeface="Arial"/>
              </a:rPr>
              <a:t>LCIF </a:t>
            </a:r>
            <a:r>
              <a:rPr kumimoji="0" lang="pl-PL" sz="1500" b="0" i="0" u="none" strike="noStrike" kern="1200" cap="none" spc="0" normalizeH="0" baseline="0" noProof="0" dirty="0" err="1">
                <a:ln>
                  <a:noFill/>
                </a:ln>
                <a:solidFill>
                  <a:srgbClr val="FEFFFF"/>
                </a:solidFill>
                <a:effectLst/>
                <a:uLnTx/>
                <a:uFillTx/>
                <a:latin typeface="Arial"/>
                <a:ea typeface="+mn-ea"/>
                <a:cs typeface="Arial"/>
              </a:rPr>
              <a:t>District</a:t>
            </a:r>
            <a:r>
              <a:rPr kumimoji="0" lang="pl-PL" sz="1500" b="0" i="0" u="none" strike="noStrike" kern="1200" cap="none" spc="0" normalizeH="0" baseline="0" noProof="0" dirty="0">
                <a:ln>
                  <a:noFill/>
                </a:ln>
                <a:solidFill>
                  <a:srgbClr val="FEFFFF"/>
                </a:solidFill>
                <a:effectLst/>
                <a:uLnTx/>
                <a:uFillTx/>
                <a:latin typeface="Arial"/>
                <a:ea typeface="+mn-ea"/>
                <a:cs typeface="Arial"/>
              </a:rPr>
              <a:t> </a:t>
            </a:r>
            <a:r>
              <a:rPr kumimoji="0" lang="pl-PL" sz="1500" b="0" i="0" u="none" strike="noStrike" kern="1200" cap="none" spc="0" normalizeH="0" baseline="0" noProof="0" dirty="0" err="1">
                <a:ln>
                  <a:noFill/>
                </a:ln>
                <a:solidFill>
                  <a:srgbClr val="FEFFFF"/>
                </a:solidFill>
                <a:effectLst/>
                <a:uLnTx/>
                <a:uFillTx/>
                <a:latin typeface="Arial"/>
                <a:ea typeface="+mn-ea"/>
                <a:cs typeface="Arial"/>
              </a:rPr>
              <a:t>Coordinator</a:t>
            </a:r>
            <a:endParaRPr kumimoji="0" lang="pl-PL" sz="1500" b="0" i="0" u="none" strike="noStrike" kern="1200" cap="none" spc="0" normalizeH="0" baseline="0" noProof="0" dirty="0">
              <a:ln>
                <a:noFill/>
              </a:ln>
              <a:solidFill>
                <a:srgbClr val="FEFFFF"/>
              </a:solidFill>
              <a:effectLst/>
              <a:uLnTx/>
              <a:uFillTx/>
              <a:latin typeface="Arial"/>
              <a:ea typeface="+mn-ea"/>
              <a:cs typeface="Arial"/>
            </a:endParaRP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pl-PL" sz="1500" b="0" i="0" u="none" strike="noStrike" kern="1200" cap="none" spc="0" normalizeH="0" baseline="0" noProof="0" dirty="0">
                <a:ln>
                  <a:noFill/>
                </a:ln>
                <a:solidFill>
                  <a:srgbClr val="FEFFFF"/>
                </a:solidFill>
                <a:effectLst/>
                <a:uLnTx/>
                <a:uFillTx/>
                <a:latin typeface="Arial"/>
                <a:ea typeface="+mn-ea"/>
                <a:cs typeface="Arial"/>
              </a:rPr>
              <a:t>D122  </a:t>
            </a:r>
            <a:r>
              <a:rPr kumimoji="0" lang="pl-PL" sz="1500" b="0" i="0" u="none" strike="noStrike" kern="1200" cap="none" spc="0" normalizeH="0" baseline="0" noProof="0" dirty="0" err="1">
                <a:ln>
                  <a:noFill/>
                </a:ln>
                <a:solidFill>
                  <a:srgbClr val="FEFFFF"/>
                </a:solidFill>
                <a:effectLst/>
                <a:uLnTx/>
                <a:uFillTx/>
                <a:latin typeface="Arial"/>
                <a:ea typeface="+mn-ea"/>
                <a:cs typeface="Arial"/>
              </a:rPr>
              <a:t>Slovak</a:t>
            </a:r>
            <a:r>
              <a:rPr kumimoji="0" lang="pl-PL" sz="1500" b="0" i="0" u="none" strike="noStrike" kern="1200" cap="none" spc="0" normalizeH="0" baseline="0" noProof="0" dirty="0">
                <a:ln>
                  <a:noFill/>
                </a:ln>
                <a:solidFill>
                  <a:srgbClr val="FEFFFF"/>
                </a:solidFill>
                <a:effectLst/>
                <a:uLnTx/>
                <a:uFillTx/>
                <a:latin typeface="Arial"/>
                <a:ea typeface="+mn-ea"/>
                <a:cs typeface="Arial"/>
              </a:rPr>
              <a:t> &amp; Czech</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pl-PL" sz="1800" b="0" i="0" u="none" strike="noStrike" kern="1200" cap="none" spc="0" normalizeH="0" baseline="0" noProof="0" dirty="0">
              <a:ln>
                <a:noFill/>
              </a:ln>
              <a:solidFill>
                <a:srgbClr val="FEFFFF"/>
              </a:solidFill>
              <a:effectLst/>
              <a:uLnTx/>
              <a:uFillTx/>
              <a:latin typeface="Arial"/>
              <a:ea typeface="+mn-ea"/>
              <a:cs typeface="Arial"/>
            </a:endParaRPr>
          </a:p>
        </p:txBody>
      </p:sp>
    </p:spTree>
    <p:extLst>
      <p:ext uri="{BB962C8B-B14F-4D97-AF65-F5344CB8AC3E}">
        <p14:creationId xmlns:p14="http://schemas.microsoft.com/office/powerpoint/2010/main" val="1502347365"/>
      </p:ext>
    </p:extLst>
  </p:cSld>
  <p:clrMapOvr>
    <a:masterClrMapping/>
  </p:clrMapOvr>
  <p:transition spd="med">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2077094" y="1222416"/>
            <a:ext cx="3962498" cy="1790700"/>
          </a:xfrm>
        </p:spPr>
        <p:txBody>
          <a:bodyPr>
            <a:normAutofit fontScale="90000"/>
          </a:bodyPr>
          <a:lstStyle/>
          <a:p>
            <a:pPr>
              <a:lnSpc>
                <a:spcPct val="150000"/>
              </a:lnSpc>
            </a:pPr>
            <a:r>
              <a:rPr lang="pl-PL" sz="4500" dirty="0" err="1">
                <a:solidFill>
                  <a:srgbClr val="FFC000"/>
                </a:solidFill>
                <a:latin typeface="Arial"/>
                <a:cs typeface="Arial"/>
              </a:rPr>
              <a:t>Polish</a:t>
            </a:r>
            <a:r>
              <a:rPr lang="pl-PL" sz="4500" dirty="0">
                <a:solidFill>
                  <a:srgbClr val="FFC000"/>
                </a:solidFill>
                <a:latin typeface="Arial"/>
                <a:cs typeface="Arial"/>
              </a:rPr>
              <a:t> Lions for </a:t>
            </a:r>
            <a:r>
              <a:rPr lang="pl-PL" sz="4500" dirty="0" err="1">
                <a:solidFill>
                  <a:srgbClr val="FFC000"/>
                </a:solidFill>
                <a:latin typeface="Arial"/>
                <a:cs typeface="Arial"/>
              </a:rPr>
              <a:t>Ukrainians</a:t>
            </a:r>
            <a:endParaRPr lang="en-US" sz="4500" dirty="0">
              <a:solidFill>
                <a:srgbClr val="FFC000"/>
              </a:solidFill>
              <a:latin typeface="Arial"/>
              <a:cs typeface="Arial"/>
            </a:endParaRPr>
          </a:p>
        </p:txBody>
      </p:sp>
      <p:sp>
        <p:nvSpPr>
          <p:cNvPr id="9" name="Text Placeholder 8">
            <a:extLst>
              <a:ext uri="{FF2B5EF4-FFF2-40B4-BE49-F238E27FC236}">
                <a16:creationId xmlns:a16="http://schemas.microsoft.com/office/drawing/2014/main" id="{1FBCE0B6-C5DD-9769-6C63-3F348E7CD001}"/>
              </a:ext>
            </a:extLst>
          </p:cNvPr>
          <p:cNvSpPr>
            <a:spLocks noGrp="1"/>
          </p:cNvSpPr>
          <p:nvPr>
            <p:ph type="body" sz="quarter" idx="10"/>
          </p:nvPr>
        </p:nvSpPr>
        <p:spPr>
          <a:xfrm>
            <a:off x="2192880" y="3508415"/>
            <a:ext cx="2601861" cy="975379"/>
          </a:xfrm>
        </p:spPr>
        <p:txBody>
          <a:bodyPr vert="horz" lIns="68580" tIns="34290" rIns="68580" bIns="34290" rtlCol="0" anchor="t">
            <a:normAutofit/>
          </a:bodyPr>
          <a:lstStyle/>
          <a:p>
            <a:r>
              <a:rPr lang="pl-PL" sz="1500" dirty="0">
                <a:latin typeface="Arial"/>
                <a:cs typeface="Arial"/>
              </a:rPr>
              <a:t>PDG Kasia Gebert</a:t>
            </a:r>
          </a:p>
          <a:p>
            <a:r>
              <a:rPr lang="pl-PL" sz="1500" dirty="0">
                <a:latin typeface="Arial"/>
                <a:cs typeface="Arial"/>
              </a:rPr>
              <a:t>D121 Poland</a:t>
            </a:r>
          </a:p>
          <a:p>
            <a:r>
              <a:rPr lang="pl-PL" sz="1500" dirty="0" err="1">
                <a:latin typeface="Arial"/>
                <a:cs typeface="Arial"/>
              </a:rPr>
              <a:t>Area</a:t>
            </a:r>
            <a:r>
              <a:rPr lang="pl-PL" sz="1500" dirty="0">
                <a:latin typeface="Arial"/>
                <a:cs typeface="Arial"/>
              </a:rPr>
              <a:t> Leader CA 4c</a:t>
            </a:r>
          </a:p>
          <a:p>
            <a:endParaRPr lang="pl-PL" sz="1500" dirty="0">
              <a:latin typeface="Arial"/>
              <a:cs typeface="Arial"/>
            </a:endParaRPr>
          </a:p>
        </p:txBody>
      </p:sp>
      <p:pic>
        <p:nvPicPr>
          <p:cNvPr id="5" name="Obraz 4" descr="Ukraina.gif"/>
          <p:cNvPicPr>
            <a:picLocks noChangeAspect="1"/>
          </p:cNvPicPr>
          <p:nvPr/>
        </p:nvPicPr>
        <p:blipFill>
          <a:blip r:embed="rId3"/>
          <a:stretch>
            <a:fillRect/>
          </a:stretch>
        </p:blipFill>
        <p:spPr>
          <a:xfrm rot="21021794" flipH="1">
            <a:off x="5663100" y="1141174"/>
            <a:ext cx="5000417" cy="5076812"/>
          </a:xfrm>
          <a:prstGeom prst="rect">
            <a:avLst/>
          </a:prstGeom>
        </p:spPr>
      </p:pic>
    </p:spTree>
    <p:extLst>
      <p:ext uri="{BB962C8B-B14F-4D97-AF65-F5344CB8AC3E}">
        <p14:creationId xmlns:p14="http://schemas.microsoft.com/office/powerpoint/2010/main" val="3240157403"/>
      </p:ext>
    </p:extLst>
  </p:cSld>
  <p:clrMapOvr>
    <a:masterClrMapping/>
  </p:clrMapOvr>
  <p:transition spd="med">
    <p:split dir="in"/>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Dell\AppData\Local\Packages\Microsoft.Windows.Photos_8wekyb3d8bbwe\TempState\ShareServiceTempFolder\uchodźcy.jpeg"/>
          <p:cNvPicPr>
            <a:picLocks noChangeAspect="1" noChangeArrowheads="1"/>
          </p:cNvPicPr>
          <p:nvPr/>
        </p:nvPicPr>
        <p:blipFill>
          <a:blip r:embed="rId3"/>
          <a:srcRect/>
          <a:stretch>
            <a:fillRect/>
          </a:stretch>
        </p:blipFill>
        <p:spPr bwMode="auto">
          <a:xfrm>
            <a:off x="5753101" y="971551"/>
            <a:ext cx="4809506" cy="4809506"/>
          </a:xfrm>
          <a:prstGeom prst="rect">
            <a:avLst/>
          </a:prstGeom>
          <a:noFill/>
        </p:spPr>
      </p:pic>
      <p:sp>
        <p:nvSpPr>
          <p:cNvPr id="2" name="Title 1">
            <a:extLst>
              <a:ext uri="{FF2B5EF4-FFF2-40B4-BE49-F238E27FC236}">
                <a16:creationId xmlns:a16="http://schemas.microsoft.com/office/drawing/2014/main" id="{D657EB83-3E57-CB0B-E3EC-8A052E2FA534}"/>
              </a:ext>
            </a:extLst>
          </p:cNvPr>
          <p:cNvSpPr>
            <a:spLocks noGrp="1"/>
          </p:cNvSpPr>
          <p:nvPr>
            <p:ph type="ctrTitle"/>
          </p:nvPr>
        </p:nvSpPr>
        <p:spPr>
          <a:xfrm>
            <a:off x="1628775" y="999755"/>
            <a:ext cx="3884296" cy="1045845"/>
          </a:xfrm>
        </p:spPr>
        <p:txBody>
          <a:bodyPr>
            <a:normAutofit/>
          </a:bodyPr>
          <a:lstStyle/>
          <a:p>
            <a:r>
              <a:rPr lang="en-US" sz="2400" dirty="0">
                <a:solidFill>
                  <a:srgbClr val="FFC000"/>
                </a:solidFill>
                <a:latin typeface="Arial"/>
                <a:cs typeface="Arial"/>
              </a:rPr>
              <a:t>How many refugees </a:t>
            </a:r>
            <a:br>
              <a:rPr lang="pl-PL" sz="2400" dirty="0">
                <a:solidFill>
                  <a:srgbClr val="FFC000"/>
                </a:solidFill>
                <a:latin typeface="Arial"/>
                <a:cs typeface="Arial"/>
              </a:rPr>
            </a:br>
            <a:r>
              <a:rPr lang="en-US" sz="2400" dirty="0">
                <a:solidFill>
                  <a:srgbClr val="FFC000"/>
                </a:solidFill>
                <a:latin typeface="Arial"/>
                <a:cs typeface="Arial"/>
              </a:rPr>
              <a:t>are there in Poland</a:t>
            </a:r>
            <a:r>
              <a:rPr lang="pl-PL" sz="2400" dirty="0">
                <a:solidFill>
                  <a:srgbClr val="FFC000"/>
                </a:solidFill>
                <a:latin typeface="Arial"/>
                <a:cs typeface="Arial"/>
              </a:rPr>
              <a:t> </a:t>
            </a:r>
            <a:r>
              <a:rPr lang="pl-PL" sz="2400" dirty="0" err="1">
                <a:solidFill>
                  <a:srgbClr val="FFC000"/>
                </a:solidFill>
                <a:latin typeface="Arial"/>
                <a:cs typeface="Arial"/>
              </a:rPr>
              <a:t>now</a:t>
            </a:r>
            <a:r>
              <a:rPr lang="en-US" sz="2400" dirty="0">
                <a:solidFill>
                  <a:srgbClr val="FFC000"/>
                </a:solidFill>
                <a:latin typeface="Arial"/>
                <a:cs typeface="Arial"/>
              </a:rPr>
              <a:t>?</a:t>
            </a:r>
            <a:endParaRPr lang="en-US" sz="2400" dirty="0">
              <a:solidFill>
                <a:srgbClr val="FFC000"/>
              </a:solidFill>
            </a:endParaRPr>
          </a:p>
        </p:txBody>
      </p:sp>
      <p:sp>
        <p:nvSpPr>
          <p:cNvPr id="3" name="Text Placeholder 2">
            <a:extLst>
              <a:ext uri="{FF2B5EF4-FFF2-40B4-BE49-F238E27FC236}">
                <a16:creationId xmlns:a16="http://schemas.microsoft.com/office/drawing/2014/main" id="{AA75B6F4-7A58-8BD1-F355-4C86E84A3AB8}"/>
              </a:ext>
            </a:extLst>
          </p:cNvPr>
          <p:cNvSpPr>
            <a:spLocks noGrp="1"/>
          </p:cNvSpPr>
          <p:nvPr>
            <p:ph type="body" sz="quarter" idx="4294967295"/>
          </p:nvPr>
        </p:nvSpPr>
        <p:spPr>
          <a:xfrm>
            <a:off x="1628775" y="2228850"/>
            <a:ext cx="4036745" cy="1367816"/>
          </a:xfrm>
        </p:spPr>
        <p:txBody>
          <a:bodyPr>
            <a:normAutofit fontScale="92500"/>
          </a:bodyPr>
          <a:lstStyle/>
          <a:p>
            <a:pPr>
              <a:lnSpc>
                <a:spcPct val="100000"/>
              </a:lnSpc>
            </a:pPr>
            <a:r>
              <a:rPr lang="en-US" sz="1800" b="0" dirty="0">
                <a:solidFill>
                  <a:schemeClr val="bg1"/>
                </a:solidFill>
                <a:latin typeface="Arial Narrow" pitchFamily="34" charset="0"/>
                <a:cs typeface="Arial"/>
              </a:rPr>
              <a:t>In the period from February 24, 2022 to July, 202</a:t>
            </a:r>
            <a:r>
              <a:rPr lang="pl-PL" sz="1800" b="0" dirty="0">
                <a:solidFill>
                  <a:schemeClr val="bg1"/>
                </a:solidFill>
                <a:latin typeface="Arial Narrow" pitchFamily="34" charset="0"/>
                <a:cs typeface="Arial"/>
              </a:rPr>
              <a:t>4</a:t>
            </a:r>
            <a:r>
              <a:rPr lang="en-US" sz="1800" b="0" dirty="0">
                <a:solidFill>
                  <a:schemeClr val="bg1"/>
                </a:solidFill>
                <a:latin typeface="Arial Narrow" pitchFamily="34" charset="0"/>
                <a:cs typeface="Arial"/>
              </a:rPr>
              <a:t>, almost</a:t>
            </a:r>
            <a:r>
              <a:rPr lang="en-US" sz="1800" b="0" dirty="0">
                <a:latin typeface="Arial Narrow" pitchFamily="34" charset="0"/>
                <a:cs typeface="Arial"/>
              </a:rPr>
              <a:t> </a:t>
            </a:r>
            <a:r>
              <a:rPr lang="en-US" sz="1800" b="0" dirty="0">
                <a:solidFill>
                  <a:srgbClr val="FFC000"/>
                </a:solidFill>
                <a:latin typeface="Arial Narrow" pitchFamily="34" charset="0"/>
                <a:cs typeface="Arial"/>
              </a:rPr>
              <a:t>1</a:t>
            </a:r>
            <a:r>
              <a:rPr lang="pl-PL" sz="1800" b="0" dirty="0">
                <a:solidFill>
                  <a:srgbClr val="FFC000"/>
                </a:solidFill>
                <a:latin typeface="Arial Narrow" pitchFamily="34" charset="0"/>
                <a:cs typeface="Arial"/>
              </a:rPr>
              <a:t>3</a:t>
            </a:r>
            <a:r>
              <a:rPr lang="en-US" sz="1800" b="0" dirty="0">
                <a:solidFill>
                  <a:srgbClr val="FFC000"/>
                </a:solidFill>
                <a:latin typeface="Arial Narrow" pitchFamily="34" charset="0"/>
                <a:cs typeface="Arial"/>
              </a:rPr>
              <a:t> million Ukrainian</a:t>
            </a:r>
            <a:r>
              <a:rPr lang="pl-PL" sz="1800" dirty="0">
                <a:solidFill>
                  <a:srgbClr val="FFC000"/>
                </a:solidFill>
                <a:latin typeface="Arial Narrow" pitchFamily="34" charset="0"/>
                <a:cs typeface="Arial"/>
              </a:rPr>
              <a:t> </a:t>
            </a:r>
            <a:r>
              <a:rPr lang="en-US" sz="1800" b="0" dirty="0">
                <a:solidFill>
                  <a:srgbClr val="FFC000"/>
                </a:solidFill>
                <a:latin typeface="Arial Narrow" pitchFamily="34" charset="0"/>
                <a:cs typeface="Arial"/>
              </a:rPr>
              <a:t>citizens </a:t>
            </a:r>
            <a:r>
              <a:rPr lang="en-US" sz="1800" b="0" dirty="0">
                <a:solidFill>
                  <a:schemeClr val="bg1"/>
                </a:solidFill>
                <a:latin typeface="Arial Narrow" pitchFamily="34" charset="0"/>
                <a:cs typeface="Arial"/>
              </a:rPr>
              <a:t>crossed the Ukrainian-Polish border. </a:t>
            </a:r>
            <a:endParaRPr lang="pl-PL" sz="1800" b="0" dirty="0">
              <a:solidFill>
                <a:schemeClr val="bg1"/>
              </a:solidFill>
              <a:latin typeface="Arial Narrow" pitchFamily="34" charset="0"/>
              <a:cs typeface="Arial"/>
            </a:endParaRPr>
          </a:p>
          <a:p>
            <a:pPr>
              <a:lnSpc>
                <a:spcPct val="100000"/>
              </a:lnSpc>
            </a:pPr>
            <a:r>
              <a:rPr lang="en-US" sz="1800" b="0" dirty="0">
                <a:solidFill>
                  <a:schemeClr val="bg1"/>
                </a:solidFill>
                <a:latin typeface="Arial Narrow" pitchFamily="34" charset="0"/>
                <a:cs typeface="Arial"/>
              </a:rPr>
              <a:t>More than </a:t>
            </a:r>
            <a:r>
              <a:rPr lang="en-US" sz="1800" b="0" dirty="0">
                <a:solidFill>
                  <a:srgbClr val="FFC000"/>
                </a:solidFill>
                <a:latin typeface="Arial Narrow" pitchFamily="34" charset="0"/>
                <a:cs typeface="Arial"/>
              </a:rPr>
              <a:t>1</a:t>
            </a:r>
            <a:r>
              <a:rPr lang="pl-PL" sz="1800" b="0" dirty="0">
                <a:solidFill>
                  <a:srgbClr val="FFC000"/>
                </a:solidFill>
                <a:latin typeface="Arial Narrow" pitchFamily="34" charset="0"/>
                <a:cs typeface="Arial"/>
              </a:rPr>
              <a:t>2</a:t>
            </a:r>
            <a:r>
              <a:rPr lang="en-US" sz="1800" b="0" dirty="0">
                <a:solidFill>
                  <a:srgbClr val="FFC000"/>
                </a:solidFill>
                <a:latin typeface="Arial Narrow" pitchFamily="34" charset="0"/>
                <a:cs typeface="Arial"/>
              </a:rPr>
              <a:t> million people left Poland</a:t>
            </a:r>
            <a:r>
              <a:rPr lang="en-US" sz="1800" b="0" dirty="0">
                <a:latin typeface="Arial Narrow" pitchFamily="34" charset="0"/>
                <a:cs typeface="Arial"/>
              </a:rPr>
              <a:t>.</a:t>
            </a:r>
            <a:endParaRPr lang="en-US" sz="1800" b="0" dirty="0">
              <a:latin typeface="Arial Narrow" pitchFamily="34" charset="0"/>
            </a:endParaRPr>
          </a:p>
        </p:txBody>
      </p:sp>
      <p:sp>
        <p:nvSpPr>
          <p:cNvPr id="4" name="Text Placeholder 3">
            <a:extLst>
              <a:ext uri="{FF2B5EF4-FFF2-40B4-BE49-F238E27FC236}">
                <a16:creationId xmlns:a16="http://schemas.microsoft.com/office/drawing/2014/main" id="{8AB62276-76E3-970D-CC8E-9317B9DB2318}"/>
              </a:ext>
            </a:extLst>
          </p:cNvPr>
          <p:cNvSpPr>
            <a:spLocks noGrp="1"/>
          </p:cNvSpPr>
          <p:nvPr>
            <p:ph type="body" sz="quarter" idx="14"/>
          </p:nvPr>
        </p:nvSpPr>
        <p:spPr>
          <a:xfrm>
            <a:off x="1735653" y="3740507"/>
            <a:ext cx="3777418" cy="1149440"/>
          </a:xfrm>
        </p:spPr>
        <p:txBody>
          <a:bodyPr vert="horz" lIns="68580" tIns="34290" rIns="68580" bIns="34290" rtlCol="0" anchor="t">
            <a:noAutofit/>
          </a:bodyPr>
          <a:lstStyle/>
          <a:p>
            <a:pPr>
              <a:lnSpc>
                <a:spcPct val="100000"/>
              </a:lnSpc>
            </a:pPr>
            <a:r>
              <a:rPr lang="pl-PL" sz="1800" dirty="0" err="1">
                <a:latin typeface="Arial Narrow" pitchFamily="34" charset="0"/>
                <a:cs typeface="Arial"/>
              </a:rPr>
              <a:t>The</a:t>
            </a:r>
            <a:r>
              <a:rPr lang="pl-PL" sz="1800" dirty="0">
                <a:latin typeface="Arial Narrow" pitchFamily="34" charset="0"/>
                <a:cs typeface="Arial"/>
              </a:rPr>
              <a:t> </a:t>
            </a:r>
            <a:r>
              <a:rPr lang="pl-PL" sz="1800" dirty="0" err="1">
                <a:latin typeface="Arial Narrow" pitchFamily="34" charset="0"/>
                <a:cs typeface="Arial"/>
              </a:rPr>
              <a:t>latest</a:t>
            </a:r>
            <a:r>
              <a:rPr lang="pl-PL" sz="1800" dirty="0">
                <a:latin typeface="Arial Narrow" pitchFamily="34" charset="0"/>
                <a:cs typeface="Arial"/>
              </a:rPr>
              <a:t> </a:t>
            </a:r>
            <a:r>
              <a:rPr lang="en-US" sz="1800" dirty="0" err="1">
                <a:latin typeface="Arial Narrow" pitchFamily="34" charset="0"/>
                <a:cs typeface="Arial"/>
              </a:rPr>
              <a:t>analy</a:t>
            </a:r>
            <a:r>
              <a:rPr lang="pl-PL" sz="1800" dirty="0">
                <a:latin typeface="Arial Narrow" pitchFamily="34" charset="0"/>
                <a:cs typeface="Arial"/>
              </a:rPr>
              <a:t>s</a:t>
            </a:r>
            <a:r>
              <a:rPr lang="en-US" sz="1800" dirty="0" err="1">
                <a:latin typeface="Arial Narrow" pitchFamily="34" charset="0"/>
                <a:cs typeface="Arial"/>
              </a:rPr>
              <a:t>es</a:t>
            </a:r>
            <a:r>
              <a:rPr lang="en-US" sz="1800" dirty="0">
                <a:latin typeface="Arial Narrow" pitchFamily="34" charset="0"/>
                <a:cs typeface="Arial"/>
              </a:rPr>
              <a:t> show that </a:t>
            </a:r>
            <a:r>
              <a:rPr lang="pl-PL" sz="1800" dirty="0" err="1">
                <a:latin typeface="Arial Narrow" pitchFamily="34" charset="0"/>
                <a:cs typeface="Arial"/>
              </a:rPr>
              <a:t>there</a:t>
            </a:r>
            <a:r>
              <a:rPr lang="pl-PL" sz="1800" dirty="0">
                <a:latin typeface="Arial Narrow" pitchFamily="34" charset="0"/>
                <a:cs typeface="Arial"/>
              </a:rPr>
              <a:t> </a:t>
            </a:r>
            <a:r>
              <a:rPr lang="pl-PL" sz="1800" dirty="0" err="1">
                <a:latin typeface="Arial Narrow" pitchFamily="34" charset="0"/>
                <a:cs typeface="Arial"/>
              </a:rPr>
              <a:t>are</a:t>
            </a:r>
            <a:r>
              <a:rPr lang="pl-PL" sz="1800" dirty="0">
                <a:latin typeface="Arial Narrow" pitchFamily="34" charset="0"/>
                <a:cs typeface="Arial"/>
              </a:rPr>
              <a:t> </a:t>
            </a:r>
            <a:r>
              <a:rPr lang="pl-PL" sz="1800" dirty="0" err="1">
                <a:latin typeface="Arial Narrow" pitchFamily="34" charset="0"/>
                <a:cs typeface="Arial"/>
              </a:rPr>
              <a:t>currently</a:t>
            </a:r>
            <a:r>
              <a:rPr lang="pl-PL" sz="1800" dirty="0">
                <a:latin typeface="Arial Narrow" pitchFamily="34" charset="0"/>
                <a:cs typeface="Arial"/>
              </a:rPr>
              <a:t> </a:t>
            </a:r>
            <a:r>
              <a:rPr lang="en-US" sz="1800" dirty="0">
                <a:latin typeface="Arial Narrow" pitchFamily="34" charset="0"/>
                <a:cs typeface="Arial"/>
              </a:rPr>
              <a:t>a</a:t>
            </a:r>
            <a:r>
              <a:rPr lang="pl-PL" sz="1800" dirty="0" err="1">
                <a:latin typeface="Arial Narrow" pitchFamily="34" charset="0"/>
                <a:cs typeface="Arial"/>
              </a:rPr>
              <a:t>round</a:t>
            </a:r>
            <a:r>
              <a:rPr lang="en-US" sz="1800" dirty="0">
                <a:latin typeface="Arial Narrow" pitchFamily="34" charset="0"/>
                <a:cs typeface="Arial"/>
              </a:rPr>
              <a:t> </a:t>
            </a:r>
            <a:r>
              <a:rPr lang="en-US" sz="2100" b="1" dirty="0">
                <a:solidFill>
                  <a:srgbClr val="FFC000"/>
                </a:solidFill>
                <a:latin typeface="Arial Narrow" pitchFamily="34" charset="0"/>
                <a:cs typeface="Arial"/>
              </a:rPr>
              <a:t>9</a:t>
            </a:r>
            <a:r>
              <a:rPr lang="pl-PL" sz="2100" b="1" dirty="0">
                <a:solidFill>
                  <a:srgbClr val="FFC000"/>
                </a:solidFill>
                <a:latin typeface="Arial Narrow" pitchFamily="34" charset="0"/>
                <a:cs typeface="Arial"/>
              </a:rPr>
              <a:t>53</a:t>
            </a:r>
            <a:r>
              <a:rPr lang="en-US" sz="2100" b="1" dirty="0">
                <a:solidFill>
                  <a:srgbClr val="FFC000"/>
                </a:solidFill>
                <a:latin typeface="Arial Narrow" pitchFamily="34" charset="0"/>
                <a:cs typeface="Arial"/>
              </a:rPr>
              <a:t>,000</a:t>
            </a:r>
            <a:r>
              <a:rPr lang="en-US" sz="2100" dirty="0">
                <a:solidFill>
                  <a:srgbClr val="FFC000"/>
                </a:solidFill>
                <a:latin typeface="Arial Narrow" pitchFamily="34" charset="0"/>
                <a:cs typeface="Arial"/>
              </a:rPr>
              <a:t> </a:t>
            </a:r>
            <a:r>
              <a:rPr lang="en-US" sz="1800" dirty="0">
                <a:latin typeface="Arial Narrow" pitchFamily="34" charset="0"/>
                <a:cs typeface="Arial"/>
              </a:rPr>
              <a:t>refugees from Ukraine</a:t>
            </a:r>
            <a:r>
              <a:rPr lang="pl-PL" sz="1800" dirty="0">
                <a:latin typeface="Arial Narrow" pitchFamily="34" charset="0"/>
                <a:cs typeface="Arial"/>
              </a:rPr>
              <a:t> </a:t>
            </a:r>
            <a:r>
              <a:rPr lang="pl-PL" sz="1800" dirty="0" err="1">
                <a:latin typeface="Arial Narrow" pitchFamily="34" charset="0"/>
                <a:cs typeface="Arial"/>
              </a:rPr>
              <a:t>in</a:t>
            </a:r>
            <a:r>
              <a:rPr lang="pl-PL" sz="1800" dirty="0">
                <a:latin typeface="Arial Narrow" pitchFamily="34" charset="0"/>
                <a:cs typeface="Arial"/>
              </a:rPr>
              <a:t> Poland </a:t>
            </a:r>
            <a:r>
              <a:rPr lang="pl-PL" sz="1200" dirty="0">
                <a:latin typeface="Arial Narrow" pitchFamily="34" charset="0"/>
                <a:cs typeface="Arial"/>
              </a:rPr>
              <a:t>(</a:t>
            </a:r>
            <a:r>
              <a:rPr lang="pl-PL" sz="1200" dirty="0" err="1">
                <a:latin typeface="Arial Narrow" pitchFamily="34" charset="0"/>
                <a:cs typeface="Arial"/>
              </a:rPr>
              <a:t>end</a:t>
            </a:r>
            <a:r>
              <a:rPr lang="pl-PL" sz="1200" dirty="0">
                <a:latin typeface="Arial Narrow" pitchFamily="34" charset="0"/>
                <a:cs typeface="Arial"/>
              </a:rPr>
              <a:t> of May 2024)</a:t>
            </a:r>
            <a:endParaRPr lang="en-US" sz="1800" dirty="0">
              <a:latin typeface="Arial Narrow" pitchFamily="34" charset="0"/>
            </a:endParaRPr>
          </a:p>
        </p:txBody>
      </p:sp>
    </p:spTree>
    <p:extLst>
      <p:ext uri="{BB962C8B-B14F-4D97-AF65-F5344CB8AC3E}">
        <p14:creationId xmlns:p14="http://schemas.microsoft.com/office/powerpoint/2010/main" val="14441378"/>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par>
                          <p:cTn id="10" fill="hold">
                            <p:stCondLst>
                              <p:cond delay="3000"/>
                            </p:stCondLst>
                            <p:childTnLst>
                              <p:par>
                                <p:cTn id="11" presetID="55" presetClass="entr" presetSubtype="0" fill="hold" grpId="0" nodeType="afterEffect">
                                  <p:stCondLst>
                                    <p:cond delay="150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3">
                                            <p:txEl>
                                              <p:pRg st="1" end="1"/>
                                            </p:txEl>
                                          </p:spTgt>
                                        </p:tgtEl>
                                      </p:cBhvr>
                                    </p:animEffect>
                                  </p:childTnLst>
                                </p:cTn>
                              </p:par>
                            </p:childTnLst>
                          </p:cTn>
                        </p:par>
                        <p:par>
                          <p:cTn id="16" fill="hold">
                            <p:stCondLst>
                              <p:cond delay="5500"/>
                            </p:stCondLst>
                            <p:childTnLst>
                              <p:par>
                                <p:cTn id="17" presetID="5" presetClass="entr" presetSubtype="10" fill="hold" grpId="0" nodeType="afterEffect">
                                  <p:stCondLst>
                                    <p:cond delay="100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checkerboard(across)">
                                      <p:cBhvr>
                                        <p:cTn id="19" dur="2000"/>
                                        <p:tgtEl>
                                          <p:spTgt spid="4">
                                            <p:txEl>
                                              <p:pRg st="0" end="0"/>
                                            </p:txEl>
                                          </p:spTgt>
                                        </p:tgtEl>
                                      </p:cBhvr>
                                    </p:animEffect>
                                  </p:childTnLst>
                                </p:cTn>
                              </p:par>
                            </p:childTnLst>
                          </p:cTn>
                        </p:par>
                        <p:par>
                          <p:cTn id="20" fill="hold">
                            <p:stCondLst>
                              <p:cond delay="8500"/>
                            </p:stCondLst>
                            <p:childTnLst>
                              <p:par>
                                <p:cTn id="21" presetID="7" presetClass="entr" presetSubtype="4" fill="hold" nodeType="afterEffect">
                                  <p:stCondLst>
                                    <p:cond delay="2000"/>
                                  </p:stCondLst>
                                  <p:childTnLst>
                                    <p:set>
                                      <p:cBhvr>
                                        <p:cTn id="22" dur="1" fill="hold">
                                          <p:stCondLst>
                                            <p:cond delay="0"/>
                                          </p:stCondLst>
                                        </p:cTn>
                                        <p:tgtEl>
                                          <p:spTgt spid="16386"/>
                                        </p:tgtEl>
                                        <p:attrNameLst>
                                          <p:attrName>style.visibility</p:attrName>
                                        </p:attrNameLst>
                                      </p:cBhvr>
                                      <p:to>
                                        <p:strVal val="visible"/>
                                      </p:to>
                                    </p:set>
                                    <p:anim calcmode="lin" valueType="num">
                                      <p:cBhvr additive="base">
                                        <p:cTn id="23" dur="3000" fill="hold"/>
                                        <p:tgtEl>
                                          <p:spTgt spid="16386"/>
                                        </p:tgtEl>
                                        <p:attrNameLst>
                                          <p:attrName>ppt_x</p:attrName>
                                        </p:attrNameLst>
                                      </p:cBhvr>
                                      <p:tavLst>
                                        <p:tav tm="0">
                                          <p:val>
                                            <p:strVal val="#ppt_x"/>
                                          </p:val>
                                        </p:tav>
                                        <p:tav tm="100000">
                                          <p:val>
                                            <p:strVal val="#ppt_x"/>
                                          </p:val>
                                        </p:tav>
                                      </p:tavLst>
                                    </p:anim>
                                    <p:anim calcmode="lin" valueType="num">
                                      <p:cBhvr additive="base">
                                        <p:cTn id="24" dur="3000" fill="hold"/>
                                        <p:tgtEl>
                                          <p:spTgt spid="163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2" y="992480"/>
            <a:ext cx="9143999" cy="1131079"/>
          </a:xfrm>
          <a:prstGeom prst="rect">
            <a:avLst/>
          </a:prstGeom>
          <a:noFill/>
        </p:spPr>
        <p:txBody>
          <a:bodyPr wrap="square" lIns="68580" tIns="34290" rIns="68580" bIns="3429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pl-PL" sz="3000" b="1" i="0" u="none" strike="noStrike" kern="1200" cap="none" spc="0" normalizeH="0" baseline="0" noProof="0" dirty="0" err="1">
                <a:ln>
                  <a:noFill/>
                </a:ln>
                <a:solidFill>
                  <a:srgbClr val="FFC000"/>
                </a:solidFill>
                <a:effectLst/>
                <a:uLnTx/>
                <a:uFillTx/>
                <a:latin typeface="Calibri"/>
                <a:ea typeface="+mn-ea"/>
                <a:cs typeface="Calibri"/>
              </a:rPr>
              <a:t>Polish</a:t>
            </a:r>
            <a:r>
              <a:rPr kumimoji="0" lang="pl-PL" sz="3000" b="1" i="0" u="none" strike="noStrike" kern="1200" cap="none" spc="0" normalizeH="0" baseline="0" noProof="0" dirty="0">
                <a:ln>
                  <a:noFill/>
                </a:ln>
                <a:solidFill>
                  <a:srgbClr val="FFC000"/>
                </a:solidFill>
                <a:effectLst/>
                <a:uLnTx/>
                <a:uFillTx/>
                <a:latin typeface="Calibri"/>
                <a:ea typeface="+mn-ea"/>
                <a:cs typeface="Calibri"/>
              </a:rPr>
              <a:t> </a:t>
            </a:r>
            <a:r>
              <a:rPr kumimoji="0" lang="en-US" sz="3000" b="1" i="0" u="none" strike="noStrike" kern="1200" cap="none" spc="0" normalizeH="0" baseline="0" noProof="0" dirty="0">
                <a:ln>
                  <a:noFill/>
                </a:ln>
                <a:solidFill>
                  <a:srgbClr val="FFC000"/>
                </a:solidFill>
                <a:effectLst/>
                <a:uLnTx/>
                <a:uFillTx/>
                <a:latin typeface="Calibri"/>
                <a:ea typeface="+mn-ea"/>
                <a:cs typeface="Calibri"/>
              </a:rPr>
              <a:t>Lions activities to help refugees</a:t>
            </a:r>
            <a:endParaRPr kumimoji="0" lang="pl-PL" sz="3000" b="1" i="0" u="none" strike="noStrike" kern="1200" cap="none" spc="0" normalizeH="0" baseline="0" noProof="0" dirty="0">
              <a:ln>
                <a:noFill/>
              </a:ln>
              <a:solidFill>
                <a:srgbClr val="FFC000"/>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err="1">
                <a:ln>
                  <a:noFill/>
                </a:ln>
                <a:solidFill>
                  <a:srgbClr val="FFC000"/>
                </a:solidFill>
                <a:effectLst/>
                <a:uLnTx/>
                <a:uFillTx/>
                <a:latin typeface="Calibri"/>
                <a:ea typeface="+mn-ea"/>
                <a:cs typeface="Calibri"/>
              </a:rPr>
              <a:t>during</a:t>
            </a:r>
            <a:r>
              <a:rPr kumimoji="0" lang="pl-PL" sz="2400" b="0" i="0" u="none" strike="noStrike" kern="1200" cap="none" spc="0" normalizeH="0" baseline="0" noProof="0" dirty="0">
                <a:ln>
                  <a:noFill/>
                </a:ln>
                <a:solidFill>
                  <a:srgbClr val="FFC000"/>
                </a:solidFill>
                <a:effectLst/>
                <a:uLnTx/>
                <a:uFillTx/>
                <a:latin typeface="Calibri"/>
                <a:ea typeface="+mn-ea"/>
                <a:cs typeface="Calibri"/>
              </a:rPr>
              <a:t> </a:t>
            </a:r>
            <a:r>
              <a:rPr kumimoji="0" lang="pl-PL" sz="2400" b="0" i="0" u="none" strike="noStrike" kern="1200" cap="none" spc="0" normalizeH="0" baseline="0" noProof="0" dirty="0" err="1">
                <a:ln>
                  <a:noFill/>
                </a:ln>
                <a:solidFill>
                  <a:srgbClr val="FFC000"/>
                </a:solidFill>
                <a:effectLst/>
                <a:uLnTx/>
                <a:uFillTx/>
                <a:latin typeface="Calibri"/>
                <a:ea typeface="+mn-ea"/>
                <a:cs typeface="Calibri"/>
              </a:rPr>
              <a:t>the</a:t>
            </a:r>
            <a:r>
              <a:rPr kumimoji="0" lang="pl-PL" sz="2400" b="0" i="0" u="none" strike="noStrike" kern="1200" cap="none" spc="0" normalizeH="0" baseline="0" noProof="0" dirty="0">
                <a:ln>
                  <a:noFill/>
                </a:ln>
                <a:solidFill>
                  <a:srgbClr val="FFC000"/>
                </a:solidFill>
                <a:effectLst/>
                <a:uLnTx/>
                <a:uFillTx/>
                <a:latin typeface="Calibri"/>
                <a:ea typeface="+mn-ea"/>
                <a:cs typeface="Calibri"/>
              </a:rPr>
              <a:t> period III’2022 – IX’2024 (</a:t>
            </a:r>
            <a:r>
              <a:rPr kumimoji="0" lang="pl-PL" sz="2400" b="0" i="0" u="none" strike="noStrike" kern="1200" cap="none" spc="0" normalizeH="0" baseline="0" noProof="0" dirty="0" err="1">
                <a:ln>
                  <a:noFill/>
                </a:ln>
                <a:solidFill>
                  <a:srgbClr val="FFC000"/>
                </a:solidFill>
                <a:effectLst/>
                <a:uLnTx/>
                <a:uFillTx/>
                <a:latin typeface="Calibri"/>
                <a:ea typeface="+mn-ea"/>
                <a:cs typeface="Calibri"/>
              </a:rPr>
              <a:t>activities</a:t>
            </a:r>
            <a:r>
              <a:rPr kumimoji="0" lang="pl-PL" sz="2400" b="0" i="0" u="none" strike="noStrike" kern="1200" cap="none" spc="0" normalizeH="0" baseline="0" noProof="0" dirty="0">
                <a:ln>
                  <a:noFill/>
                </a:ln>
                <a:solidFill>
                  <a:srgbClr val="FFC000"/>
                </a:solidFill>
                <a:effectLst/>
                <a:uLnTx/>
                <a:uFillTx/>
                <a:latin typeface="Calibri"/>
                <a:ea typeface="+mn-ea"/>
                <a:cs typeface="Calibri"/>
              </a:rPr>
              <a:t> </a:t>
            </a:r>
            <a:r>
              <a:rPr kumimoji="0" lang="pl-PL" sz="2400" b="0" i="0" u="none" strike="noStrike" kern="1200" cap="none" spc="0" normalizeH="0" baseline="0" noProof="0" dirty="0" err="1">
                <a:ln>
                  <a:noFill/>
                </a:ln>
                <a:solidFill>
                  <a:srgbClr val="FFC000"/>
                </a:solidFill>
                <a:effectLst/>
                <a:uLnTx/>
                <a:uFillTx/>
                <a:latin typeface="Calibri"/>
                <a:ea typeface="+mn-ea"/>
                <a:cs typeface="Calibri"/>
              </a:rPr>
              <a:t>through</a:t>
            </a:r>
            <a:r>
              <a:rPr kumimoji="0" lang="pl-PL" sz="2400" b="0" i="0" u="none" strike="noStrike" kern="1200" cap="none" spc="0" normalizeH="0" baseline="0" noProof="0" dirty="0">
                <a:ln>
                  <a:noFill/>
                </a:ln>
                <a:solidFill>
                  <a:srgbClr val="FFC000"/>
                </a:solidFill>
                <a:effectLst/>
                <a:uLnTx/>
                <a:uFillTx/>
                <a:latin typeface="Calibri"/>
                <a:ea typeface="+mn-ea"/>
                <a:cs typeface="Calibri"/>
              </a:rPr>
              <a:t> </a:t>
            </a:r>
            <a:r>
              <a:rPr kumimoji="0" lang="pl-PL" sz="2400" b="0" i="0" u="none" strike="noStrike" kern="1200" cap="none" spc="0" normalizeH="0" baseline="0" noProof="0" dirty="0" err="1">
                <a:ln>
                  <a:noFill/>
                </a:ln>
                <a:solidFill>
                  <a:srgbClr val="FFC000"/>
                </a:solidFill>
                <a:effectLst/>
                <a:uLnTx/>
                <a:uFillTx/>
                <a:latin typeface="Calibri"/>
                <a:ea typeface="+mn-ea"/>
                <a:cs typeface="Calibri"/>
              </a:rPr>
              <a:t>the</a:t>
            </a:r>
            <a:r>
              <a:rPr kumimoji="0" lang="pl-PL" sz="2400" b="0" i="0" u="none" strike="noStrike" kern="1200" cap="none" spc="0" normalizeH="0" baseline="0" noProof="0" dirty="0">
                <a:ln>
                  <a:noFill/>
                </a:ln>
                <a:solidFill>
                  <a:srgbClr val="FFC000"/>
                </a:solidFill>
                <a:effectLst/>
                <a:uLnTx/>
                <a:uFillTx/>
                <a:latin typeface="Calibri"/>
                <a:ea typeface="+mn-ea"/>
                <a:cs typeface="Calibri"/>
              </a:rPr>
              <a:t> </a:t>
            </a:r>
            <a:r>
              <a:rPr kumimoji="0" lang="pl-PL" sz="2400" b="0" i="0" u="none" strike="noStrike" kern="1200" cap="none" spc="0" normalizeH="0" baseline="0" noProof="0" dirty="0" err="1">
                <a:ln>
                  <a:noFill/>
                </a:ln>
                <a:solidFill>
                  <a:srgbClr val="FFC000"/>
                </a:solidFill>
                <a:effectLst/>
                <a:uLnTx/>
                <a:uFillTx/>
                <a:latin typeface="Calibri"/>
                <a:ea typeface="+mn-ea"/>
                <a:cs typeface="Calibri"/>
              </a:rPr>
              <a:t>District</a:t>
            </a:r>
            <a:r>
              <a:rPr kumimoji="0" lang="pl-PL" sz="2400" b="0" i="0" u="none" strike="noStrike" kern="1200" cap="none" spc="0" normalizeH="0" baseline="0" noProof="0" dirty="0">
                <a:ln>
                  <a:noFill/>
                </a:ln>
                <a:solidFill>
                  <a:srgbClr val="FFC000"/>
                </a:solidFill>
                <a:effectLst/>
                <a:uLnTx/>
                <a:uFillTx/>
                <a:latin typeface="Calibri"/>
                <a:ea typeface="+mn-ea"/>
                <a:cs typeface="Calibri"/>
              </a:rPr>
              <a:t>)</a:t>
            </a:r>
            <a:endParaRPr kumimoji="0" lang="en-US" sz="2400" b="0" i="0" u="none" strike="noStrike" kern="1200" cap="none" spc="0" normalizeH="0" baseline="0" noProof="0" dirty="0">
              <a:ln>
                <a:noFill/>
              </a:ln>
              <a:solidFill>
                <a:srgbClr val="FFC000"/>
              </a:solidFill>
              <a:effectLst/>
              <a:uLnTx/>
              <a:uFillTx/>
              <a:latin typeface="Calibri"/>
              <a:ea typeface="+mn-ea"/>
              <a:cs typeface="Calibri"/>
            </a:endParaRPr>
          </a:p>
        </p:txBody>
      </p:sp>
      <p:sp>
        <p:nvSpPr>
          <p:cNvPr id="2" name="TextBox 1">
            <a:extLst>
              <a:ext uri="{FF2B5EF4-FFF2-40B4-BE49-F238E27FC236}">
                <a16:creationId xmlns:a16="http://schemas.microsoft.com/office/drawing/2014/main" id="{87F0780B-518B-A358-4544-1067C35ED0AD}"/>
              </a:ext>
            </a:extLst>
          </p:cNvPr>
          <p:cNvSpPr txBox="1"/>
          <p:nvPr/>
        </p:nvSpPr>
        <p:spPr>
          <a:xfrm>
            <a:off x="5181601" y="2513859"/>
            <a:ext cx="5192488" cy="2331407"/>
          </a:xfrm>
          <a:prstGeom prst="rect">
            <a:avLst/>
          </a:prstGeom>
          <a:noFill/>
        </p:spPr>
        <p:txBody>
          <a:bodyPr wrap="square" lIns="68580" tIns="34290" rIns="68580" bIns="34290" anchor="t">
            <a:spAutoFit/>
          </a:bodyPr>
          <a:lstStyle/>
          <a:p>
            <a:pPr marL="204788" marR="0" lvl="1" indent="-204788" algn="l" defTabSz="914400" rtl="0" eaLnBrk="1" fontAlgn="auto" latinLnBrk="0" hangingPunct="1">
              <a:lnSpc>
                <a:spcPct val="150000"/>
              </a:lnSpc>
              <a:spcBef>
                <a:spcPts val="0"/>
              </a:spcBef>
              <a:spcAft>
                <a:spcPts val="1350"/>
              </a:spcAft>
              <a:buClrTx/>
              <a:buSzTx/>
              <a:buFont typeface="Arial" panose="020B0604020202020204" pitchFamily="34" charset="0"/>
              <a:buChar char="•"/>
              <a:tabLst/>
              <a:defRPr/>
            </a:pPr>
            <a:r>
              <a:rPr kumimoji="0" lang="pl-PL" sz="24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14 </a:t>
            </a:r>
            <a:r>
              <a:rPr kumimoji="0" lang="pl-PL" sz="2400" b="0" i="0" u="none" strike="noStrike" kern="1200" cap="none" spc="0" normalizeH="0" baseline="0" noProof="0" dirty="0" err="1">
                <a:ln>
                  <a:noFill/>
                </a:ln>
                <a:solidFill>
                  <a:srgbClr val="FEFFFF"/>
                </a:solidFill>
                <a:effectLst/>
                <a:uLnTx/>
                <a:uFillTx/>
                <a:latin typeface="Calibri"/>
                <a:ea typeface="Calibri" panose="020F0502020204030204" pitchFamily="34" charset="0"/>
                <a:cs typeface="Times New Roman"/>
              </a:rPr>
              <a:t>grants</a:t>
            </a:r>
            <a:r>
              <a:rPr kumimoji="0" lang="pl-PL" sz="24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 </a:t>
            </a:r>
            <a:r>
              <a:rPr kumimoji="0" lang="pl-PL" sz="2400" b="0" i="0" u="none" strike="noStrike" kern="1200" cap="none" spc="0" normalizeH="0" baseline="0" noProof="0" dirty="0" err="1">
                <a:ln>
                  <a:noFill/>
                </a:ln>
                <a:solidFill>
                  <a:srgbClr val="FEFFFF"/>
                </a:solidFill>
                <a:effectLst/>
                <a:uLnTx/>
                <a:uFillTx/>
                <a:latin typeface="Calibri"/>
                <a:ea typeface="Calibri" panose="020F0502020204030204" pitchFamily="34" charset="0"/>
                <a:cs typeface="Times New Roman"/>
              </a:rPr>
              <a:t>from</a:t>
            </a:r>
            <a:r>
              <a:rPr kumimoji="0" lang="pl-PL" sz="24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 LCIF </a:t>
            </a:r>
            <a:r>
              <a:rPr kumimoji="0" lang="en-US" sz="2700" b="1" i="0" u="none" strike="noStrike" kern="1200" cap="none" spc="0" normalizeH="0" baseline="0" noProof="0" dirty="0">
                <a:ln>
                  <a:noFill/>
                </a:ln>
                <a:solidFill>
                  <a:srgbClr val="FFC000"/>
                </a:solidFill>
                <a:effectLst/>
                <a:uLnTx/>
                <a:uFillTx/>
                <a:latin typeface="Calibri"/>
                <a:ea typeface="Calibri" panose="020F0502020204030204" pitchFamily="34" charset="0"/>
                <a:cs typeface="Times New Roman"/>
              </a:rPr>
              <a:t>US$ </a:t>
            </a:r>
            <a:r>
              <a:rPr kumimoji="0" lang="pl-PL" sz="2700" b="1" i="0" u="none" strike="noStrike" kern="1200" cap="none" spc="0" normalizeH="0" baseline="0" noProof="0" dirty="0">
                <a:ln>
                  <a:noFill/>
                </a:ln>
                <a:solidFill>
                  <a:srgbClr val="FFC000"/>
                </a:solidFill>
                <a:effectLst/>
                <a:uLnTx/>
                <a:uFillTx/>
                <a:latin typeface="Calibri"/>
                <a:ea typeface="Calibri" panose="020F0502020204030204" pitchFamily="34" charset="0"/>
                <a:cs typeface="Times New Roman"/>
              </a:rPr>
              <a:t>3,049,030</a:t>
            </a:r>
            <a:endParaRPr kumimoji="0" lang="en-US" sz="2400" b="1" i="0" u="none" strike="noStrike" kern="1200" cap="none" spc="0" normalizeH="0" baseline="0" noProof="0" dirty="0">
              <a:ln>
                <a:noFill/>
              </a:ln>
              <a:solidFill>
                <a:srgbClr val="FFC000"/>
              </a:solidFill>
              <a:effectLst/>
              <a:uLnTx/>
              <a:uFillTx/>
              <a:latin typeface="Calibri"/>
              <a:ea typeface="Calibri" panose="020F0502020204030204" pitchFamily="34" charset="0"/>
              <a:cs typeface="Times New Roman"/>
            </a:endParaRPr>
          </a:p>
          <a:p>
            <a:pPr marL="204788" marR="0" lvl="1" indent="-204788" algn="l" defTabSz="685800" rtl="0" eaLnBrk="1" fontAlgn="auto" latinLnBrk="0" hangingPunct="1">
              <a:lnSpc>
                <a:spcPct val="150000"/>
              </a:lnSpc>
              <a:spcBef>
                <a:spcPts val="0"/>
              </a:spcBef>
              <a:spcAft>
                <a:spcPts val="1350"/>
              </a:spcAft>
              <a:buClrTx/>
              <a:buSzTx/>
              <a:buFont typeface="Arial" panose="020B0604020202020204" pitchFamily="34" charset="0"/>
              <a:buChar char="•"/>
              <a:tabLst/>
              <a:defRPr/>
            </a:pPr>
            <a:r>
              <a:rPr kumimoji="0" lang="pl-PL" sz="24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97 </a:t>
            </a:r>
            <a:r>
              <a:rPr kumimoji="0" lang="pl-PL" sz="2400" b="0" i="0" u="none" strike="noStrike" kern="1200" cap="none" spc="0" normalizeH="0" baseline="0" noProof="0" dirty="0" err="1">
                <a:ln>
                  <a:noFill/>
                </a:ln>
                <a:solidFill>
                  <a:srgbClr val="FEFFFF"/>
                </a:solidFill>
                <a:effectLst/>
                <a:uLnTx/>
                <a:uFillTx/>
                <a:latin typeface="Calibri"/>
                <a:ea typeface="Calibri" panose="020F0502020204030204" pitchFamily="34" charset="0"/>
                <a:cs typeface="Times New Roman"/>
              </a:rPr>
              <a:t>projects</a:t>
            </a:r>
            <a:r>
              <a:rPr kumimoji="0" lang="pl-PL" sz="24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 </a:t>
            </a:r>
            <a:r>
              <a:rPr kumimoji="0" lang="pl-PL" sz="2400" b="0" i="0" u="none" strike="noStrike" kern="1200" cap="none" spc="0" normalizeH="0" baseline="0" noProof="0" dirty="0" err="1">
                <a:ln>
                  <a:noFill/>
                </a:ln>
                <a:solidFill>
                  <a:srgbClr val="FEFFFF"/>
                </a:solidFill>
                <a:effectLst/>
                <a:uLnTx/>
                <a:uFillTx/>
                <a:latin typeface="Calibri"/>
                <a:ea typeface="Calibri" panose="020F0502020204030204" pitchFamily="34" charset="0"/>
                <a:cs typeface="Times New Roman"/>
              </a:rPr>
              <a:t>financed</a:t>
            </a:r>
            <a:r>
              <a:rPr kumimoji="0" lang="pl-PL" sz="24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 by LCIF </a:t>
            </a:r>
            <a:r>
              <a:rPr kumimoji="0" lang="pl-PL" sz="2400" b="0" i="0" u="none" strike="noStrike" kern="1200" cap="none" spc="0" normalizeH="0" baseline="0" noProof="0" dirty="0" err="1">
                <a:ln>
                  <a:noFill/>
                </a:ln>
                <a:solidFill>
                  <a:srgbClr val="FEFFFF"/>
                </a:solidFill>
                <a:effectLst/>
                <a:uLnTx/>
                <a:uFillTx/>
                <a:latin typeface="Calibri"/>
                <a:ea typeface="Calibri" panose="020F0502020204030204" pitchFamily="34" charset="0"/>
                <a:cs typeface="Times New Roman"/>
              </a:rPr>
              <a:t>grants</a:t>
            </a:r>
            <a:endParaRPr kumimoji="0" lang="pl-PL" sz="24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endParaRPr>
          </a:p>
          <a:p>
            <a:pPr marL="204788" marR="0" lvl="1" indent="-204788" algn="l" defTabSz="914400" rtl="0" eaLnBrk="1" fontAlgn="auto" latinLnBrk="0" hangingPunct="1">
              <a:lnSpc>
                <a:spcPct val="100000"/>
              </a:lnSpc>
              <a:spcBef>
                <a:spcPts val="0"/>
              </a:spcBef>
              <a:spcAft>
                <a:spcPts val="1350"/>
              </a:spcAft>
              <a:buClrTx/>
              <a:buSzTx/>
              <a:buFont typeface="Arial" panose="020B0604020202020204" pitchFamily="34" charset="0"/>
              <a:buChar char="•"/>
              <a:tabLst/>
              <a:defRPr/>
            </a:pPr>
            <a:r>
              <a:rPr kumimoji="0" lang="pl-PL" sz="24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33 </a:t>
            </a:r>
            <a:r>
              <a:rPr kumimoji="0" lang="pl-PL" sz="2400" b="0" i="0" u="none" strike="noStrike" kern="1200" cap="none" spc="0" normalizeH="0" baseline="0" noProof="0" dirty="0" err="1">
                <a:ln>
                  <a:noFill/>
                </a:ln>
                <a:solidFill>
                  <a:srgbClr val="FEFFFF"/>
                </a:solidFill>
                <a:effectLst/>
                <a:uLnTx/>
                <a:uFillTx/>
                <a:latin typeface="Calibri"/>
                <a:ea typeface="Calibri" panose="020F0502020204030204" pitchFamily="34" charset="0"/>
                <a:cs typeface="Times New Roman"/>
              </a:rPr>
              <a:t>projects</a:t>
            </a:r>
            <a:r>
              <a:rPr kumimoji="0" lang="pl-PL" sz="24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 </a:t>
            </a:r>
            <a:r>
              <a:rPr kumimoji="0" lang="pl-PL" sz="2400" b="0" i="0" u="none" strike="noStrike" kern="1200" cap="none" spc="0" normalizeH="0" baseline="0" noProof="0" dirty="0" err="1">
                <a:ln>
                  <a:noFill/>
                </a:ln>
                <a:solidFill>
                  <a:srgbClr val="FEFFFF"/>
                </a:solidFill>
                <a:effectLst/>
                <a:uLnTx/>
                <a:uFillTx/>
                <a:latin typeface="Calibri"/>
                <a:ea typeface="Calibri" panose="020F0502020204030204" pitchFamily="34" charset="0"/>
                <a:cs typeface="Times New Roman"/>
              </a:rPr>
              <a:t>financed</a:t>
            </a:r>
            <a:r>
              <a:rPr kumimoji="0" lang="pl-PL" sz="24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 by foreign Lions  </a:t>
            </a:r>
            <a:r>
              <a:rPr kumimoji="0" lang="pl-PL" sz="2400" b="1" i="0" u="none" strike="noStrike" kern="1200" cap="none" spc="0" normalizeH="0" baseline="0" noProof="0" dirty="0">
                <a:ln>
                  <a:noFill/>
                </a:ln>
                <a:solidFill>
                  <a:srgbClr val="FF5B34">
                    <a:lumMod val="60000"/>
                    <a:lumOff val="40000"/>
                  </a:srgbClr>
                </a:solidFill>
                <a:effectLst/>
                <a:uLnTx/>
                <a:uFillTx/>
                <a:latin typeface="Calibri"/>
                <a:ea typeface="Calibri" panose="020F0502020204030204" pitchFamily="34" charset="0"/>
                <a:cs typeface="Times New Roman"/>
              </a:rPr>
              <a:t>~290,000 EUR</a:t>
            </a:r>
          </a:p>
        </p:txBody>
      </p:sp>
      <p:cxnSp>
        <p:nvCxnSpPr>
          <p:cNvPr id="12" name="Łącznik prosty 11"/>
          <p:cNvCxnSpPr/>
          <p:nvPr/>
        </p:nvCxnSpPr>
        <p:spPr>
          <a:xfrm>
            <a:off x="2814783" y="2123557"/>
            <a:ext cx="7027883" cy="8906"/>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video2_Wroclaw.mp4">
            <a:hlinkClick r:id="" action="ppaction://media"/>
          </p:cNvPr>
          <p:cNvPicPr>
            <a:picLocks noRot="1" noChangeAspect="1"/>
          </p:cNvPicPr>
          <p:nvPr>
            <a:videoFile r:link="rId1"/>
          </p:nvPr>
        </p:nvPicPr>
        <p:blipFill>
          <a:blip r:embed="rId4"/>
          <a:stretch>
            <a:fillRect/>
          </a:stretch>
        </p:blipFill>
        <p:spPr>
          <a:xfrm>
            <a:off x="1671782" y="2242211"/>
            <a:ext cx="3470740" cy="2603055"/>
          </a:xfrm>
          <a:prstGeom prst="rect">
            <a:avLst/>
          </a:prstGeom>
        </p:spPr>
      </p:pic>
    </p:spTree>
    <p:extLst>
      <p:ext uri="{BB962C8B-B14F-4D97-AF65-F5344CB8AC3E}">
        <p14:creationId xmlns:p14="http://schemas.microsoft.com/office/powerpoint/2010/main" val="423844769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40832" fill="hold"/>
                                        <p:tgtEl>
                                          <p:spTgt spid="6"/>
                                        </p:tgtEl>
                                      </p:cBhvr>
                                    </p:cmd>
                                  </p:childTnLst>
                                </p:cTn>
                              </p:par>
                              <p:par>
                                <p:cTn id="7" presetID="4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1"/>
                                          </p:val>
                                        </p:tav>
                                        <p:tav tm="100000">
                                          <p:val>
                                            <p:strVal val="#ppt_x"/>
                                          </p:val>
                                        </p:tav>
                                      </p:tavLst>
                                    </p:anim>
                                    <p:anim calcmode="lin" valueType="num">
                                      <p:cBhvr>
                                        <p:cTn id="11"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map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412760" y="1320389"/>
            <a:ext cx="5800181" cy="4515593"/>
          </a:xfrm>
          <a:prstGeom prst="rect">
            <a:avLst/>
          </a:prstGeom>
        </p:spPr>
      </p:pic>
    </p:spTree>
    <p:extLst>
      <p:ext uri="{BB962C8B-B14F-4D97-AF65-F5344CB8AC3E}">
        <p14:creationId xmlns:p14="http://schemas.microsoft.com/office/powerpoint/2010/main" val="4083304405"/>
      </p:ext>
    </p:extLst>
  </p:cSld>
  <p:clrMapOvr>
    <a:masterClrMapping/>
  </p:clrMapOvr>
  <p:transition spd="med">
    <p:wheel spokes="2"/>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91494" y="1071924"/>
            <a:ext cx="8251964" cy="992579"/>
          </a:xfrm>
          <a:prstGeom prst="rect">
            <a:avLst/>
          </a:prstGeom>
          <a:noFill/>
        </p:spPr>
        <p:txBody>
          <a:bodyPr wrap="square" lIns="68580" tIns="34290" rIns="68580" bIns="3429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C000"/>
                </a:solidFill>
                <a:effectLst/>
                <a:uLnTx/>
                <a:uFillTx/>
                <a:latin typeface="Calibri"/>
                <a:ea typeface="+mn-ea"/>
                <a:cs typeface="Calibri"/>
              </a:rPr>
              <a:t>What projects for refugees are Lions organizing </a:t>
            </a:r>
            <a:endParaRPr kumimoji="0" lang="pl-PL" sz="3000" b="1" i="0" u="none" strike="noStrike" kern="1200" cap="none" spc="0" normalizeH="0" baseline="0" noProof="0" dirty="0">
              <a:ln>
                <a:noFill/>
              </a:ln>
              <a:solidFill>
                <a:srgbClr val="FFC000"/>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C000"/>
                </a:solidFill>
                <a:effectLst/>
                <a:uLnTx/>
                <a:uFillTx/>
                <a:latin typeface="Calibri"/>
                <a:ea typeface="+mn-ea"/>
                <a:cs typeface="Calibri"/>
              </a:rPr>
              <a:t>in Poland</a:t>
            </a:r>
            <a:r>
              <a:rPr kumimoji="0" lang="pl-PL" sz="3000" b="1" i="0" u="none" strike="noStrike" kern="1200" cap="none" spc="0" normalizeH="0" baseline="0" noProof="0" dirty="0">
                <a:ln>
                  <a:noFill/>
                </a:ln>
                <a:solidFill>
                  <a:srgbClr val="FFC000"/>
                </a:solidFill>
                <a:effectLst/>
                <a:uLnTx/>
                <a:uFillTx/>
                <a:latin typeface="Calibri"/>
                <a:ea typeface="+mn-ea"/>
                <a:cs typeface="Calibri"/>
              </a:rPr>
              <a:t> ?</a:t>
            </a:r>
            <a:endParaRPr kumimoji="0" lang="en-US" sz="2700" b="1" i="0" u="none" strike="noStrike" kern="1200" cap="none" spc="0" normalizeH="0" baseline="0" noProof="0" dirty="0">
              <a:ln>
                <a:noFill/>
              </a:ln>
              <a:solidFill>
                <a:srgbClr val="FFC000"/>
              </a:solidFill>
              <a:effectLst/>
              <a:uLnTx/>
              <a:uFillTx/>
              <a:latin typeface="Calibri"/>
              <a:ea typeface="+mn-ea"/>
              <a:cs typeface="Calibri"/>
            </a:endParaRPr>
          </a:p>
        </p:txBody>
      </p:sp>
      <p:cxnSp>
        <p:nvCxnSpPr>
          <p:cNvPr id="9" name="Straight Connector 8">
            <a:extLst>
              <a:ext uri="{FF2B5EF4-FFF2-40B4-BE49-F238E27FC236}">
                <a16:creationId xmlns:a16="http://schemas.microsoft.com/office/drawing/2014/main" id="{101B82D2-1C7C-2533-4B58-A0024A5F445C}"/>
              </a:ext>
            </a:extLst>
          </p:cNvPr>
          <p:cNvCxnSpPr/>
          <p:nvPr/>
        </p:nvCxnSpPr>
        <p:spPr>
          <a:xfrm>
            <a:off x="2905332" y="5052209"/>
            <a:ext cx="2693504"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7F0780B-518B-A358-4544-1067C35ED0AD}"/>
              </a:ext>
            </a:extLst>
          </p:cNvPr>
          <p:cNvSpPr txBox="1"/>
          <p:nvPr/>
        </p:nvSpPr>
        <p:spPr>
          <a:xfrm>
            <a:off x="1766482" y="2184318"/>
            <a:ext cx="4873377" cy="2654573"/>
          </a:xfrm>
          <a:prstGeom prst="rect">
            <a:avLst/>
          </a:prstGeom>
          <a:noFill/>
        </p:spPr>
        <p:txBody>
          <a:bodyPr wrap="square" lIns="68580" tIns="34290" rIns="68580" bIns="34290" anchor="t">
            <a:spAutoFit/>
          </a:bodyPr>
          <a:lstStyle/>
          <a:p>
            <a:pPr marL="270272" marR="0" lvl="1" indent="0" algn="l" defTabSz="914400" rtl="0" eaLnBrk="1" fontAlgn="auto" latinLnBrk="0" hangingPunct="1">
              <a:lnSpc>
                <a:spcPct val="100000"/>
              </a:lnSpc>
              <a:spcBef>
                <a:spcPts val="0"/>
              </a:spcBef>
              <a:spcAft>
                <a:spcPts val="0"/>
              </a:spcAft>
              <a:buClrTx/>
              <a:buSzTx/>
              <a:buFontTx/>
              <a:buNone/>
              <a:tabLst/>
              <a:defRPr/>
            </a:pPr>
            <a:r>
              <a:rPr kumimoji="0" lang="pl-PL" sz="2100" b="0" i="0" u="sng" strike="noStrike" kern="1200" cap="none" spc="0" normalizeH="0" baseline="0" noProof="0" dirty="0">
                <a:ln>
                  <a:noFill/>
                </a:ln>
                <a:solidFill>
                  <a:srgbClr val="407CCA">
                    <a:lumMod val="40000"/>
                    <a:lumOff val="60000"/>
                  </a:srgbClr>
                </a:solidFill>
                <a:effectLst/>
                <a:uLnTx/>
                <a:uFillTx/>
                <a:latin typeface="Calibri"/>
                <a:ea typeface="Calibri" panose="020F0502020204030204" pitchFamily="34" charset="0"/>
                <a:cs typeface="Times New Roman"/>
              </a:rPr>
              <a:t>I</a:t>
            </a:r>
            <a:r>
              <a:rPr kumimoji="0" lang="en-US" sz="2100" b="0" i="0" u="sng" strike="noStrike" kern="1200" cap="none" spc="0" normalizeH="0" baseline="0" noProof="0" dirty="0">
                <a:ln>
                  <a:noFill/>
                </a:ln>
                <a:solidFill>
                  <a:srgbClr val="407CCA">
                    <a:lumMod val="40000"/>
                    <a:lumOff val="60000"/>
                  </a:srgbClr>
                </a:solidFill>
                <a:effectLst/>
                <a:uLnTx/>
                <a:uFillTx/>
                <a:latin typeface="Calibri"/>
                <a:ea typeface="Calibri" panose="020F0502020204030204" pitchFamily="34" charset="0"/>
                <a:cs typeface="Times New Roman"/>
              </a:rPr>
              <a:t>n the first months of the war </a:t>
            </a:r>
            <a:r>
              <a:rPr kumimoji="0" lang="pl-PL" sz="21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 i</a:t>
            </a:r>
            <a:r>
              <a:rPr kumimoji="0" lang="en-US" sz="21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t was</a:t>
            </a:r>
            <a:r>
              <a:rPr kumimoji="0" lang="pl-PL" sz="21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 </a:t>
            </a:r>
            <a:r>
              <a:rPr kumimoji="0" lang="pl-PL" sz="2100" b="0" i="0" u="none" strike="noStrike" kern="1200" cap="none" spc="0" normalizeH="0" baseline="0" noProof="0" dirty="0" err="1">
                <a:ln>
                  <a:noFill/>
                </a:ln>
                <a:solidFill>
                  <a:srgbClr val="FEFFFF"/>
                </a:solidFill>
                <a:effectLst/>
                <a:uLnTx/>
                <a:uFillTx/>
                <a:latin typeface="Calibri"/>
                <a:ea typeface="Calibri" panose="020F0502020204030204" pitchFamily="34" charset="0"/>
                <a:cs typeface="Times New Roman"/>
              </a:rPr>
              <a:t>mostly</a:t>
            </a:r>
            <a:r>
              <a:rPr kumimoji="0" lang="en-US" sz="21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 </a:t>
            </a:r>
            <a:r>
              <a:rPr kumimoji="0" lang="en-US" sz="2100" b="1" i="0" u="none" strike="noStrike" kern="1200" cap="none" spc="0" normalizeH="0" baseline="0" noProof="0" dirty="0">
                <a:ln>
                  <a:noFill/>
                </a:ln>
                <a:solidFill>
                  <a:srgbClr val="EBB700"/>
                </a:solidFill>
                <a:effectLst/>
                <a:uLnTx/>
                <a:uFillTx/>
                <a:latin typeface="Calibri"/>
                <a:ea typeface="Calibri" panose="020F0502020204030204" pitchFamily="34" charset="0"/>
                <a:cs typeface="Times New Roman"/>
              </a:rPr>
              <a:t>humanitarian aid</a:t>
            </a:r>
            <a:r>
              <a:rPr kumimoji="0" lang="pl-PL" sz="21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a:t>
            </a:r>
          </a:p>
          <a:p>
            <a:pPr marL="534591" marR="0" lvl="1" indent="-267891" algn="l" defTabSz="914400" rtl="0" eaLnBrk="1" fontAlgn="auto" latinLnBrk="0" hangingPunct="1">
              <a:lnSpc>
                <a:spcPct val="100000"/>
              </a:lnSpc>
              <a:spcBef>
                <a:spcPts val="0"/>
              </a:spcBef>
              <a:spcAft>
                <a:spcPts val="0"/>
              </a:spcAft>
              <a:buClr>
                <a:srgbClr val="FFC000"/>
              </a:buClr>
              <a:buSzTx/>
              <a:buFont typeface="Courier New" pitchFamily="49" charset="0"/>
              <a:buChar char="o"/>
              <a:tabLst/>
              <a:defRPr/>
            </a:pPr>
            <a:r>
              <a:rPr kumimoji="0" lang="en-US" sz="21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food, </a:t>
            </a:r>
            <a:endParaRPr kumimoji="0" lang="pl-PL" sz="21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endParaRPr>
          </a:p>
          <a:p>
            <a:pPr marL="534591" marR="0" lvl="1" indent="-267891" algn="l" defTabSz="914400" rtl="0" eaLnBrk="1" fontAlgn="auto" latinLnBrk="0" hangingPunct="1">
              <a:lnSpc>
                <a:spcPct val="100000"/>
              </a:lnSpc>
              <a:spcBef>
                <a:spcPts val="0"/>
              </a:spcBef>
              <a:spcAft>
                <a:spcPts val="0"/>
              </a:spcAft>
              <a:buClr>
                <a:srgbClr val="FFC000"/>
              </a:buClr>
              <a:buSzTx/>
              <a:buFont typeface="Courier New" pitchFamily="49" charset="0"/>
              <a:buChar char="o"/>
              <a:tabLst/>
              <a:defRPr/>
            </a:pPr>
            <a:r>
              <a:rPr kumimoji="0" lang="en-US" sz="21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hygiene and cleaning </a:t>
            </a:r>
            <a:r>
              <a:rPr kumimoji="0" lang="pl-PL" sz="2100" b="0" i="0" u="none" strike="noStrike" kern="1200" cap="none" spc="0" normalizeH="0" baseline="0" noProof="0" dirty="0" err="1">
                <a:ln>
                  <a:noFill/>
                </a:ln>
                <a:solidFill>
                  <a:srgbClr val="FEFFFF"/>
                </a:solidFill>
                <a:effectLst/>
                <a:uLnTx/>
                <a:uFillTx/>
                <a:latin typeface="Calibri"/>
                <a:ea typeface="Calibri" panose="020F0502020204030204" pitchFamily="34" charset="0"/>
                <a:cs typeface="Times New Roman"/>
              </a:rPr>
              <a:t>items</a:t>
            </a:r>
            <a:r>
              <a:rPr kumimoji="0" lang="en-US" sz="21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 </a:t>
            </a:r>
            <a:endParaRPr kumimoji="0" lang="pl-PL" sz="21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endParaRPr>
          </a:p>
          <a:p>
            <a:pPr marL="534591" marR="0" lvl="1" indent="-267891" algn="l" defTabSz="914400" rtl="0" eaLnBrk="1" fontAlgn="auto" latinLnBrk="0" hangingPunct="1">
              <a:lnSpc>
                <a:spcPct val="100000"/>
              </a:lnSpc>
              <a:spcBef>
                <a:spcPts val="0"/>
              </a:spcBef>
              <a:spcAft>
                <a:spcPts val="0"/>
              </a:spcAft>
              <a:buClr>
                <a:srgbClr val="FFC000"/>
              </a:buClr>
              <a:buSzTx/>
              <a:buFont typeface="Courier New" pitchFamily="49" charset="0"/>
              <a:buChar char="o"/>
              <a:tabLst/>
              <a:defRPr/>
            </a:pPr>
            <a:r>
              <a:rPr kumimoji="0" lang="en-US" sz="21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medicines, </a:t>
            </a:r>
            <a:endParaRPr kumimoji="0" lang="pl-PL" sz="21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endParaRPr>
          </a:p>
          <a:p>
            <a:pPr marL="534591" marR="0" lvl="1" indent="-267891" algn="l" defTabSz="914400" rtl="0" eaLnBrk="1" fontAlgn="auto" latinLnBrk="0" hangingPunct="1">
              <a:lnSpc>
                <a:spcPct val="100000"/>
              </a:lnSpc>
              <a:spcBef>
                <a:spcPts val="0"/>
              </a:spcBef>
              <a:spcAft>
                <a:spcPts val="0"/>
              </a:spcAft>
              <a:buClr>
                <a:srgbClr val="FFC000"/>
              </a:buClr>
              <a:buSzTx/>
              <a:buFont typeface="Courier New" pitchFamily="49" charset="0"/>
              <a:buChar char="o"/>
              <a:tabLst/>
              <a:defRPr/>
            </a:pPr>
            <a:r>
              <a:rPr kumimoji="0" lang="en-US" sz="21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home furnishings (beds, washing machines, furniture, bedding, towels), </a:t>
            </a:r>
            <a:endParaRPr kumimoji="0" lang="pl-PL" sz="21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endParaRPr>
          </a:p>
          <a:p>
            <a:pPr marL="534591" marR="0" lvl="1" indent="-267891" algn="l" defTabSz="914400" rtl="0" eaLnBrk="1" fontAlgn="auto" latinLnBrk="0" hangingPunct="1">
              <a:lnSpc>
                <a:spcPct val="100000"/>
              </a:lnSpc>
              <a:spcBef>
                <a:spcPts val="0"/>
              </a:spcBef>
              <a:spcAft>
                <a:spcPts val="0"/>
              </a:spcAft>
              <a:buClr>
                <a:srgbClr val="FFC000"/>
              </a:buClr>
              <a:buSzTx/>
              <a:buFont typeface="Courier New" pitchFamily="49" charset="0"/>
              <a:buChar char="o"/>
              <a:tabLst/>
              <a:defRPr/>
            </a:pPr>
            <a:r>
              <a:rPr kumimoji="0" lang="en-US" sz="21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and clothing</a:t>
            </a:r>
          </a:p>
        </p:txBody>
      </p:sp>
      <p:pic>
        <p:nvPicPr>
          <p:cNvPr id="6" name="video3_Gdansk.mp4">
            <a:hlinkClick r:id="" action="ppaction://media"/>
          </p:cNvPr>
          <p:cNvPicPr>
            <a:picLocks noRot="1" noChangeAspect="1"/>
          </p:cNvPicPr>
          <p:nvPr>
            <a:videoFile r:link="rId1"/>
          </p:nvPr>
        </p:nvPicPr>
        <p:blipFill>
          <a:blip r:embed="rId4"/>
          <a:stretch>
            <a:fillRect/>
          </a:stretch>
        </p:blipFill>
        <p:spPr>
          <a:xfrm>
            <a:off x="6639859" y="2184319"/>
            <a:ext cx="3802511" cy="2851883"/>
          </a:xfrm>
          <a:prstGeom prst="rect">
            <a:avLst/>
          </a:prstGeom>
        </p:spPr>
      </p:pic>
    </p:spTree>
    <p:extLst>
      <p:ext uri="{BB962C8B-B14F-4D97-AF65-F5344CB8AC3E}">
        <p14:creationId xmlns:p14="http://schemas.microsoft.com/office/powerpoint/2010/main" val="1970095079"/>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107" fill="hold"/>
                                        <p:tgtEl>
                                          <p:spTgt spid="6"/>
                                        </p:tgtEl>
                                      </p:cBhvr>
                                    </p:cmd>
                                  </p:childTnLst>
                                </p:cTn>
                              </p:par>
                              <p:par>
                                <p:cTn id="7" presetID="3" presetClass="entr" presetSubtype="1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linds(horizontal)">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p:cNvSpPr txBox="1"/>
          <p:nvPr/>
        </p:nvSpPr>
        <p:spPr>
          <a:xfrm>
            <a:off x="1991494" y="1071923"/>
            <a:ext cx="8251964" cy="530915"/>
          </a:xfrm>
          <a:prstGeom prst="rect">
            <a:avLst/>
          </a:prstGeom>
          <a:noFill/>
        </p:spPr>
        <p:txBody>
          <a:bodyPr wrap="square" lIns="68580" tIns="34290" rIns="68580" bIns="3429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C000"/>
                </a:solidFill>
                <a:effectLst/>
                <a:uLnTx/>
                <a:uFillTx/>
                <a:latin typeface="Calibri"/>
                <a:ea typeface="+mn-ea"/>
                <a:cs typeface="Calibri"/>
              </a:rPr>
              <a:t>Survey for refugees</a:t>
            </a:r>
            <a:endParaRPr kumimoji="0" lang="en-US" sz="2700" b="1" i="0" u="none" strike="noStrike" kern="1200" cap="none" spc="0" normalizeH="0" baseline="0" noProof="0" dirty="0">
              <a:ln>
                <a:noFill/>
              </a:ln>
              <a:solidFill>
                <a:srgbClr val="FFC000"/>
              </a:solidFill>
              <a:effectLst/>
              <a:uLnTx/>
              <a:uFillTx/>
              <a:latin typeface="Calibri"/>
              <a:ea typeface="+mn-ea"/>
              <a:cs typeface="Calibri"/>
            </a:endParaRPr>
          </a:p>
        </p:txBody>
      </p:sp>
      <p:cxnSp>
        <p:nvCxnSpPr>
          <p:cNvPr id="6" name="Łącznik prosty 5"/>
          <p:cNvCxnSpPr/>
          <p:nvPr/>
        </p:nvCxnSpPr>
        <p:spPr>
          <a:xfrm>
            <a:off x="2814783" y="1602838"/>
            <a:ext cx="7027883" cy="8906"/>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Prostokąt 2"/>
          <p:cNvSpPr/>
          <p:nvPr/>
        </p:nvSpPr>
        <p:spPr>
          <a:xfrm>
            <a:off x="1853541" y="2095253"/>
            <a:ext cx="4597707"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B3B2B1">
                    <a:lumMod val="20000"/>
                    <a:lumOff val="80000"/>
                  </a:srgbClr>
                </a:solidFill>
                <a:effectLst/>
                <a:uLnTx/>
                <a:uFillTx/>
                <a:latin typeface="Arial"/>
                <a:ea typeface="+mn-ea"/>
                <a:cs typeface="+mn-cs"/>
              </a:rPr>
              <a:t>A</a:t>
            </a:r>
            <a:r>
              <a:rPr kumimoji="0" lang="en-US" sz="1800" b="0" i="0" u="none" strike="noStrike" kern="1200" cap="none" spc="0" normalizeH="0" baseline="0" noProof="0" dirty="0">
                <a:ln>
                  <a:noFill/>
                </a:ln>
                <a:solidFill>
                  <a:srgbClr val="B3B2B1">
                    <a:lumMod val="20000"/>
                    <a:lumOff val="80000"/>
                  </a:srgbClr>
                </a:solidFill>
                <a:effectLst/>
                <a:uLnTx/>
                <a:uFillTx/>
                <a:latin typeface="Arial"/>
                <a:ea typeface="+mn-ea"/>
                <a:cs typeface="+mn-cs"/>
              </a:rPr>
              <a:t> survey with 30 questions was distributed among refugees in 3 Polish cities 3 months ago.</a:t>
            </a:r>
            <a:r>
              <a:rPr kumimoji="0" lang="pl-PL" sz="1800" b="0" i="0" u="none" strike="noStrike" kern="1200" cap="none" spc="0" normalizeH="0" baseline="0" noProof="0" dirty="0">
                <a:ln>
                  <a:noFill/>
                </a:ln>
                <a:solidFill>
                  <a:srgbClr val="B3B2B1">
                    <a:lumMod val="20000"/>
                    <a:lumOff val="80000"/>
                  </a:srgbClr>
                </a:solidFill>
                <a:effectLst/>
                <a:uLnTx/>
                <a:uFillTx/>
                <a:latin typeface="Arial"/>
                <a:ea typeface="+mn-ea"/>
                <a:cs typeface="+mn-cs"/>
              </a:rPr>
              <a:t> </a:t>
            </a:r>
            <a:r>
              <a:rPr kumimoji="0" lang="en-US" sz="1800" b="0" i="0" u="none" strike="noStrike" kern="1200" cap="none" spc="0" normalizeH="0" baseline="0" noProof="0" dirty="0">
                <a:ln>
                  <a:noFill/>
                </a:ln>
                <a:solidFill>
                  <a:srgbClr val="B3B2B1">
                    <a:lumMod val="20000"/>
                    <a:lumOff val="80000"/>
                  </a:srgbClr>
                </a:solidFill>
                <a:effectLst/>
                <a:uLnTx/>
                <a:uFillTx/>
                <a:latin typeface="Arial"/>
                <a:ea typeface="+mn-ea"/>
                <a:cs typeface="+mn-cs"/>
              </a:rPr>
              <a:t>I received several hundred responses. </a:t>
            </a:r>
            <a:endParaRPr kumimoji="0" lang="pl-PL" sz="1800" b="0" i="0" u="none" strike="noStrike" kern="1200" cap="none" spc="0" normalizeH="0" baseline="0" noProof="0" dirty="0">
              <a:ln>
                <a:noFill/>
              </a:ln>
              <a:solidFill>
                <a:srgbClr val="B3B2B1">
                  <a:lumMod val="20000"/>
                  <a:lumOff val="8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B3B2B1">
                  <a:lumMod val="20000"/>
                  <a:lumOff val="8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3B2B1">
                    <a:lumMod val="20000"/>
                    <a:lumOff val="80000"/>
                  </a:srgbClr>
                </a:solidFill>
                <a:effectLst/>
                <a:uLnTx/>
                <a:uFillTx/>
                <a:latin typeface="Arial"/>
                <a:ea typeface="+mn-ea"/>
                <a:cs typeface="+mn-cs"/>
              </a:rPr>
              <a:t>Currently, Poland is inhabited mainly by women with 1-2 children. Children study in schools or kindergartens. Mothers work 8-12 hours a day, half of the time legally.</a:t>
            </a:r>
          </a:p>
        </p:txBody>
      </p:sp>
      <p:pic>
        <p:nvPicPr>
          <p:cNvPr id="8" name="video4_przedszkole.mp4">
            <a:hlinkClick r:id="" action="ppaction://media"/>
          </p:cNvPr>
          <p:cNvPicPr>
            <a:picLocks noRot="1" noChangeAspect="1"/>
          </p:cNvPicPr>
          <p:nvPr>
            <a:videoFile r:link="rId1"/>
          </p:nvPr>
        </p:nvPicPr>
        <p:blipFill>
          <a:blip r:embed="rId4"/>
          <a:stretch>
            <a:fillRect/>
          </a:stretch>
        </p:blipFill>
        <p:spPr>
          <a:xfrm>
            <a:off x="6451249" y="1850324"/>
            <a:ext cx="4952011" cy="3714008"/>
          </a:xfrm>
          <a:prstGeom prst="rect">
            <a:avLst/>
          </a:prstGeom>
        </p:spPr>
      </p:pic>
    </p:spTree>
    <p:extLst>
      <p:ext uri="{BB962C8B-B14F-4D97-AF65-F5344CB8AC3E}">
        <p14:creationId xmlns:p14="http://schemas.microsoft.com/office/powerpoint/2010/main" val="1937785681"/>
      </p:ext>
    </p:extLst>
  </p:cSld>
  <p:clrMapOvr>
    <a:masterClrMapping/>
  </p:clrMapOvr>
  <p:transition spd="med">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05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2147455" y="1890405"/>
            <a:ext cx="8096002"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3B2B1">
                    <a:lumMod val="20000"/>
                    <a:lumOff val="80000"/>
                  </a:srgbClr>
                </a:solidFill>
                <a:effectLst/>
                <a:uLnTx/>
                <a:uFillTx/>
                <a:latin typeface="Arial"/>
                <a:ea typeface="+mn-ea"/>
                <a:cs typeface="+mn-cs"/>
              </a:rPr>
              <a:t>The number of collective housing places has been greatly limited - Ukrainians have to rent apartments at their own expense and this is currently their biggest financial problem.</a:t>
            </a:r>
            <a:endParaRPr kumimoji="0" lang="pl-PL" sz="1800" b="0" i="0" u="none" strike="noStrike" kern="1200" cap="none" spc="0" normalizeH="0" baseline="0" noProof="0" dirty="0">
              <a:ln>
                <a:noFill/>
              </a:ln>
              <a:solidFill>
                <a:srgbClr val="B3B2B1">
                  <a:lumMod val="20000"/>
                  <a:lumOff val="8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B3B2B1">
                  <a:lumMod val="20000"/>
                  <a:lumOff val="8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3B2B1">
                    <a:lumMod val="20000"/>
                    <a:lumOff val="80000"/>
                  </a:srgbClr>
                </a:solidFill>
                <a:effectLst/>
                <a:uLnTx/>
                <a:uFillTx/>
                <a:latin typeface="Arial"/>
                <a:ea typeface="+mn-ea"/>
                <a:cs typeface="+mn-cs"/>
              </a:rPr>
              <a:t>Refugees receive the same social assistance from the Polish government as Polish citizens. They are supported by various organizations, but 2.5 years after the war began, enthusiasm</a:t>
            </a:r>
            <a:r>
              <a:rPr kumimoji="0" lang="pl-PL" sz="1800" b="0" i="0" u="none" strike="noStrike" kern="1200" cap="none" spc="0" normalizeH="0" baseline="0" noProof="0" dirty="0">
                <a:ln>
                  <a:noFill/>
                </a:ln>
                <a:solidFill>
                  <a:srgbClr val="B3B2B1">
                    <a:lumMod val="20000"/>
                    <a:lumOff val="80000"/>
                  </a:srgbClr>
                </a:solidFill>
                <a:effectLst/>
                <a:uLnTx/>
                <a:uFillTx/>
                <a:latin typeface="Arial"/>
                <a:ea typeface="+mn-ea"/>
                <a:cs typeface="+mn-cs"/>
              </a:rPr>
              <a:t> for </a:t>
            </a:r>
            <a:r>
              <a:rPr kumimoji="0" lang="pl-PL" sz="1800" b="0" i="0" u="none" strike="noStrike" kern="1200" cap="none" spc="0" normalizeH="0" baseline="0" noProof="0" dirty="0" err="1">
                <a:ln>
                  <a:noFill/>
                </a:ln>
                <a:solidFill>
                  <a:srgbClr val="B3B2B1">
                    <a:lumMod val="20000"/>
                    <a:lumOff val="80000"/>
                  </a:srgbClr>
                </a:solidFill>
                <a:effectLst/>
                <a:uLnTx/>
                <a:uFillTx/>
                <a:latin typeface="Arial"/>
                <a:ea typeface="+mn-ea"/>
                <a:cs typeface="+mn-cs"/>
              </a:rPr>
              <a:t>support</a:t>
            </a:r>
            <a:r>
              <a:rPr kumimoji="0" lang="en-US" sz="1800" b="0" i="0" u="none" strike="noStrike" kern="1200" cap="none" spc="0" normalizeH="0" baseline="0" noProof="0" dirty="0">
                <a:ln>
                  <a:noFill/>
                </a:ln>
                <a:solidFill>
                  <a:srgbClr val="B3B2B1">
                    <a:lumMod val="20000"/>
                    <a:lumOff val="80000"/>
                  </a:srgbClr>
                </a:solidFill>
                <a:effectLst/>
                <a:uLnTx/>
                <a:uFillTx/>
                <a:latin typeface="Arial"/>
                <a:ea typeface="+mn-ea"/>
                <a:cs typeface="+mn-cs"/>
              </a:rPr>
              <a:t> is much lower.</a:t>
            </a:r>
            <a:endParaRPr kumimoji="0" lang="pl-PL" sz="1800" b="0" i="0" u="none" strike="noStrike" kern="1200" cap="none" spc="0" normalizeH="0" baseline="0" noProof="0" dirty="0">
              <a:ln>
                <a:noFill/>
              </a:ln>
              <a:solidFill>
                <a:srgbClr val="B3B2B1">
                  <a:lumMod val="20000"/>
                  <a:lumOff val="80000"/>
                </a:srgbClr>
              </a:solidFill>
              <a:effectLst/>
              <a:uLnTx/>
              <a:uFillTx/>
              <a:latin typeface="Arial"/>
              <a:ea typeface="+mn-ea"/>
              <a:cs typeface="+mn-cs"/>
            </a:endParaRPr>
          </a:p>
        </p:txBody>
      </p:sp>
      <p:sp>
        <p:nvSpPr>
          <p:cNvPr id="5" name="TextBox 7"/>
          <p:cNvSpPr txBox="1"/>
          <p:nvPr/>
        </p:nvSpPr>
        <p:spPr>
          <a:xfrm>
            <a:off x="1991494" y="1071923"/>
            <a:ext cx="8251964" cy="530915"/>
          </a:xfrm>
          <a:prstGeom prst="rect">
            <a:avLst/>
          </a:prstGeom>
          <a:noFill/>
        </p:spPr>
        <p:txBody>
          <a:bodyPr wrap="square" lIns="68580" tIns="34290" rIns="68580" bIns="3429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C000"/>
                </a:solidFill>
                <a:effectLst/>
                <a:uLnTx/>
                <a:uFillTx/>
                <a:latin typeface="Calibri"/>
                <a:ea typeface="+mn-ea"/>
                <a:cs typeface="Calibri"/>
              </a:rPr>
              <a:t>Survey for refugees</a:t>
            </a:r>
            <a:endParaRPr kumimoji="0" lang="en-US" sz="2700" b="1" i="0" u="none" strike="noStrike" kern="1200" cap="none" spc="0" normalizeH="0" baseline="0" noProof="0" dirty="0">
              <a:ln>
                <a:noFill/>
              </a:ln>
              <a:solidFill>
                <a:srgbClr val="FFC000"/>
              </a:solidFill>
              <a:effectLst/>
              <a:uLnTx/>
              <a:uFillTx/>
              <a:latin typeface="Calibri"/>
              <a:ea typeface="+mn-ea"/>
              <a:cs typeface="Calibri"/>
            </a:endParaRPr>
          </a:p>
        </p:txBody>
      </p:sp>
      <p:cxnSp>
        <p:nvCxnSpPr>
          <p:cNvPr id="6" name="Łącznik prosty 5"/>
          <p:cNvCxnSpPr/>
          <p:nvPr/>
        </p:nvCxnSpPr>
        <p:spPr>
          <a:xfrm>
            <a:off x="2814783" y="1602838"/>
            <a:ext cx="7027883" cy="8906"/>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88677" y="3898647"/>
            <a:ext cx="4218670" cy="1960993"/>
          </a:xfrm>
          <a:prstGeom prst="rect">
            <a:avLst/>
          </a:prstGeom>
          <a:noFill/>
          <a:ln w="9525">
            <a:noFill/>
            <a:miter lim="800000"/>
            <a:headEnd/>
            <a:tailEnd/>
          </a:ln>
        </p:spPr>
      </p:pic>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03418" y="4026570"/>
            <a:ext cx="710153" cy="286400"/>
          </a:xfrm>
          <a:prstGeom prst="rect">
            <a:avLst/>
          </a:prstGeom>
          <a:noFill/>
          <a:ln w="9525">
            <a:noFill/>
            <a:miter lim="800000"/>
            <a:headEnd/>
            <a:tailEnd/>
          </a:ln>
        </p:spPr>
      </p:pic>
    </p:spTree>
    <p:extLst>
      <p:ext uri="{BB962C8B-B14F-4D97-AF65-F5344CB8AC3E}">
        <p14:creationId xmlns:p14="http://schemas.microsoft.com/office/powerpoint/2010/main" val="1316934563"/>
      </p:ext>
    </p:extLst>
  </p:cSld>
  <p:clrMapOvr>
    <a:masterClrMapping/>
  </p:clrMapOvr>
  <p:transition spd="med">
    <p:wheel spokes="2"/>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91494" y="1071923"/>
            <a:ext cx="8251964" cy="530915"/>
          </a:xfrm>
          <a:prstGeom prst="rect">
            <a:avLst/>
          </a:prstGeom>
          <a:noFill/>
        </p:spPr>
        <p:txBody>
          <a:bodyPr wrap="square" lIns="68580" tIns="34290" rIns="68580" bIns="3429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C000"/>
                </a:solidFill>
                <a:effectLst/>
                <a:uLnTx/>
                <a:uFillTx/>
                <a:latin typeface="Calibri"/>
                <a:ea typeface="+mn-ea"/>
                <a:cs typeface="Calibri"/>
              </a:rPr>
              <a:t>What should Lions support </a:t>
            </a:r>
            <a:r>
              <a:rPr kumimoji="0" lang="pl-PL" sz="3000" b="1" i="0" u="none" strike="noStrike" kern="1200" cap="none" spc="0" normalizeH="0" baseline="0" noProof="0" dirty="0">
                <a:ln>
                  <a:noFill/>
                </a:ln>
                <a:solidFill>
                  <a:srgbClr val="FFC000"/>
                </a:solidFill>
                <a:effectLst/>
                <a:uLnTx/>
                <a:uFillTx/>
                <a:latin typeface="Calibri"/>
                <a:ea typeface="+mn-ea"/>
                <a:cs typeface="Calibri"/>
              </a:rPr>
              <a:t>be </a:t>
            </a:r>
            <a:r>
              <a:rPr kumimoji="0" lang="pl-PL" sz="3000" b="1" i="0" u="none" strike="noStrike" kern="1200" cap="none" spc="0" normalizeH="0" baseline="0" noProof="0" dirty="0" err="1">
                <a:ln>
                  <a:noFill/>
                </a:ln>
                <a:solidFill>
                  <a:srgbClr val="FFC000"/>
                </a:solidFill>
                <a:effectLst/>
                <a:uLnTx/>
                <a:uFillTx/>
                <a:latin typeface="Calibri"/>
                <a:ea typeface="+mn-ea"/>
                <a:cs typeface="Calibri"/>
              </a:rPr>
              <a:t>like</a:t>
            </a:r>
            <a:r>
              <a:rPr kumimoji="0" lang="pl-PL" sz="3000" b="1" i="0" u="none" strike="noStrike" kern="1200" cap="none" spc="0" normalizeH="0" baseline="0" noProof="0" dirty="0">
                <a:ln>
                  <a:noFill/>
                </a:ln>
                <a:solidFill>
                  <a:srgbClr val="FFC000"/>
                </a:solidFill>
                <a:effectLst/>
                <a:uLnTx/>
                <a:uFillTx/>
                <a:latin typeface="Calibri"/>
                <a:ea typeface="+mn-ea"/>
                <a:cs typeface="Calibri"/>
              </a:rPr>
              <a:t> </a:t>
            </a:r>
            <a:r>
              <a:rPr kumimoji="0" lang="pl-PL" sz="3000" b="1" i="0" u="none" strike="noStrike" kern="1200" cap="none" spc="0" normalizeH="0" baseline="0" noProof="0" dirty="0" err="1">
                <a:ln>
                  <a:noFill/>
                </a:ln>
                <a:solidFill>
                  <a:srgbClr val="FFC000"/>
                </a:solidFill>
                <a:effectLst/>
                <a:uLnTx/>
                <a:uFillTx/>
                <a:latin typeface="Calibri"/>
                <a:ea typeface="+mn-ea"/>
                <a:cs typeface="Calibri"/>
              </a:rPr>
              <a:t>now</a:t>
            </a:r>
            <a:r>
              <a:rPr kumimoji="0" lang="en-US" sz="3000" b="1" i="0" u="none" strike="noStrike" kern="1200" cap="none" spc="0" normalizeH="0" baseline="0" noProof="0" dirty="0">
                <a:ln>
                  <a:noFill/>
                </a:ln>
                <a:solidFill>
                  <a:srgbClr val="FFC000"/>
                </a:solidFill>
                <a:effectLst/>
                <a:uLnTx/>
                <a:uFillTx/>
                <a:latin typeface="Calibri"/>
                <a:ea typeface="+mn-ea"/>
                <a:cs typeface="Calibri"/>
              </a:rPr>
              <a:t>?</a:t>
            </a:r>
            <a:endParaRPr kumimoji="0" lang="en-US" sz="2700" b="1" i="0" u="none" strike="noStrike" kern="1200" cap="none" spc="0" normalizeH="0" baseline="0" noProof="0" dirty="0">
              <a:ln>
                <a:noFill/>
              </a:ln>
              <a:solidFill>
                <a:srgbClr val="FFC000"/>
              </a:solidFill>
              <a:effectLst/>
              <a:uLnTx/>
              <a:uFillTx/>
              <a:latin typeface="Calibri"/>
              <a:ea typeface="+mn-ea"/>
              <a:cs typeface="Calibri"/>
            </a:endParaRPr>
          </a:p>
        </p:txBody>
      </p:sp>
      <p:cxnSp>
        <p:nvCxnSpPr>
          <p:cNvPr id="9" name="Straight Connector 8">
            <a:extLst>
              <a:ext uri="{FF2B5EF4-FFF2-40B4-BE49-F238E27FC236}">
                <a16:creationId xmlns:a16="http://schemas.microsoft.com/office/drawing/2014/main" id="{101B82D2-1C7C-2533-4B58-A0024A5F445C}"/>
              </a:ext>
            </a:extLst>
          </p:cNvPr>
          <p:cNvCxnSpPr/>
          <p:nvPr/>
        </p:nvCxnSpPr>
        <p:spPr>
          <a:xfrm>
            <a:off x="2096390" y="1726574"/>
            <a:ext cx="2693504"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7F0780B-518B-A358-4544-1067C35ED0AD}"/>
              </a:ext>
            </a:extLst>
          </p:cNvPr>
          <p:cNvSpPr txBox="1"/>
          <p:nvPr/>
        </p:nvSpPr>
        <p:spPr>
          <a:xfrm>
            <a:off x="5520132" y="1602838"/>
            <a:ext cx="4723327" cy="628057"/>
          </a:xfrm>
          <a:prstGeom prst="rect">
            <a:avLst/>
          </a:prstGeom>
          <a:noFill/>
        </p:spPr>
        <p:txBody>
          <a:bodyPr wrap="square" lIns="68580" tIns="34290" rIns="68580" bIns="34290" anchor="t">
            <a:spAutoFit/>
          </a:bodyPr>
          <a:lstStyle/>
          <a:p>
            <a:pPr marL="600075" marR="0" lvl="1" indent="-257175" algn="l" defTabSz="914400" rtl="0" eaLnBrk="1" fontAlgn="auto" latinLnBrk="0" hangingPunct="1">
              <a:lnSpc>
                <a:spcPct val="15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wise and reasonable help</a:t>
            </a:r>
            <a:endParaRPr kumimoji="0" lang="pl-PL" sz="2700" b="1"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endParaRPr>
          </a:p>
        </p:txBody>
      </p:sp>
      <p:sp>
        <p:nvSpPr>
          <p:cNvPr id="6" name="TextBox 7"/>
          <p:cNvSpPr txBox="1"/>
          <p:nvPr/>
        </p:nvSpPr>
        <p:spPr>
          <a:xfrm>
            <a:off x="4789895" y="4488243"/>
            <a:ext cx="5205185" cy="807914"/>
          </a:xfrm>
          <a:prstGeom prst="rect">
            <a:avLst/>
          </a:prstGeom>
          <a:noFill/>
        </p:spPr>
        <p:txBody>
          <a:bodyPr wrap="square" lIns="68580" tIns="34290" rIns="68580" bIns="3429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a:ea typeface="+mn-ea"/>
                <a:cs typeface="Calibri"/>
              </a:rPr>
              <a:t>there is still a need for </a:t>
            </a:r>
            <a:endParaRPr kumimoji="0" lang="pl-PL" sz="2400" b="1" i="0" u="none" strike="noStrike" kern="1200" cap="none" spc="0" normalizeH="0" baseline="0" noProof="0" dirty="0">
              <a:ln>
                <a:noFill/>
              </a:ln>
              <a:solidFill>
                <a:srgbClr val="FFC000"/>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a:ea typeface="+mn-ea"/>
                <a:cs typeface="Calibri"/>
              </a:rPr>
              <a:t>humanitarian support</a:t>
            </a:r>
            <a:endParaRPr kumimoji="0" lang="en-US" sz="2100" b="1" i="0" u="none" strike="noStrike" kern="1200" cap="none" spc="0" normalizeH="0" baseline="0" noProof="0" dirty="0">
              <a:ln>
                <a:noFill/>
              </a:ln>
              <a:solidFill>
                <a:srgbClr val="FFC000"/>
              </a:solidFill>
              <a:effectLst/>
              <a:uLnTx/>
              <a:uFillTx/>
              <a:latin typeface="Calibri"/>
              <a:ea typeface="+mn-ea"/>
              <a:cs typeface="Calibri"/>
            </a:endParaRPr>
          </a:p>
        </p:txBody>
      </p:sp>
      <p:sp>
        <p:nvSpPr>
          <p:cNvPr id="7" name="TextBox 1">
            <a:extLst>
              <a:ext uri="{FF2B5EF4-FFF2-40B4-BE49-F238E27FC236}">
                <a16:creationId xmlns:a16="http://schemas.microsoft.com/office/drawing/2014/main" id="{87F0780B-518B-A358-4544-1067C35ED0AD}"/>
              </a:ext>
            </a:extLst>
          </p:cNvPr>
          <p:cNvSpPr txBox="1"/>
          <p:nvPr/>
        </p:nvSpPr>
        <p:spPr>
          <a:xfrm>
            <a:off x="2683099" y="2295336"/>
            <a:ext cx="7311981" cy="752257"/>
          </a:xfrm>
          <a:prstGeom prst="rect">
            <a:avLst/>
          </a:prstGeom>
          <a:noFill/>
        </p:spPr>
        <p:txBody>
          <a:bodyPr wrap="square" lIns="68580" tIns="34290" rIns="68580" bIns="34290" anchor="t">
            <a:spAutoFit/>
          </a:bodyPr>
          <a:lstStyle/>
          <a:p>
            <a:pPr marL="600075" marR="0" lvl="1" indent="-257175" algn="l" defTabSz="914400" rtl="0" eaLnBrk="1" fontAlgn="auto" latinLnBrk="0" hangingPunct="1">
              <a:lnSpc>
                <a:spcPct val="150000"/>
              </a:lnSpc>
              <a:spcBef>
                <a:spcPts val="0"/>
              </a:spcBef>
              <a:spcAft>
                <a:spcPts val="0"/>
              </a:spcAft>
              <a:buClrTx/>
              <a:buSzTx/>
              <a:buFontTx/>
              <a:buNone/>
              <a:tabLst/>
              <a:defRPr/>
            </a:pPr>
            <a:r>
              <a:rPr kumimoji="0" lang="pl-PL" sz="2700" b="1" i="0" u="none" strike="noStrike" kern="1200" cap="none" spc="0" normalizeH="0" baseline="0" noProof="0" dirty="0">
                <a:ln>
                  <a:noFill/>
                </a:ln>
                <a:solidFill>
                  <a:srgbClr val="00AB68"/>
                </a:solidFill>
                <a:effectLst/>
                <a:uLnTx/>
                <a:uFillTx/>
                <a:latin typeface="Calibri"/>
                <a:ea typeface="Calibri" panose="020F0502020204030204" pitchFamily="34" charset="0"/>
                <a:cs typeface="Times New Roman"/>
              </a:rPr>
              <a:t>       </a:t>
            </a:r>
            <a:r>
              <a:rPr kumimoji="0" lang="pl-PL" sz="3300" b="1" i="0" u="none" strike="noStrike" kern="1200" cap="none" spc="0" normalizeH="0" baseline="0" noProof="0" dirty="0">
                <a:ln>
                  <a:noFill/>
                </a:ln>
                <a:solidFill>
                  <a:srgbClr val="00AB68"/>
                </a:solidFill>
                <a:effectLst/>
                <a:uLnTx/>
                <a:uFillTx/>
                <a:latin typeface="Calibri"/>
                <a:ea typeface="Calibri" panose="020F0502020204030204" pitchFamily="34" charset="0"/>
                <a:cs typeface="Times New Roman"/>
              </a:rPr>
              <a:t>~ 25%                    </a:t>
            </a:r>
            <a:r>
              <a:rPr kumimoji="0" lang="pl-PL" sz="2700" b="1"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                </a:t>
            </a:r>
            <a:r>
              <a:rPr kumimoji="0" lang="pl-PL" sz="2700" b="1" i="0" u="none" strike="noStrike" kern="1200" cap="none" spc="0" normalizeH="0" baseline="0" noProof="0" dirty="0">
                <a:ln>
                  <a:noFill/>
                </a:ln>
                <a:solidFill>
                  <a:srgbClr val="00B0F0"/>
                </a:solidFill>
                <a:effectLst/>
                <a:uLnTx/>
                <a:uFillTx/>
                <a:latin typeface="Calibri"/>
                <a:ea typeface="Calibri" panose="020F0502020204030204" pitchFamily="34" charset="0"/>
                <a:cs typeface="Times New Roman"/>
              </a:rPr>
              <a:t>~ 75%</a:t>
            </a:r>
          </a:p>
        </p:txBody>
      </p:sp>
      <p:sp>
        <p:nvSpPr>
          <p:cNvPr id="10" name="TextBox 1">
            <a:extLst>
              <a:ext uri="{FF2B5EF4-FFF2-40B4-BE49-F238E27FC236}">
                <a16:creationId xmlns:a16="http://schemas.microsoft.com/office/drawing/2014/main" id="{87F0780B-518B-A358-4544-1067C35ED0AD}"/>
              </a:ext>
            </a:extLst>
          </p:cNvPr>
          <p:cNvSpPr txBox="1"/>
          <p:nvPr/>
        </p:nvSpPr>
        <p:spPr>
          <a:xfrm>
            <a:off x="2895600" y="3126331"/>
            <a:ext cx="3170703" cy="1361912"/>
          </a:xfrm>
          <a:prstGeom prst="rect">
            <a:avLst/>
          </a:prstGeom>
          <a:noFill/>
        </p:spPr>
        <p:txBody>
          <a:bodyPr wrap="square" lIns="68580" tIns="34290" rIns="68580" bIns="34290" anchor="t">
            <a:spAutoFit/>
          </a:bodyPr>
          <a:lstStyle/>
          <a:p>
            <a:pPr marL="600075" marR="0" lvl="1" indent="-257175" algn="l" defTabSz="914400" rtl="0" eaLnBrk="1" fontAlgn="auto" latinLnBrk="0" hangingPunct="1">
              <a:lnSpc>
                <a:spcPct val="100000"/>
              </a:lnSpc>
              <a:spcBef>
                <a:spcPts val="0"/>
              </a:spcBef>
              <a:spcAft>
                <a:spcPts val="0"/>
              </a:spcAft>
              <a:buClrTx/>
              <a:buSzTx/>
              <a:buFontTx/>
              <a:buChar char="-"/>
              <a:tabLst/>
              <a:defRPr/>
            </a:pPr>
            <a:r>
              <a:rPr kumimoji="0" lang="en-US" sz="21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elder people</a:t>
            </a:r>
            <a:endParaRPr kumimoji="0" lang="pl-PL" sz="21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endParaRPr>
          </a:p>
          <a:p>
            <a:pPr marL="600075" marR="0" lvl="1" indent="-257175" algn="l" defTabSz="914400" rtl="0" eaLnBrk="1" fontAlgn="auto" latinLnBrk="0" hangingPunct="1">
              <a:lnSpc>
                <a:spcPct val="100000"/>
              </a:lnSpc>
              <a:spcBef>
                <a:spcPts val="0"/>
              </a:spcBef>
              <a:spcAft>
                <a:spcPts val="0"/>
              </a:spcAft>
              <a:buClrTx/>
              <a:buSzTx/>
              <a:buFontTx/>
              <a:buChar char="-"/>
              <a:tabLst/>
              <a:defRPr/>
            </a:pPr>
            <a:r>
              <a:rPr kumimoji="0" lang="en-US" sz="21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chronically ill people</a:t>
            </a:r>
            <a:endParaRPr kumimoji="0" lang="pl-PL" sz="21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endParaRPr>
          </a:p>
          <a:p>
            <a:pPr marL="600075" marR="0" lvl="1" indent="-257175" algn="l" defTabSz="914400" rtl="0" eaLnBrk="1" fontAlgn="auto" latinLnBrk="0" hangingPunct="1">
              <a:lnSpc>
                <a:spcPct val="100000"/>
              </a:lnSpc>
              <a:spcBef>
                <a:spcPts val="0"/>
              </a:spcBef>
              <a:spcAft>
                <a:spcPts val="0"/>
              </a:spcAft>
              <a:buClrTx/>
              <a:buSzTx/>
              <a:buFontTx/>
              <a:buChar char="-"/>
              <a:tabLst/>
              <a:defRPr/>
            </a:pPr>
            <a:r>
              <a:rPr kumimoji="0" lang="en-US" sz="21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mothers with very small children</a:t>
            </a:r>
            <a:endParaRPr kumimoji="0" lang="pl-PL" sz="21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endParaRPr>
          </a:p>
        </p:txBody>
      </p:sp>
    </p:spTree>
    <p:extLst>
      <p:ext uri="{BB962C8B-B14F-4D97-AF65-F5344CB8AC3E}">
        <p14:creationId xmlns:p14="http://schemas.microsoft.com/office/powerpoint/2010/main" val="973691868"/>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3" presetClass="entr" presetSubtype="10" fill="hold" grpId="0" nodeType="after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par>
                          <p:cTn id="12" fill="hold">
                            <p:stCondLst>
                              <p:cond delay="3000"/>
                            </p:stCondLst>
                            <p:childTnLst>
                              <p:par>
                                <p:cTn id="13" presetID="3" presetClass="entr" presetSubtype="10" fill="hold" grpId="0"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iterate type="lt">
                                    <p:tmPct val="5000"/>
                                  </p:iterate>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 calcmode="lin" valueType="num">
                                      <p:cBhvr>
                                        <p:cTn id="22" dur="500" fill="hold"/>
                                        <p:tgtEl>
                                          <p:spTgt spid="6"/>
                                        </p:tgtEl>
                                        <p:attrNameLst>
                                          <p:attrName>style.rotation</p:attrName>
                                        </p:attrNameLst>
                                      </p:cBhvr>
                                      <p:tavLst>
                                        <p:tav tm="0">
                                          <p:val>
                                            <p:fltVal val="90"/>
                                          </p:val>
                                        </p:tav>
                                        <p:tav tm="100000">
                                          <p:val>
                                            <p:fltVal val="0"/>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1691383" y="1256576"/>
            <a:ext cx="8739359" cy="1736202"/>
          </a:xfrm>
        </p:spPr>
        <p:txBody>
          <a:bodyPr>
            <a:normAutofit/>
          </a:bodyPr>
          <a:lstStyle/>
          <a:p>
            <a:pPr algn="ctr">
              <a:lnSpc>
                <a:spcPct val="150000"/>
              </a:lnSpc>
            </a:pPr>
            <a:r>
              <a:rPr lang="pl-PL" sz="3000" dirty="0" err="1">
                <a:solidFill>
                  <a:srgbClr val="FFC000"/>
                </a:solidFill>
                <a:latin typeface="Arial"/>
                <a:cs typeface="Arial"/>
              </a:rPr>
              <a:t>Ukrainian</a:t>
            </a:r>
            <a:r>
              <a:rPr lang="pl-PL" sz="3000" dirty="0">
                <a:solidFill>
                  <a:srgbClr val="FFC000"/>
                </a:solidFill>
                <a:latin typeface="Arial"/>
                <a:cs typeface="Arial"/>
              </a:rPr>
              <a:t> Lions for </a:t>
            </a:r>
            <a:r>
              <a:rPr lang="pl-PL" sz="3000" dirty="0" err="1">
                <a:solidFill>
                  <a:srgbClr val="FFC000"/>
                </a:solidFill>
                <a:latin typeface="Arial"/>
                <a:cs typeface="Arial"/>
              </a:rPr>
              <a:t>Ukrainians</a:t>
            </a:r>
            <a:r>
              <a:rPr lang="pl-PL" sz="3000" dirty="0">
                <a:solidFill>
                  <a:srgbClr val="FFC000"/>
                </a:solidFill>
                <a:latin typeface="Arial"/>
                <a:cs typeface="Arial"/>
              </a:rPr>
              <a:t> </a:t>
            </a:r>
            <a:br>
              <a:rPr lang="pl-PL" sz="3000" dirty="0">
                <a:solidFill>
                  <a:srgbClr val="FFC000"/>
                </a:solidFill>
                <a:latin typeface="Arial"/>
                <a:cs typeface="Arial"/>
              </a:rPr>
            </a:br>
            <a:r>
              <a:rPr lang="pl-PL" sz="3000" dirty="0">
                <a:solidFill>
                  <a:srgbClr val="FFC000"/>
                </a:solidFill>
                <a:latin typeface="Arial"/>
                <a:cs typeface="Arial"/>
              </a:rPr>
              <a:t>2023/2024</a:t>
            </a:r>
            <a:endParaRPr lang="en-US" sz="3000" dirty="0">
              <a:solidFill>
                <a:srgbClr val="FFC000"/>
              </a:solidFill>
              <a:latin typeface="Arial"/>
              <a:cs typeface="Arial"/>
            </a:endParaRPr>
          </a:p>
        </p:txBody>
      </p:sp>
      <p:sp>
        <p:nvSpPr>
          <p:cNvPr id="9" name="Text Placeholder 8">
            <a:extLst>
              <a:ext uri="{FF2B5EF4-FFF2-40B4-BE49-F238E27FC236}">
                <a16:creationId xmlns:a16="http://schemas.microsoft.com/office/drawing/2014/main" id="{1FBCE0B6-C5DD-9769-6C63-3F348E7CD001}"/>
              </a:ext>
            </a:extLst>
          </p:cNvPr>
          <p:cNvSpPr>
            <a:spLocks noGrp="1"/>
          </p:cNvSpPr>
          <p:nvPr>
            <p:ph type="body" sz="quarter" idx="10"/>
          </p:nvPr>
        </p:nvSpPr>
        <p:spPr>
          <a:xfrm>
            <a:off x="4438651" y="3306537"/>
            <a:ext cx="3217820" cy="975379"/>
          </a:xfrm>
        </p:spPr>
        <p:txBody>
          <a:bodyPr vert="horz" lIns="68580" tIns="34290" rIns="68580" bIns="34290" rtlCol="0" anchor="t">
            <a:noAutofit/>
          </a:bodyPr>
          <a:lstStyle/>
          <a:p>
            <a:pPr algn="ctr"/>
            <a:r>
              <a:rPr lang="pl-PL" sz="1800" b="1" dirty="0">
                <a:latin typeface="Arial"/>
                <a:cs typeface="Arial"/>
              </a:rPr>
              <a:t>PDG Valentin </a:t>
            </a:r>
            <a:r>
              <a:rPr lang="pl-PL" sz="1800" b="1" dirty="0" err="1">
                <a:latin typeface="Arial"/>
                <a:cs typeface="Arial"/>
              </a:rPr>
              <a:t>Kravchenko</a:t>
            </a:r>
            <a:endParaRPr lang="pl-PL" sz="1800" b="1" dirty="0">
              <a:latin typeface="Arial"/>
              <a:cs typeface="Arial"/>
            </a:endParaRPr>
          </a:p>
          <a:p>
            <a:pPr algn="ctr"/>
            <a:r>
              <a:rPr lang="pl-PL" sz="1800" dirty="0">
                <a:latin typeface="Arial"/>
                <a:cs typeface="Arial"/>
              </a:rPr>
              <a:t>LCIF </a:t>
            </a:r>
            <a:r>
              <a:rPr lang="pl-PL" sz="1800" dirty="0" err="1">
                <a:latin typeface="Arial"/>
                <a:cs typeface="Arial"/>
              </a:rPr>
              <a:t>Coordinator</a:t>
            </a:r>
            <a:endParaRPr lang="pl-PL" sz="1800" dirty="0">
              <a:latin typeface="Arial"/>
              <a:cs typeface="Arial"/>
            </a:endParaRPr>
          </a:p>
          <a:p>
            <a:pPr algn="ctr"/>
            <a:r>
              <a:rPr lang="pl-PL" sz="1800" dirty="0">
                <a:latin typeface="Arial"/>
                <a:cs typeface="Arial"/>
              </a:rPr>
              <a:t>D134 </a:t>
            </a:r>
            <a:r>
              <a:rPr lang="pl-PL" sz="1800" dirty="0" err="1">
                <a:latin typeface="Arial"/>
                <a:cs typeface="Arial"/>
              </a:rPr>
              <a:t>Ukraine</a:t>
            </a:r>
            <a:endParaRPr lang="pl-PL" sz="1800" dirty="0">
              <a:latin typeface="Arial"/>
              <a:cs typeface="Arial"/>
            </a:endParaRPr>
          </a:p>
          <a:p>
            <a:pPr algn="ctr"/>
            <a:endParaRPr lang="pl-PL" sz="1800" dirty="0">
              <a:latin typeface="Arial"/>
              <a:cs typeface="Arial"/>
            </a:endParaRPr>
          </a:p>
        </p:txBody>
      </p:sp>
      <p:cxnSp>
        <p:nvCxnSpPr>
          <p:cNvPr id="5" name="Łącznik prosty 4"/>
          <p:cNvCxnSpPr/>
          <p:nvPr/>
        </p:nvCxnSpPr>
        <p:spPr>
          <a:xfrm>
            <a:off x="2681186" y="2983873"/>
            <a:ext cx="7027883" cy="8906"/>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511639"/>
      </p:ext>
    </p:extLst>
  </p:cSld>
  <p:clrMapOvr>
    <a:masterClrMapping/>
  </p:clrMapOvr>
  <p:transition spd="med">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91494" y="1071923"/>
            <a:ext cx="8251964" cy="530915"/>
          </a:xfrm>
          <a:prstGeom prst="rect">
            <a:avLst/>
          </a:prstGeom>
          <a:noFill/>
        </p:spPr>
        <p:txBody>
          <a:bodyPr wrap="square" lIns="68580" tIns="34290" rIns="68580" bIns="3429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C000"/>
                </a:solidFill>
                <a:effectLst/>
                <a:uLnTx/>
                <a:uFillTx/>
                <a:latin typeface="Calibri"/>
                <a:ea typeface="+mn-ea"/>
                <a:cs typeface="Calibri"/>
              </a:rPr>
              <a:t>What should Lions support </a:t>
            </a:r>
            <a:r>
              <a:rPr kumimoji="0" lang="pl-PL" sz="3000" b="1" i="0" u="none" strike="noStrike" kern="1200" cap="none" spc="0" normalizeH="0" baseline="0" noProof="0" dirty="0">
                <a:ln>
                  <a:noFill/>
                </a:ln>
                <a:solidFill>
                  <a:srgbClr val="FFC000"/>
                </a:solidFill>
                <a:effectLst/>
                <a:uLnTx/>
                <a:uFillTx/>
                <a:latin typeface="Calibri"/>
                <a:ea typeface="+mn-ea"/>
                <a:cs typeface="Calibri"/>
              </a:rPr>
              <a:t>be </a:t>
            </a:r>
            <a:r>
              <a:rPr kumimoji="0" lang="pl-PL" sz="3000" b="1" i="0" u="none" strike="noStrike" kern="1200" cap="none" spc="0" normalizeH="0" baseline="0" noProof="0" dirty="0" err="1">
                <a:ln>
                  <a:noFill/>
                </a:ln>
                <a:solidFill>
                  <a:srgbClr val="FFC000"/>
                </a:solidFill>
                <a:effectLst/>
                <a:uLnTx/>
                <a:uFillTx/>
                <a:latin typeface="Calibri"/>
                <a:ea typeface="+mn-ea"/>
                <a:cs typeface="Calibri"/>
              </a:rPr>
              <a:t>like</a:t>
            </a:r>
            <a:r>
              <a:rPr kumimoji="0" lang="pl-PL" sz="3000" b="1" i="0" u="none" strike="noStrike" kern="1200" cap="none" spc="0" normalizeH="0" baseline="0" noProof="0" dirty="0">
                <a:ln>
                  <a:noFill/>
                </a:ln>
                <a:solidFill>
                  <a:srgbClr val="FFC000"/>
                </a:solidFill>
                <a:effectLst/>
                <a:uLnTx/>
                <a:uFillTx/>
                <a:latin typeface="Calibri"/>
                <a:ea typeface="+mn-ea"/>
                <a:cs typeface="Calibri"/>
              </a:rPr>
              <a:t> </a:t>
            </a:r>
            <a:r>
              <a:rPr kumimoji="0" lang="pl-PL" sz="3000" b="1" i="0" u="none" strike="noStrike" kern="1200" cap="none" spc="0" normalizeH="0" baseline="0" noProof="0" dirty="0" err="1">
                <a:ln>
                  <a:noFill/>
                </a:ln>
                <a:solidFill>
                  <a:srgbClr val="FFC000"/>
                </a:solidFill>
                <a:effectLst/>
                <a:uLnTx/>
                <a:uFillTx/>
                <a:latin typeface="Calibri"/>
                <a:ea typeface="+mn-ea"/>
                <a:cs typeface="Calibri"/>
              </a:rPr>
              <a:t>now</a:t>
            </a:r>
            <a:r>
              <a:rPr kumimoji="0" lang="en-US" sz="3000" b="1" i="0" u="none" strike="noStrike" kern="1200" cap="none" spc="0" normalizeH="0" baseline="0" noProof="0" dirty="0">
                <a:ln>
                  <a:noFill/>
                </a:ln>
                <a:solidFill>
                  <a:srgbClr val="FFC000"/>
                </a:solidFill>
                <a:effectLst/>
                <a:uLnTx/>
                <a:uFillTx/>
                <a:latin typeface="Calibri"/>
                <a:ea typeface="+mn-ea"/>
                <a:cs typeface="Calibri"/>
              </a:rPr>
              <a:t>?</a:t>
            </a:r>
            <a:endParaRPr kumimoji="0" lang="en-US" sz="2700" b="1" i="0" u="none" strike="noStrike" kern="1200" cap="none" spc="0" normalizeH="0" baseline="0" noProof="0" dirty="0">
              <a:ln>
                <a:noFill/>
              </a:ln>
              <a:solidFill>
                <a:srgbClr val="FFC000"/>
              </a:solidFill>
              <a:effectLst/>
              <a:uLnTx/>
              <a:uFillTx/>
              <a:latin typeface="Calibri"/>
              <a:ea typeface="+mn-ea"/>
              <a:cs typeface="Calibri"/>
            </a:endParaRPr>
          </a:p>
        </p:txBody>
      </p:sp>
      <p:cxnSp>
        <p:nvCxnSpPr>
          <p:cNvPr id="9" name="Straight Connector 8">
            <a:extLst>
              <a:ext uri="{FF2B5EF4-FFF2-40B4-BE49-F238E27FC236}">
                <a16:creationId xmlns:a16="http://schemas.microsoft.com/office/drawing/2014/main" id="{101B82D2-1C7C-2533-4B58-A0024A5F445C}"/>
              </a:ext>
            </a:extLst>
          </p:cNvPr>
          <p:cNvCxnSpPr/>
          <p:nvPr/>
        </p:nvCxnSpPr>
        <p:spPr>
          <a:xfrm>
            <a:off x="2096390" y="1726574"/>
            <a:ext cx="2693504"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7"/>
          <p:cNvSpPr txBox="1"/>
          <p:nvPr/>
        </p:nvSpPr>
        <p:spPr>
          <a:xfrm>
            <a:off x="1737902" y="3723706"/>
            <a:ext cx="2799755" cy="300083"/>
          </a:xfrm>
          <a:prstGeom prst="rect">
            <a:avLst/>
          </a:prstGeom>
          <a:noFill/>
        </p:spPr>
        <p:txBody>
          <a:bodyPr wrap="square" lIns="68580" tIns="34290" rIns="68580" bIns="3429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500" b="0" i="0" u="none" strike="noStrike" kern="1200" cap="none" spc="0" normalizeH="0" baseline="0" noProof="0" dirty="0" err="1">
                <a:ln>
                  <a:noFill/>
                </a:ln>
                <a:solidFill>
                  <a:srgbClr val="FFC000"/>
                </a:solidFill>
                <a:effectLst/>
                <a:uLnTx/>
                <a:uFillTx/>
                <a:latin typeface="Calibri"/>
                <a:ea typeface="+mn-ea"/>
                <a:cs typeface="Calibri"/>
              </a:rPr>
              <a:t>humanitarian</a:t>
            </a:r>
            <a:r>
              <a:rPr kumimoji="0" lang="en-US" sz="1500" b="0" i="0" u="none" strike="noStrike" kern="1200" cap="none" spc="0" normalizeH="0" baseline="0" noProof="0" dirty="0">
                <a:ln>
                  <a:noFill/>
                </a:ln>
                <a:solidFill>
                  <a:srgbClr val="FFC000"/>
                </a:solidFill>
                <a:effectLst/>
                <a:uLnTx/>
                <a:uFillTx/>
                <a:latin typeface="Calibri"/>
                <a:ea typeface="+mn-ea"/>
                <a:cs typeface="Calibri"/>
              </a:rPr>
              <a:t> support</a:t>
            </a:r>
            <a:endParaRPr kumimoji="0" lang="en-US" sz="1350" b="0" i="0" u="none" strike="noStrike" kern="1200" cap="none" spc="0" normalizeH="0" baseline="0" noProof="0" dirty="0">
              <a:ln>
                <a:noFill/>
              </a:ln>
              <a:solidFill>
                <a:srgbClr val="FFC000"/>
              </a:solidFill>
              <a:effectLst/>
              <a:uLnTx/>
              <a:uFillTx/>
              <a:latin typeface="Calibri"/>
              <a:ea typeface="+mn-ea"/>
              <a:cs typeface="Calibri"/>
            </a:endParaRPr>
          </a:p>
        </p:txBody>
      </p:sp>
      <p:sp>
        <p:nvSpPr>
          <p:cNvPr id="7" name="TextBox 1">
            <a:extLst>
              <a:ext uri="{FF2B5EF4-FFF2-40B4-BE49-F238E27FC236}">
                <a16:creationId xmlns:a16="http://schemas.microsoft.com/office/drawing/2014/main" id="{87F0780B-518B-A358-4544-1067C35ED0AD}"/>
              </a:ext>
            </a:extLst>
          </p:cNvPr>
          <p:cNvSpPr txBox="1"/>
          <p:nvPr/>
        </p:nvSpPr>
        <p:spPr>
          <a:xfrm>
            <a:off x="1822335" y="1726576"/>
            <a:ext cx="7311981" cy="752273"/>
          </a:xfrm>
          <a:prstGeom prst="rect">
            <a:avLst/>
          </a:prstGeom>
          <a:noFill/>
        </p:spPr>
        <p:txBody>
          <a:bodyPr wrap="square" lIns="68580" tIns="34290" rIns="68580" bIns="34290" anchor="t">
            <a:spAutoFit/>
          </a:bodyPr>
          <a:lstStyle/>
          <a:p>
            <a:pPr marL="600075" marR="0" lvl="1" indent="-257175" algn="l" defTabSz="914400" rtl="0" eaLnBrk="1" fontAlgn="auto" latinLnBrk="0" hangingPunct="1">
              <a:lnSpc>
                <a:spcPct val="150000"/>
              </a:lnSpc>
              <a:spcBef>
                <a:spcPts val="0"/>
              </a:spcBef>
              <a:spcAft>
                <a:spcPts val="0"/>
              </a:spcAft>
              <a:buClrTx/>
              <a:buSzTx/>
              <a:buFontTx/>
              <a:buNone/>
              <a:tabLst/>
              <a:defRPr/>
            </a:pPr>
            <a:r>
              <a:rPr kumimoji="0" lang="pl-PL" sz="2700" b="1" i="0" u="none" strike="noStrike" kern="1200" cap="none" spc="0" normalizeH="0" baseline="0" noProof="0" dirty="0">
                <a:ln>
                  <a:noFill/>
                </a:ln>
                <a:solidFill>
                  <a:srgbClr val="00AB68"/>
                </a:solidFill>
                <a:effectLst/>
                <a:uLnTx/>
                <a:uFillTx/>
                <a:latin typeface="Calibri"/>
                <a:ea typeface="Calibri" panose="020F0502020204030204" pitchFamily="34" charset="0"/>
                <a:cs typeface="Times New Roman"/>
              </a:rPr>
              <a:t>       ~ 25%                    </a:t>
            </a:r>
            <a:r>
              <a:rPr kumimoji="0" lang="pl-PL" sz="2700" b="1"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               </a:t>
            </a:r>
            <a:r>
              <a:rPr kumimoji="0" lang="pl-PL" sz="3300" b="1"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 </a:t>
            </a:r>
            <a:r>
              <a:rPr kumimoji="0" lang="pl-PL" sz="3300" b="1" i="0" u="none" strike="noStrike" kern="1200" cap="none" spc="0" normalizeH="0" baseline="0" noProof="0" dirty="0">
                <a:ln>
                  <a:noFill/>
                </a:ln>
                <a:solidFill>
                  <a:srgbClr val="00B0F0"/>
                </a:solidFill>
                <a:effectLst/>
                <a:uLnTx/>
                <a:uFillTx/>
                <a:latin typeface="Calibri"/>
                <a:ea typeface="Calibri" panose="020F0502020204030204" pitchFamily="34" charset="0"/>
                <a:cs typeface="Times New Roman"/>
              </a:rPr>
              <a:t>~ 75%</a:t>
            </a:r>
          </a:p>
        </p:txBody>
      </p:sp>
      <p:sp>
        <p:nvSpPr>
          <p:cNvPr id="10" name="TextBox 1">
            <a:extLst>
              <a:ext uri="{FF2B5EF4-FFF2-40B4-BE49-F238E27FC236}">
                <a16:creationId xmlns:a16="http://schemas.microsoft.com/office/drawing/2014/main" id="{87F0780B-518B-A358-4544-1067C35ED0AD}"/>
              </a:ext>
            </a:extLst>
          </p:cNvPr>
          <p:cNvSpPr txBox="1"/>
          <p:nvPr/>
        </p:nvSpPr>
        <p:spPr>
          <a:xfrm>
            <a:off x="1822335" y="2731127"/>
            <a:ext cx="3170703" cy="992579"/>
          </a:xfrm>
          <a:prstGeom prst="rect">
            <a:avLst/>
          </a:prstGeom>
          <a:noFill/>
        </p:spPr>
        <p:txBody>
          <a:bodyPr wrap="square" lIns="68580" tIns="34290" rIns="68580" bIns="34290" anchor="t">
            <a:spAutoFit/>
          </a:bodyPr>
          <a:lstStyle/>
          <a:p>
            <a:pPr marL="600075" marR="0" lvl="1" indent="-257175" algn="l" defTabSz="914400" rtl="0" eaLnBrk="1" fontAlgn="auto" latinLnBrk="0" hangingPunct="1">
              <a:lnSpc>
                <a:spcPct val="100000"/>
              </a:lnSpc>
              <a:spcBef>
                <a:spcPts val="0"/>
              </a:spcBef>
              <a:spcAft>
                <a:spcPts val="0"/>
              </a:spcAft>
              <a:buClrTx/>
              <a:buSzTx/>
              <a:buFontTx/>
              <a:buChar char="-"/>
              <a:tabLst/>
              <a:defRPr/>
            </a:pPr>
            <a:r>
              <a:rPr kumimoji="0" lang="en-US" sz="15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elder people</a:t>
            </a:r>
            <a:endParaRPr kumimoji="0" lang="pl-PL" sz="15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endParaRPr>
          </a:p>
          <a:p>
            <a:pPr marL="600075" marR="0" lvl="1" indent="-257175" algn="l" defTabSz="914400" rtl="0" eaLnBrk="1" fontAlgn="auto" latinLnBrk="0" hangingPunct="1">
              <a:lnSpc>
                <a:spcPct val="100000"/>
              </a:lnSpc>
              <a:spcBef>
                <a:spcPts val="0"/>
              </a:spcBef>
              <a:spcAft>
                <a:spcPts val="0"/>
              </a:spcAft>
              <a:buClrTx/>
              <a:buSzTx/>
              <a:buFontTx/>
              <a:buChar char="-"/>
              <a:tabLst/>
              <a:defRPr/>
            </a:pPr>
            <a:r>
              <a:rPr kumimoji="0" lang="en-US" sz="15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chronically ill people</a:t>
            </a:r>
            <a:endParaRPr kumimoji="0" lang="pl-PL" sz="15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endParaRPr>
          </a:p>
          <a:p>
            <a:pPr marL="600075" marR="0" lvl="1" indent="-257175" algn="l" defTabSz="914400" rtl="0" eaLnBrk="1" fontAlgn="auto" latinLnBrk="0" hangingPunct="1">
              <a:lnSpc>
                <a:spcPct val="100000"/>
              </a:lnSpc>
              <a:spcBef>
                <a:spcPts val="0"/>
              </a:spcBef>
              <a:spcAft>
                <a:spcPts val="0"/>
              </a:spcAft>
              <a:buClrTx/>
              <a:buSzTx/>
              <a:buFontTx/>
              <a:buChar char="-"/>
              <a:tabLst/>
              <a:defRPr/>
            </a:pPr>
            <a:r>
              <a:rPr kumimoji="0" lang="en-US" sz="15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mothers with very small children</a:t>
            </a:r>
            <a:endParaRPr kumimoji="0" lang="pl-PL" sz="15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endParaRPr>
          </a:p>
        </p:txBody>
      </p:sp>
      <p:sp>
        <p:nvSpPr>
          <p:cNvPr id="11" name="TextBox 7"/>
          <p:cNvSpPr txBox="1"/>
          <p:nvPr/>
        </p:nvSpPr>
        <p:spPr>
          <a:xfrm>
            <a:off x="5085470" y="2511836"/>
            <a:ext cx="5157989" cy="3023905"/>
          </a:xfrm>
          <a:prstGeom prst="rect">
            <a:avLst/>
          </a:prstGeom>
          <a:noFill/>
        </p:spPr>
        <p:txBody>
          <a:bodyPr wrap="square" lIns="68580" tIns="34290" rIns="68580" bIns="34290" rtlCol="0" anchor="t">
            <a:spAutoFit/>
          </a:bodyPr>
          <a:lstStyle/>
          <a:p>
            <a:pPr marL="270272" marR="0" lvl="0" indent="-270272"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100" b="0" i="0" u="none" strike="noStrike" kern="1200" cap="none" spc="0" normalizeH="0" baseline="0" noProof="0" dirty="0" err="1">
                <a:ln>
                  <a:noFill/>
                </a:ln>
                <a:solidFill>
                  <a:srgbClr val="FFC000"/>
                </a:solidFill>
                <a:effectLst/>
                <a:uLnTx/>
                <a:uFillTx/>
                <a:latin typeface="Calibri"/>
                <a:ea typeface="+mn-ea"/>
                <a:cs typeface="Calibri"/>
              </a:rPr>
              <a:t>integrat</a:t>
            </a:r>
            <a:r>
              <a:rPr kumimoji="0" lang="pl-PL" sz="2100" b="0" i="0" u="none" strike="noStrike" kern="1200" cap="none" spc="0" normalizeH="0" baseline="0" noProof="0" dirty="0" err="1">
                <a:ln>
                  <a:noFill/>
                </a:ln>
                <a:solidFill>
                  <a:srgbClr val="FFC000"/>
                </a:solidFill>
                <a:effectLst/>
                <a:uLnTx/>
                <a:uFillTx/>
                <a:latin typeface="Calibri"/>
                <a:ea typeface="+mn-ea"/>
                <a:cs typeface="Calibri"/>
              </a:rPr>
              <a:t>ion</a:t>
            </a:r>
            <a:r>
              <a:rPr kumimoji="0" lang="en-US" sz="2100" b="0" i="0" u="none" strike="noStrike" kern="1200" cap="none" spc="0" normalizeH="0" baseline="0" noProof="0" dirty="0">
                <a:ln>
                  <a:noFill/>
                </a:ln>
                <a:solidFill>
                  <a:srgbClr val="FFC000"/>
                </a:solidFill>
                <a:effectLst/>
                <a:uLnTx/>
                <a:uFillTx/>
                <a:latin typeface="Calibri"/>
                <a:ea typeface="+mn-ea"/>
                <a:cs typeface="Calibri"/>
              </a:rPr>
              <a:t> with local </a:t>
            </a:r>
            <a:r>
              <a:rPr kumimoji="0" lang="pl-PL" sz="2100" b="0" i="0" u="none" strike="noStrike" kern="1200" cap="none" spc="0" normalizeH="0" baseline="0" noProof="0" dirty="0">
                <a:ln>
                  <a:noFill/>
                </a:ln>
                <a:solidFill>
                  <a:srgbClr val="FFC000"/>
                </a:solidFill>
                <a:effectLst/>
                <a:uLnTx/>
                <a:uFillTx/>
                <a:latin typeface="Calibri"/>
                <a:ea typeface="+mn-ea"/>
                <a:cs typeface="Calibri"/>
              </a:rPr>
              <a:t>c</a:t>
            </a:r>
            <a:r>
              <a:rPr kumimoji="0" lang="en-US" sz="2100" b="0" i="0" u="none" strike="noStrike" kern="1200" cap="none" spc="0" normalizeH="0" baseline="0" noProof="0" dirty="0" err="1">
                <a:ln>
                  <a:noFill/>
                </a:ln>
                <a:solidFill>
                  <a:srgbClr val="FFC000"/>
                </a:solidFill>
                <a:effectLst/>
                <a:uLnTx/>
                <a:uFillTx/>
                <a:latin typeface="Calibri"/>
                <a:ea typeface="+mn-ea"/>
                <a:cs typeface="Calibri"/>
              </a:rPr>
              <a:t>ommunities</a:t>
            </a:r>
            <a:endParaRPr kumimoji="0" lang="pl-PL" sz="2100" b="0" i="0" u="none" strike="noStrike" kern="1200" cap="none" spc="0" normalizeH="0" baseline="0" noProof="0" dirty="0">
              <a:ln>
                <a:noFill/>
              </a:ln>
              <a:solidFill>
                <a:srgbClr val="FFC000"/>
              </a:solidFill>
              <a:effectLst/>
              <a:uLnTx/>
              <a:uFillTx/>
              <a:latin typeface="Calibri"/>
              <a:ea typeface="+mn-ea"/>
              <a:cs typeface="Calibri"/>
            </a:endParaRPr>
          </a:p>
          <a:p>
            <a:pPr marL="270272" marR="0" lvl="0" indent="-270272"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100" b="0" i="0" u="none" strike="noStrike" kern="1200" cap="none" spc="0" normalizeH="0" baseline="0" noProof="0" dirty="0">
                <a:ln>
                  <a:noFill/>
                </a:ln>
                <a:solidFill>
                  <a:srgbClr val="FFC000"/>
                </a:solidFill>
                <a:effectLst/>
                <a:uLnTx/>
                <a:uFillTx/>
                <a:latin typeface="Calibri"/>
                <a:ea typeface="+mn-ea"/>
                <a:cs typeface="Calibri"/>
              </a:rPr>
              <a:t>facilitating independence</a:t>
            </a:r>
            <a:r>
              <a:rPr kumimoji="0" lang="pl-PL" sz="2100" b="0" i="0" u="none" strike="noStrike" kern="1200" cap="none" spc="0" normalizeH="0" baseline="0" noProof="0" dirty="0">
                <a:ln>
                  <a:noFill/>
                </a:ln>
                <a:solidFill>
                  <a:srgbClr val="FFC000"/>
                </a:solidFill>
                <a:effectLst/>
                <a:uLnTx/>
                <a:uFillTx/>
                <a:latin typeface="Calibri"/>
                <a:ea typeface="+mn-ea"/>
                <a:cs typeface="Calibri"/>
              </a:rPr>
              <a:t> (</a:t>
            </a:r>
            <a:r>
              <a:rPr kumimoji="0" lang="en-US" sz="1500" b="0" i="0" u="none" strike="noStrike" kern="1200" cap="none" spc="0" normalizeH="0" baseline="0" noProof="0" dirty="0">
                <a:ln>
                  <a:noFill/>
                </a:ln>
                <a:solidFill>
                  <a:srgbClr val="B3B2B1">
                    <a:lumMod val="20000"/>
                    <a:lumOff val="80000"/>
                  </a:srgbClr>
                </a:solidFill>
                <a:effectLst/>
                <a:uLnTx/>
                <a:uFillTx/>
                <a:latin typeface="Calibri"/>
                <a:ea typeface="+mn-ea"/>
                <a:cs typeface="Calibri"/>
              </a:rPr>
              <a:t>e.g. equipping temporary apartments, language</a:t>
            </a:r>
            <a:r>
              <a:rPr kumimoji="0" lang="pl-PL" sz="1500" b="0" i="0" u="none" strike="noStrike" kern="1200" cap="none" spc="0" normalizeH="0" baseline="0" noProof="0" dirty="0">
                <a:ln>
                  <a:noFill/>
                </a:ln>
                <a:solidFill>
                  <a:srgbClr val="B3B2B1">
                    <a:lumMod val="20000"/>
                    <a:lumOff val="80000"/>
                  </a:srgbClr>
                </a:solidFill>
                <a:effectLst/>
                <a:uLnTx/>
                <a:uFillTx/>
                <a:latin typeface="Calibri"/>
                <a:ea typeface="+mn-ea"/>
                <a:cs typeface="Calibri"/>
              </a:rPr>
              <a:t>s</a:t>
            </a:r>
            <a:r>
              <a:rPr kumimoji="0" lang="en-US" sz="1500" b="0" i="0" u="none" strike="noStrike" kern="1200" cap="none" spc="0" normalizeH="0" baseline="0" noProof="0" dirty="0">
                <a:ln>
                  <a:noFill/>
                </a:ln>
                <a:solidFill>
                  <a:srgbClr val="B3B2B1">
                    <a:lumMod val="20000"/>
                    <a:lumOff val="80000"/>
                  </a:srgbClr>
                </a:solidFill>
                <a:effectLst/>
                <a:uLnTx/>
                <a:uFillTx/>
                <a:latin typeface="Calibri"/>
                <a:ea typeface="+mn-ea"/>
                <a:cs typeface="Calibri"/>
              </a:rPr>
              <a:t> and education courses</a:t>
            </a:r>
            <a:r>
              <a:rPr kumimoji="0" lang="pl-PL" sz="1500" b="0" i="0" u="none" strike="noStrike" kern="1200" cap="none" spc="0" normalizeH="0" baseline="0" noProof="0" dirty="0">
                <a:ln>
                  <a:noFill/>
                </a:ln>
                <a:solidFill>
                  <a:srgbClr val="B3B2B1">
                    <a:lumMod val="20000"/>
                    <a:lumOff val="80000"/>
                  </a:srgbClr>
                </a:solidFill>
                <a:effectLst/>
                <a:uLnTx/>
                <a:uFillTx/>
                <a:latin typeface="Calibri"/>
                <a:ea typeface="+mn-ea"/>
                <a:cs typeface="Calibri"/>
              </a:rPr>
              <a:t>, </a:t>
            </a:r>
            <a:r>
              <a:rPr kumimoji="0" lang="en-US" sz="1500" b="0" i="0" u="none" strike="noStrike" kern="1200" cap="none" spc="0" normalizeH="0" baseline="0" noProof="0" dirty="0">
                <a:ln>
                  <a:noFill/>
                </a:ln>
                <a:solidFill>
                  <a:srgbClr val="B3B2B1">
                    <a:lumMod val="20000"/>
                    <a:lumOff val="80000"/>
                  </a:srgbClr>
                </a:solidFill>
                <a:effectLst/>
                <a:uLnTx/>
                <a:uFillTx/>
                <a:latin typeface="Calibri"/>
                <a:ea typeface="+mn-ea"/>
                <a:cs typeface="Calibri"/>
              </a:rPr>
              <a:t>centers with care for younger children when mothers work</a:t>
            </a:r>
            <a:r>
              <a:rPr kumimoji="0" lang="pl-PL" sz="2100" b="0" i="0" u="none" strike="noStrike" kern="1200" cap="none" spc="0" normalizeH="0" baseline="0" noProof="0" dirty="0">
                <a:ln>
                  <a:noFill/>
                </a:ln>
                <a:solidFill>
                  <a:srgbClr val="B3B2B1">
                    <a:lumMod val="20000"/>
                    <a:lumOff val="80000"/>
                  </a:srgbClr>
                </a:solidFill>
                <a:effectLst/>
                <a:uLnTx/>
                <a:uFillTx/>
                <a:latin typeface="Calibri"/>
                <a:ea typeface="+mn-ea"/>
                <a:cs typeface="Calibri"/>
              </a:rPr>
              <a:t>)</a:t>
            </a:r>
          </a:p>
          <a:p>
            <a:pPr marL="270272" marR="0" lvl="0" indent="-270272"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100" b="0" i="0" u="none" strike="noStrike" kern="1200" cap="none" spc="0" normalizeH="0" baseline="0" noProof="0" dirty="0">
                <a:ln>
                  <a:noFill/>
                </a:ln>
                <a:solidFill>
                  <a:srgbClr val="FFC000"/>
                </a:solidFill>
                <a:effectLst/>
                <a:uLnTx/>
                <a:uFillTx/>
                <a:latin typeface="Calibri"/>
                <a:ea typeface="+mn-ea"/>
                <a:cs typeface="Calibri"/>
              </a:rPr>
              <a:t>supporting children and young people in their education and development</a:t>
            </a:r>
            <a:r>
              <a:rPr kumimoji="0" lang="pl-PL" sz="2100" b="0" i="0" u="none" strike="noStrike" kern="1200" cap="none" spc="0" normalizeH="0" baseline="0" noProof="0" dirty="0">
                <a:ln>
                  <a:noFill/>
                </a:ln>
                <a:solidFill>
                  <a:srgbClr val="FFC000"/>
                </a:solidFill>
                <a:effectLst/>
                <a:uLnTx/>
                <a:uFillTx/>
                <a:latin typeface="Calibri"/>
                <a:ea typeface="+mn-ea"/>
                <a:cs typeface="Calibri"/>
              </a:rPr>
              <a:t> </a:t>
            </a:r>
            <a:r>
              <a:rPr kumimoji="0" lang="pl-PL" sz="1500" b="0" i="0" u="none" strike="noStrike" kern="1200" cap="none" spc="0" normalizeH="0" baseline="0" noProof="0" dirty="0">
                <a:ln>
                  <a:noFill/>
                </a:ln>
                <a:solidFill>
                  <a:srgbClr val="B3B2B1">
                    <a:lumMod val="20000"/>
                    <a:lumOff val="80000"/>
                  </a:srgbClr>
                </a:solidFill>
                <a:effectLst/>
                <a:uLnTx/>
                <a:uFillTx/>
                <a:latin typeface="Calibri"/>
                <a:ea typeface="+mn-ea"/>
                <a:cs typeface="Calibri"/>
              </a:rPr>
              <a:t>(</a:t>
            </a:r>
            <a:r>
              <a:rPr kumimoji="0" lang="en-US" sz="1500" b="0" i="0" u="none" strike="noStrike" kern="1200" cap="none" spc="0" normalizeH="0" baseline="0" noProof="0" dirty="0">
                <a:ln>
                  <a:noFill/>
                </a:ln>
                <a:solidFill>
                  <a:srgbClr val="B3B2B1">
                    <a:lumMod val="20000"/>
                    <a:lumOff val="80000"/>
                  </a:srgbClr>
                </a:solidFill>
                <a:effectLst/>
                <a:uLnTx/>
                <a:uFillTx/>
                <a:latin typeface="Calibri"/>
                <a:ea typeface="Calibri" panose="020F0502020204030204" pitchFamily="34" charset="0"/>
                <a:cs typeface="Times New Roman"/>
              </a:rPr>
              <a:t>compensatory classes for children and teenagers</a:t>
            </a:r>
            <a:r>
              <a:rPr kumimoji="0" lang="pl-PL" sz="1500" b="0" i="0" u="none" strike="noStrike" kern="1200" cap="none" spc="0" normalizeH="0" baseline="0" noProof="0" dirty="0">
                <a:ln>
                  <a:noFill/>
                </a:ln>
                <a:solidFill>
                  <a:srgbClr val="B3B2B1">
                    <a:lumMod val="20000"/>
                    <a:lumOff val="80000"/>
                  </a:srgbClr>
                </a:solidFill>
                <a:effectLst/>
                <a:uLnTx/>
                <a:uFillTx/>
                <a:latin typeface="Calibri"/>
                <a:ea typeface="Calibri" panose="020F0502020204030204" pitchFamily="34" charset="0"/>
                <a:cs typeface="Times New Roman"/>
              </a:rPr>
              <a:t>, </a:t>
            </a:r>
            <a:r>
              <a:rPr kumimoji="0" lang="pl-PL" sz="1500" b="0" i="0" u="none" strike="noStrike" kern="1200" cap="none" spc="0" normalizeH="0" baseline="0" noProof="0" dirty="0" err="1">
                <a:ln>
                  <a:noFill/>
                </a:ln>
                <a:solidFill>
                  <a:srgbClr val="B3B2B1">
                    <a:lumMod val="20000"/>
                    <a:lumOff val="80000"/>
                  </a:srgbClr>
                </a:solidFill>
                <a:effectLst/>
                <a:uLnTx/>
                <a:uFillTx/>
                <a:latin typeface="Calibri"/>
                <a:ea typeface="Calibri" panose="020F0502020204030204" pitchFamily="34" charset="0"/>
                <a:cs typeface="Times New Roman"/>
              </a:rPr>
              <a:t>language</a:t>
            </a:r>
            <a:r>
              <a:rPr kumimoji="0" lang="pl-PL" sz="1500" b="0" i="0" u="none" strike="noStrike" kern="1200" cap="none" spc="0" normalizeH="0" baseline="0" noProof="0" dirty="0">
                <a:ln>
                  <a:noFill/>
                </a:ln>
                <a:solidFill>
                  <a:srgbClr val="B3B2B1">
                    <a:lumMod val="20000"/>
                    <a:lumOff val="80000"/>
                  </a:srgbClr>
                </a:solidFill>
                <a:effectLst/>
                <a:uLnTx/>
                <a:uFillTx/>
                <a:latin typeface="Calibri"/>
                <a:ea typeface="Calibri" panose="020F0502020204030204" pitchFamily="34" charset="0"/>
                <a:cs typeface="Times New Roman"/>
              </a:rPr>
              <a:t> </a:t>
            </a:r>
            <a:r>
              <a:rPr kumimoji="0" lang="pl-PL" sz="1500" b="0" i="0" u="none" strike="noStrike" kern="1200" cap="none" spc="0" normalizeH="0" baseline="0" noProof="0" dirty="0" err="1">
                <a:ln>
                  <a:noFill/>
                </a:ln>
                <a:solidFill>
                  <a:srgbClr val="B3B2B1">
                    <a:lumMod val="20000"/>
                    <a:lumOff val="80000"/>
                  </a:srgbClr>
                </a:solidFill>
                <a:effectLst/>
                <a:uLnTx/>
                <a:uFillTx/>
                <a:latin typeface="Calibri"/>
                <a:ea typeface="Calibri" panose="020F0502020204030204" pitchFamily="34" charset="0"/>
                <a:cs typeface="Times New Roman"/>
              </a:rPr>
              <a:t>courses</a:t>
            </a:r>
            <a:r>
              <a:rPr kumimoji="0" lang="pl-PL" sz="1500" b="0" i="0" u="none" strike="noStrike" kern="1200" cap="none" spc="0" normalizeH="0" baseline="0" noProof="0" dirty="0">
                <a:ln>
                  <a:noFill/>
                </a:ln>
                <a:solidFill>
                  <a:srgbClr val="B3B2B1">
                    <a:lumMod val="20000"/>
                    <a:lumOff val="80000"/>
                  </a:srgbClr>
                </a:solidFill>
                <a:effectLst/>
                <a:uLnTx/>
                <a:uFillTx/>
                <a:latin typeface="Calibri"/>
                <a:ea typeface="Calibri" panose="020F0502020204030204" pitchFamily="34" charset="0"/>
                <a:cs typeface="Times New Roman"/>
              </a:rPr>
              <a:t>,, </a:t>
            </a:r>
            <a:r>
              <a:rPr kumimoji="0" lang="pl-PL" sz="1500" b="0" i="0" u="none" strike="noStrike" kern="1200" cap="none" spc="0" normalizeH="0" baseline="0" noProof="0" dirty="0" err="1">
                <a:ln>
                  <a:noFill/>
                </a:ln>
                <a:solidFill>
                  <a:srgbClr val="B3B2B1">
                    <a:lumMod val="20000"/>
                    <a:lumOff val="80000"/>
                  </a:srgbClr>
                </a:solidFill>
                <a:effectLst/>
                <a:uLnTx/>
                <a:uFillTx/>
                <a:latin typeface="Calibri"/>
                <a:ea typeface="Calibri" panose="020F0502020204030204" pitchFamily="34" charset="0"/>
                <a:cs typeface="Times New Roman"/>
              </a:rPr>
              <a:t>medical</a:t>
            </a:r>
            <a:r>
              <a:rPr kumimoji="0" lang="pl-PL" sz="1500" b="0" i="0" u="none" strike="noStrike" kern="1200" cap="none" spc="0" normalizeH="0" baseline="0" noProof="0" dirty="0">
                <a:ln>
                  <a:noFill/>
                </a:ln>
                <a:solidFill>
                  <a:srgbClr val="B3B2B1">
                    <a:lumMod val="20000"/>
                    <a:lumOff val="80000"/>
                  </a:srgbClr>
                </a:solidFill>
                <a:effectLst/>
                <a:uLnTx/>
                <a:uFillTx/>
                <a:latin typeface="Calibri"/>
                <a:ea typeface="Calibri" panose="020F0502020204030204" pitchFamily="34" charset="0"/>
                <a:cs typeface="Times New Roman"/>
              </a:rPr>
              <a:t> </a:t>
            </a:r>
            <a:r>
              <a:rPr kumimoji="0" lang="pl-PL" sz="1500" b="0" i="0" u="none" strike="noStrike" kern="1200" cap="none" spc="0" normalizeH="0" baseline="0" noProof="0" dirty="0" err="1">
                <a:ln>
                  <a:noFill/>
                </a:ln>
                <a:solidFill>
                  <a:srgbClr val="B3B2B1">
                    <a:lumMod val="20000"/>
                    <a:lumOff val="80000"/>
                  </a:srgbClr>
                </a:solidFill>
                <a:effectLst/>
                <a:uLnTx/>
                <a:uFillTx/>
                <a:latin typeface="Calibri"/>
                <a:ea typeface="Calibri" panose="020F0502020204030204" pitchFamily="34" charset="0"/>
                <a:cs typeface="Times New Roman"/>
              </a:rPr>
              <a:t>exams</a:t>
            </a:r>
            <a:r>
              <a:rPr kumimoji="0" lang="pl-PL" sz="1500" b="0" i="0" u="none" strike="noStrike" kern="1200" cap="none" spc="0" normalizeH="0" baseline="0" noProof="0" dirty="0">
                <a:ln>
                  <a:noFill/>
                </a:ln>
                <a:solidFill>
                  <a:srgbClr val="B3B2B1">
                    <a:lumMod val="20000"/>
                    <a:lumOff val="80000"/>
                  </a:srgbClr>
                </a:solidFill>
                <a:effectLst/>
                <a:uLnTx/>
                <a:uFillTx/>
                <a:latin typeface="Calibri"/>
                <a:ea typeface="Calibri" panose="020F0502020204030204" pitchFamily="34" charset="0"/>
                <a:cs typeface="Times New Roman"/>
              </a:rPr>
              <a:t>)</a:t>
            </a:r>
            <a:endParaRPr kumimoji="0" lang="pl-PL" sz="2100" b="0" i="0" u="none" strike="noStrike" kern="1200" cap="none" spc="0" normalizeH="0" baseline="0" noProof="0" dirty="0">
              <a:ln>
                <a:noFill/>
              </a:ln>
              <a:solidFill>
                <a:srgbClr val="B3B2B1">
                  <a:lumMod val="20000"/>
                  <a:lumOff val="80000"/>
                </a:srgbClr>
              </a:solidFill>
              <a:effectLst/>
              <a:uLnTx/>
              <a:uFillTx/>
              <a:latin typeface="Calibri"/>
              <a:ea typeface="+mn-ea"/>
              <a:cs typeface="Calibri"/>
            </a:endParaRPr>
          </a:p>
          <a:p>
            <a:pPr marL="270272" marR="0" lvl="2" indent="-270272"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100" b="0" i="0" u="none" strike="noStrike" kern="1200" cap="none" spc="0" normalizeH="0" baseline="0" noProof="0" dirty="0">
                <a:ln>
                  <a:noFill/>
                </a:ln>
                <a:solidFill>
                  <a:srgbClr val="FFC000"/>
                </a:solidFill>
                <a:effectLst/>
                <a:uLnTx/>
                <a:uFillTx/>
                <a:latin typeface="Calibri"/>
                <a:ea typeface="Calibri" panose="020F0502020204030204" pitchFamily="34" charset="0"/>
                <a:cs typeface="Times New Roman"/>
              </a:rPr>
              <a:t>rehabilitation for people injured as a result of war activities</a:t>
            </a:r>
            <a:endParaRPr kumimoji="0" lang="en-US" sz="2100" b="0" i="0" u="none" strike="noStrike" kern="1200" cap="none" spc="0" normalizeH="0" baseline="0" noProof="0" dirty="0">
              <a:ln>
                <a:noFill/>
              </a:ln>
              <a:solidFill>
                <a:srgbClr val="FFC000"/>
              </a:solidFill>
              <a:effectLst/>
              <a:uLnTx/>
              <a:uFillTx/>
              <a:latin typeface="Calibri"/>
              <a:ea typeface="+mn-ea"/>
              <a:cs typeface="Calibri"/>
            </a:endParaRPr>
          </a:p>
        </p:txBody>
      </p:sp>
    </p:spTree>
    <p:extLst>
      <p:ext uri="{BB962C8B-B14F-4D97-AF65-F5344CB8AC3E}">
        <p14:creationId xmlns:p14="http://schemas.microsoft.com/office/powerpoint/2010/main" val="99679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20240328_0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3541" y="1015809"/>
            <a:ext cx="7410203" cy="3556604"/>
          </a:xfrm>
          <a:prstGeom prst="rect">
            <a:avLst/>
          </a:prstGeom>
        </p:spPr>
      </p:pic>
      <p:pic>
        <p:nvPicPr>
          <p:cNvPr id="5" name="Obraz 4" descr="2024040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70465" y="1015809"/>
            <a:ext cx="6792686" cy="4234052"/>
          </a:xfrm>
          <a:prstGeom prst="rect">
            <a:avLst/>
          </a:prstGeom>
        </p:spPr>
      </p:pic>
      <p:pic>
        <p:nvPicPr>
          <p:cNvPr id="7" name="Obraz 6" descr="20240618_00.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19944" y="857251"/>
            <a:ext cx="2997980" cy="3997307"/>
          </a:xfrm>
          <a:prstGeom prst="rect">
            <a:avLst/>
          </a:prstGeom>
        </p:spPr>
      </p:pic>
      <p:pic>
        <p:nvPicPr>
          <p:cNvPr id="8" name="Obraz 7" descr="20240629_18.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7925" y="1015810"/>
            <a:ext cx="3156239" cy="4208318"/>
          </a:xfrm>
          <a:prstGeom prst="rect">
            <a:avLst/>
          </a:prstGeom>
        </p:spPr>
      </p:pic>
      <p:pic>
        <p:nvPicPr>
          <p:cNvPr id="9" name="Obraz 8" descr="20240629_17.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75930" y="1746143"/>
            <a:ext cx="2987220" cy="3982960"/>
          </a:xfrm>
          <a:prstGeom prst="rect">
            <a:avLst/>
          </a:prstGeom>
        </p:spPr>
      </p:pic>
    </p:spTree>
    <p:extLst>
      <p:ext uri="{BB962C8B-B14F-4D97-AF65-F5344CB8AC3E}">
        <p14:creationId xmlns:p14="http://schemas.microsoft.com/office/powerpoint/2010/main" val="2754193862"/>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1000"/>
                                        <p:tgtEl>
                                          <p:spTgt spid="5"/>
                                        </p:tgtEl>
                                      </p:cBhvr>
                                    </p:animEffect>
                                  </p:childTnLst>
                                </p:cTn>
                              </p:par>
                            </p:childTnLst>
                          </p:cTn>
                        </p:par>
                        <p:par>
                          <p:cTn id="8" fill="hold">
                            <p:stCondLst>
                              <p:cond delay="2000"/>
                            </p:stCondLst>
                            <p:childTnLst>
                              <p:par>
                                <p:cTn id="9" presetID="5" presetClass="entr" presetSubtype="10"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1000"/>
                                        <p:tgtEl>
                                          <p:spTgt spid="7"/>
                                        </p:tgtEl>
                                      </p:cBhvr>
                                    </p:animEffect>
                                  </p:childTnLst>
                                </p:cTn>
                              </p:par>
                            </p:childTnLst>
                          </p:cTn>
                        </p:par>
                        <p:par>
                          <p:cTn id="12" fill="hold">
                            <p:stCondLst>
                              <p:cond delay="4000"/>
                            </p:stCondLst>
                            <p:childTnLst>
                              <p:par>
                                <p:cTn id="13" presetID="5"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1000"/>
                                        <p:tgtEl>
                                          <p:spTgt spid="8"/>
                                        </p:tgtEl>
                                      </p:cBhvr>
                                    </p:animEffect>
                                  </p:childTnLst>
                                </p:cTn>
                              </p:par>
                            </p:childTnLst>
                          </p:cTn>
                        </p:par>
                        <p:par>
                          <p:cTn id="16" fill="hold">
                            <p:stCondLst>
                              <p:cond delay="5000"/>
                            </p:stCondLst>
                            <p:childTnLst>
                              <p:par>
                                <p:cTn id="17" presetID="5" presetClass="entr" presetSubtype="1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descr="20240813_0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7360" y="1053193"/>
            <a:ext cx="2909084" cy="3878778"/>
          </a:xfrm>
          <a:prstGeom prst="rect">
            <a:avLst/>
          </a:prstGeom>
        </p:spPr>
      </p:pic>
      <p:pic>
        <p:nvPicPr>
          <p:cNvPr id="13" name="Obraz 12" descr="20240813_1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14339" y="857252"/>
            <a:ext cx="3538847" cy="2654135"/>
          </a:xfrm>
          <a:prstGeom prst="rect">
            <a:avLst/>
          </a:prstGeom>
        </p:spPr>
      </p:pic>
      <p:pic>
        <p:nvPicPr>
          <p:cNvPr id="12" name="Obraz 11" descr="20240813_14.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7251" y="1600201"/>
            <a:ext cx="3062720" cy="4083627"/>
          </a:xfrm>
          <a:prstGeom prst="rect">
            <a:avLst/>
          </a:prstGeom>
        </p:spPr>
      </p:pic>
    </p:spTree>
    <p:extLst>
      <p:ext uri="{BB962C8B-B14F-4D97-AF65-F5344CB8AC3E}">
        <p14:creationId xmlns:p14="http://schemas.microsoft.com/office/powerpoint/2010/main" val="120087763"/>
      </p:ext>
    </p:extLst>
  </p:cSld>
  <p:clrMapOvr>
    <a:masterClrMapping/>
  </p:clrMapOvr>
  <p:transition spd="med">
    <p:wheel spokes="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169747143499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8322" y="1079913"/>
            <a:ext cx="3209678" cy="4279571"/>
          </a:xfrm>
          <a:prstGeom prst="rect">
            <a:avLst/>
          </a:prstGeom>
        </p:spPr>
      </p:pic>
      <p:pic>
        <p:nvPicPr>
          <p:cNvPr id="7" name="Obraz 6" descr="169747143491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4915" y="1079914"/>
            <a:ext cx="2942483" cy="3923311"/>
          </a:xfrm>
          <a:prstGeom prst="rect">
            <a:avLst/>
          </a:prstGeom>
        </p:spPr>
      </p:pic>
      <p:pic>
        <p:nvPicPr>
          <p:cNvPr id="8" name="Obraz 7" descr="1697471434980.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11438" y="3876552"/>
            <a:ext cx="2832265" cy="2124199"/>
          </a:xfrm>
          <a:prstGeom prst="rect">
            <a:avLst/>
          </a:prstGeom>
        </p:spPr>
      </p:pic>
    </p:spTree>
    <p:extLst>
      <p:ext uri="{BB962C8B-B14F-4D97-AF65-F5344CB8AC3E}">
        <p14:creationId xmlns:p14="http://schemas.microsoft.com/office/powerpoint/2010/main" val="861220313"/>
      </p:ext>
    </p:extLst>
  </p:cSld>
  <p:clrMapOvr>
    <a:masterClrMapping/>
  </p:clrMapOvr>
  <p:transition spd="med">
    <p:wheel spokes="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91494" y="1071923"/>
            <a:ext cx="8251964" cy="530915"/>
          </a:xfrm>
          <a:prstGeom prst="rect">
            <a:avLst/>
          </a:prstGeom>
          <a:noFill/>
        </p:spPr>
        <p:txBody>
          <a:bodyPr wrap="square" lIns="68580" tIns="34290" rIns="68580" bIns="3429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dirty="0" err="1">
                <a:ln>
                  <a:noFill/>
                </a:ln>
                <a:solidFill>
                  <a:srgbClr val="FFC000"/>
                </a:solidFill>
                <a:effectLst/>
                <a:uLnTx/>
                <a:uFillTx/>
                <a:latin typeface="Arial"/>
                <a:ea typeface="+mn-ea"/>
                <a:cs typeface="Arial"/>
              </a:rPr>
              <a:t>Greates</a:t>
            </a:r>
            <a:r>
              <a:rPr kumimoji="0" lang="pl-PL" sz="3000" b="1" i="0" u="none" strike="noStrike" kern="1200" cap="none" spc="0" normalizeH="0" baseline="0" noProof="0" dirty="0">
                <a:ln>
                  <a:noFill/>
                </a:ln>
                <a:solidFill>
                  <a:srgbClr val="FFC000"/>
                </a:solidFill>
                <a:effectLst/>
                <a:uLnTx/>
                <a:uFillTx/>
                <a:latin typeface="Arial"/>
                <a:ea typeface="+mn-ea"/>
                <a:cs typeface="Arial"/>
              </a:rPr>
              <a:t> </a:t>
            </a:r>
            <a:r>
              <a:rPr kumimoji="0" lang="pl-PL" sz="3000" b="1" i="0" u="none" strike="noStrike" kern="1200" cap="none" spc="0" normalizeH="0" baseline="0" noProof="0" dirty="0" err="1">
                <a:ln>
                  <a:noFill/>
                </a:ln>
                <a:solidFill>
                  <a:srgbClr val="FFC000"/>
                </a:solidFill>
                <a:effectLst/>
                <a:uLnTx/>
                <a:uFillTx/>
                <a:latin typeface="Arial"/>
                <a:ea typeface="+mn-ea"/>
                <a:cs typeface="Arial"/>
              </a:rPr>
              <a:t>needs</a:t>
            </a:r>
            <a:r>
              <a:rPr kumimoji="0" lang="pl-PL" sz="3000" b="1" i="0" u="none" strike="noStrike" kern="1200" cap="none" spc="0" normalizeH="0" baseline="0" noProof="0" dirty="0">
                <a:ln>
                  <a:noFill/>
                </a:ln>
                <a:solidFill>
                  <a:srgbClr val="FFC000"/>
                </a:solidFill>
                <a:effectLst/>
                <a:uLnTx/>
                <a:uFillTx/>
                <a:latin typeface="Arial"/>
                <a:ea typeface="+mn-ea"/>
                <a:cs typeface="Arial"/>
              </a:rPr>
              <a:t> of </a:t>
            </a:r>
            <a:r>
              <a:rPr kumimoji="0" lang="pl-PL" sz="2700" b="1" i="0" u="none" strike="noStrike" kern="1200" cap="none" spc="0" normalizeH="0" baseline="0" noProof="0" dirty="0" err="1">
                <a:ln>
                  <a:noFill/>
                </a:ln>
                <a:solidFill>
                  <a:srgbClr val="FFC000"/>
                </a:solidFill>
                <a:effectLst/>
                <a:uLnTx/>
                <a:uFillTx/>
                <a:latin typeface="Arial"/>
                <a:ea typeface="+mn-ea"/>
                <a:cs typeface="Arial"/>
              </a:rPr>
              <a:t>Ukrainian</a:t>
            </a:r>
            <a:r>
              <a:rPr kumimoji="0" lang="pl-PL" sz="2700" b="1" i="0" u="none" strike="noStrike" kern="1200" cap="none" spc="0" normalizeH="0" baseline="0" noProof="0" dirty="0">
                <a:ln>
                  <a:noFill/>
                </a:ln>
                <a:solidFill>
                  <a:srgbClr val="FFC000"/>
                </a:solidFill>
                <a:effectLst/>
                <a:uLnTx/>
                <a:uFillTx/>
                <a:latin typeface="Arial"/>
                <a:ea typeface="+mn-ea"/>
                <a:cs typeface="Arial"/>
              </a:rPr>
              <a:t> </a:t>
            </a:r>
            <a:r>
              <a:rPr kumimoji="0" lang="pl-PL" sz="2700" b="1" i="0" u="none" strike="noStrike" kern="1200" cap="none" spc="0" normalizeH="0" baseline="0" noProof="0" dirty="0" err="1">
                <a:ln>
                  <a:noFill/>
                </a:ln>
                <a:solidFill>
                  <a:srgbClr val="FFC000"/>
                </a:solidFill>
                <a:effectLst/>
                <a:uLnTx/>
                <a:uFillTx/>
                <a:latin typeface="Arial"/>
                <a:ea typeface="+mn-ea"/>
                <a:cs typeface="Arial"/>
              </a:rPr>
              <a:t>refugees</a:t>
            </a:r>
            <a:r>
              <a:rPr kumimoji="0" lang="pl-PL" sz="2700" b="1" i="0" u="none" strike="noStrike" kern="1200" cap="none" spc="0" normalizeH="0" baseline="0" noProof="0" dirty="0">
                <a:ln>
                  <a:noFill/>
                </a:ln>
                <a:solidFill>
                  <a:srgbClr val="FFC000"/>
                </a:solidFill>
                <a:effectLst/>
                <a:uLnTx/>
                <a:uFillTx/>
                <a:latin typeface="Arial"/>
                <a:ea typeface="+mn-ea"/>
                <a:cs typeface="Arial"/>
              </a:rPr>
              <a:t> </a:t>
            </a:r>
            <a:endParaRPr kumimoji="0" lang="en-US" sz="2700" b="1" i="0" u="none" strike="noStrike" kern="1200" cap="none" spc="0" normalizeH="0" baseline="0" noProof="0" dirty="0">
              <a:ln>
                <a:noFill/>
              </a:ln>
              <a:solidFill>
                <a:srgbClr val="FFC000"/>
              </a:solidFill>
              <a:effectLst/>
              <a:uLnTx/>
              <a:uFillTx/>
              <a:latin typeface="Calibri"/>
              <a:ea typeface="+mn-ea"/>
              <a:cs typeface="Calibri"/>
            </a:endParaRPr>
          </a:p>
        </p:txBody>
      </p:sp>
      <p:cxnSp>
        <p:nvCxnSpPr>
          <p:cNvPr id="9" name="Straight Connector 8">
            <a:extLst>
              <a:ext uri="{FF2B5EF4-FFF2-40B4-BE49-F238E27FC236}">
                <a16:creationId xmlns:a16="http://schemas.microsoft.com/office/drawing/2014/main" id="{101B82D2-1C7C-2533-4B58-A0024A5F445C}"/>
              </a:ext>
            </a:extLst>
          </p:cNvPr>
          <p:cNvCxnSpPr/>
          <p:nvPr/>
        </p:nvCxnSpPr>
        <p:spPr>
          <a:xfrm>
            <a:off x="2096390" y="1726574"/>
            <a:ext cx="2693504"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1">
            <a:extLst>
              <a:ext uri="{FF2B5EF4-FFF2-40B4-BE49-F238E27FC236}">
                <a16:creationId xmlns:a16="http://schemas.microsoft.com/office/drawing/2014/main" id="{87F0780B-518B-A358-4544-1067C35ED0AD}"/>
              </a:ext>
            </a:extLst>
          </p:cNvPr>
          <p:cNvSpPr txBox="1"/>
          <p:nvPr/>
        </p:nvSpPr>
        <p:spPr>
          <a:xfrm>
            <a:off x="2577321" y="1988374"/>
            <a:ext cx="7666136" cy="2585324"/>
          </a:xfrm>
          <a:prstGeom prst="rect">
            <a:avLst/>
          </a:prstGeom>
          <a:noFill/>
        </p:spPr>
        <p:txBody>
          <a:bodyPr wrap="square" lIns="68580" tIns="34290" rIns="68580" bIns="34290" anchor="t">
            <a:spAutoFit/>
          </a:bodyPr>
          <a:lstStyle/>
          <a:p>
            <a:pPr marL="600075" marR="0" lvl="1" indent="-257175" algn="l" defTabSz="914400" rtl="0" eaLnBrk="1" fontAlgn="auto" latinLnBrk="0" hangingPunct="1">
              <a:lnSpc>
                <a:spcPct val="15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paid rental of </a:t>
            </a:r>
            <a:r>
              <a:rPr kumimoji="0" lang="pl-PL" sz="24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a</a:t>
            </a:r>
            <a:r>
              <a:rPr kumimoji="0" lang="en-US" sz="2400" b="0" i="0" u="none" strike="noStrike" kern="1200" cap="none" spc="0" normalizeH="0" baseline="0" noProof="0" dirty="0" err="1">
                <a:ln>
                  <a:noFill/>
                </a:ln>
                <a:solidFill>
                  <a:srgbClr val="FEFFFF"/>
                </a:solidFill>
                <a:effectLst/>
                <a:uLnTx/>
                <a:uFillTx/>
                <a:latin typeface="Calibri"/>
                <a:ea typeface="Calibri" panose="020F0502020204030204" pitchFamily="34" charset="0"/>
                <a:cs typeface="Times New Roman"/>
              </a:rPr>
              <a:t>partments</a:t>
            </a:r>
            <a:endParaRPr kumimoji="0" lang="pl-PL" sz="24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endParaRPr>
          </a:p>
          <a:p>
            <a:pPr marL="600075" marR="0" lvl="1" indent="-257175" algn="l" defTabSz="914400" rtl="0" eaLnBrk="1" fontAlgn="auto" latinLnBrk="0" hangingPunct="1">
              <a:lnSpc>
                <a:spcPct val="150000"/>
              </a:lnSpc>
              <a:spcBef>
                <a:spcPts val="0"/>
              </a:spcBef>
              <a:spcAft>
                <a:spcPts val="450"/>
              </a:spcAft>
              <a:buClrTx/>
              <a:buSzTx/>
              <a:buFontTx/>
              <a:buChar char="-"/>
              <a:tabLst/>
              <a:defRPr/>
            </a:pPr>
            <a:r>
              <a:rPr kumimoji="0" lang="pl-PL" sz="24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h</a:t>
            </a:r>
            <a:r>
              <a:rPr kumimoji="0" lang="en-US" sz="2400" b="0" i="0" u="none" strike="noStrike" kern="1200" cap="none" spc="0" normalizeH="0" baseline="0" noProof="0" dirty="0" err="1">
                <a:ln>
                  <a:noFill/>
                </a:ln>
                <a:solidFill>
                  <a:srgbClr val="FEFFFF"/>
                </a:solidFill>
                <a:effectLst/>
                <a:uLnTx/>
                <a:uFillTx/>
                <a:latin typeface="Calibri"/>
                <a:ea typeface="Calibri" panose="020F0502020204030204" pitchFamily="34" charset="0"/>
                <a:cs typeface="Times New Roman"/>
              </a:rPr>
              <a:t>ealthcare</a:t>
            </a:r>
            <a:endParaRPr kumimoji="0" lang="pl-PL" sz="24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endParaRPr>
          </a:p>
          <a:p>
            <a:pPr marL="600075" marR="0" lvl="1" indent="-257175" algn="l" defTabSz="914400" rtl="0" eaLnBrk="1" fontAlgn="auto" latinLnBrk="0" hangingPunct="1">
              <a:lnSpc>
                <a:spcPct val="100000"/>
              </a:lnSpc>
              <a:spcBef>
                <a:spcPts val="0"/>
              </a:spcBef>
              <a:spcAft>
                <a:spcPts val="450"/>
              </a:spcAft>
              <a:buClrTx/>
              <a:buSzTx/>
              <a:buFontTx/>
              <a:buChar char="-"/>
              <a:tabLst/>
              <a:defRPr/>
            </a:pPr>
            <a:r>
              <a:rPr kumimoji="0" lang="pl-PL" sz="2400" b="0" i="0" u="none" strike="noStrike" kern="1200" cap="none" spc="0" normalizeH="0" baseline="0" noProof="0" dirty="0" err="1">
                <a:ln>
                  <a:noFill/>
                </a:ln>
                <a:solidFill>
                  <a:srgbClr val="FEFFFF"/>
                </a:solidFill>
                <a:effectLst/>
                <a:uLnTx/>
                <a:uFillTx/>
                <a:latin typeface="Calibri"/>
                <a:ea typeface="Calibri" panose="020F0502020204030204" pitchFamily="34" charset="0"/>
                <a:cs typeface="Times New Roman"/>
              </a:rPr>
              <a:t>n</a:t>
            </a:r>
            <a:r>
              <a:rPr kumimoji="0" lang="en-US" sz="2400" b="0" i="0" u="none" strike="noStrike" kern="1200" cap="none" spc="0" normalizeH="0" baseline="0" noProof="0" dirty="0" err="1">
                <a:ln>
                  <a:noFill/>
                </a:ln>
                <a:solidFill>
                  <a:srgbClr val="FEFFFF"/>
                </a:solidFill>
                <a:effectLst/>
                <a:uLnTx/>
                <a:uFillTx/>
                <a:latin typeface="Calibri"/>
                <a:ea typeface="Calibri" panose="020F0502020204030204" pitchFamily="34" charset="0"/>
                <a:cs typeface="Times New Roman"/>
              </a:rPr>
              <a:t>ostrification</a:t>
            </a:r>
            <a:r>
              <a:rPr kumimoji="0" lang="en-US" sz="24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 of documents so that they can work in their professions</a:t>
            </a:r>
            <a:endParaRPr kumimoji="0" lang="pl-PL" sz="24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endParaRPr>
          </a:p>
          <a:p>
            <a:pPr marL="600075" marR="0" lvl="1" indent="-257175" algn="l" defTabSz="914400" rtl="0" eaLnBrk="1" fontAlgn="auto" latinLnBrk="0" hangingPunct="1">
              <a:lnSpc>
                <a:spcPct val="150000"/>
              </a:lnSpc>
              <a:spcBef>
                <a:spcPts val="0"/>
              </a:spcBef>
              <a:spcAft>
                <a:spcPts val="0"/>
              </a:spcAft>
              <a:buClrTx/>
              <a:buSzTx/>
              <a:buFontTx/>
              <a:buChar char="-"/>
              <a:tabLst/>
              <a:defRPr/>
            </a:pPr>
            <a:r>
              <a:rPr kumimoji="0" lang="pl-PL" sz="24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e</a:t>
            </a:r>
            <a:r>
              <a:rPr kumimoji="0" lang="en-US" sz="2400" b="0" i="0" u="none" strike="noStrike" kern="1200" cap="none" spc="0" normalizeH="0" baseline="0" noProof="0" dirty="0" err="1">
                <a:ln>
                  <a:noFill/>
                </a:ln>
                <a:solidFill>
                  <a:srgbClr val="FEFFFF"/>
                </a:solidFill>
                <a:effectLst/>
                <a:uLnTx/>
                <a:uFillTx/>
                <a:latin typeface="Calibri"/>
                <a:ea typeface="Calibri" panose="020F0502020204030204" pitchFamily="34" charset="0"/>
                <a:cs typeface="Times New Roman"/>
              </a:rPr>
              <a:t>ducation</a:t>
            </a:r>
            <a:r>
              <a:rPr kumimoji="0" lang="en-US" sz="24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 </a:t>
            </a:r>
            <a:r>
              <a:rPr kumimoji="0" lang="pl-PL" sz="24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for </a:t>
            </a:r>
            <a:r>
              <a:rPr kumimoji="0" lang="pl-PL" sz="2400" b="0" i="0" u="none" strike="noStrike" kern="1200" cap="none" spc="0" normalizeH="0" baseline="0" noProof="0" dirty="0" err="1">
                <a:ln>
                  <a:noFill/>
                </a:ln>
                <a:solidFill>
                  <a:srgbClr val="FEFFFF"/>
                </a:solidFill>
                <a:effectLst/>
                <a:uLnTx/>
                <a:uFillTx/>
                <a:latin typeface="Calibri"/>
                <a:ea typeface="Calibri" panose="020F0502020204030204" pitchFamily="34" charset="0"/>
                <a:cs typeface="Times New Roman"/>
              </a:rPr>
              <a:t>adults</a:t>
            </a:r>
            <a:r>
              <a:rPr kumimoji="0" lang="pl-PL" sz="24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rPr>
              <a:t> and </a:t>
            </a:r>
            <a:r>
              <a:rPr kumimoji="0" lang="pl-PL" sz="2400" b="0" i="0" u="none" strike="noStrike" kern="1200" cap="none" spc="0" normalizeH="0" baseline="0" noProof="0" dirty="0" err="1">
                <a:ln>
                  <a:noFill/>
                </a:ln>
                <a:solidFill>
                  <a:srgbClr val="FEFFFF"/>
                </a:solidFill>
                <a:effectLst/>
                <a:uLnTx/>
                <a:uFillTx/>
                <a:latin typeface="Calibri"/>
                <a:ea typeface="Calibri" panose="020F0502020204030204" pitchFamily="34" charset="0"/>
                <a:cs typeface="Times New Roman"/>
              </a:rPr>
              <a:t>children</a:t>
            </a:r>
            <a:endParaRPr kumimoji="0" lang="pl-PL" sz="2400" b="0" i="0" u="none" strike="noStrike" kern="1200" cap="none" spc="0" normalizeH="0" baseline="0" noProof="0" dirty="0">
              <a:ln>
                <a:noFill/>
              </a:ln>
              <a:solidFill>
                <a:srgbClr val="FEFFFF"/>
              </a:solidFill>
              <a:effectLst/>
              <a:uLnTx/>
              <a:uFillTx/>
              <a:latin typeface="Calibri"/>
              <a:ea typeface="Calibri" panose="020F0502020204030204" pitchFamily="34" charset="0"/>
              <a:cs typeface="Times New Roman"/>
            </a:endParaRPr>
          </a:p>
        </p:txBody>
      </p:sp>
    </p:spTree>
    <p:extLst>
      <p:ext uri="{BB962C8B-B14F-4D97-AF65-F5344CB8AC3E}">
        <p14:creationId xmlns:p14="http://schemas.microsoft.com/office/powerpoint/2010/main" val="269122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677BF9C-88B2-C042-A665-9C9936033713}"/>
              </a:ext>
            </a:extLst>
          </p:cNvPr>
          <p:cNvSpPr>
            <a:spLocks noGrp="1"/>
          </p:cNvSpPr>
          <p:nvPr>
            <p:ph type="ctrTitle"/>
          </p:nvPr>
        </p:nvSpPr>
        <p:spPr>
          <a:xfrm>
            <a:off x="1816456" y="1098729"/>
            <a:ext cx="4498484" cy="1989786"/>
          </a:xfrm>
        </p:spPr>
        <p:txBody>
          <a:bodyPr>
            <a:noAutofit/>
          </a:bodyPr>
          <a:lstStyle/>
          <a:p>
            <a:pPr>
              <a:lnSpc>
                <a:spcPct val="100000"/>
              </a:lnSpc>
            </a:pPr>
            <a:r>
              <a:rPr lang="en-US" sz="2400" b="0" dirty="0">
                <a:latin typeface="Calibri" pitchFamily="34" charset="0"/>
                <a:cs typeface="Calibri" pitchFamily="34" charset="0"/>
              </a:rPr>
              <a:t>Polish Lions are honored that you - Lions from all over the </a:t>
            </a:r>
            <a:r>
              <a:rPr lang="pl-PL" sz="2400" b="0" dirty="0">
                <a:latin typeface="Calibri" pitchFamily="34" charset="0"/>
                <a:cs typeface="Calibri" pitchFamily="34" charset="0"/>
              </a:rPr>
              <a:t>Europe</a:t>
            </a:r>
            <a:r>
              <a:rPr lang="en-US" sz="2400" b="0" dirty="0">
                <a:latin typeface="Calibri" pitchFamily="34" charset="0"/>
                <a:cs typeface="Calibri" pitchFamily="34" charset="0"/>
              </a:rPr>
              <a:t> - </a:t>
            </a:r>
            <a:r>
              <a:rPr lang="en-US" sz="2400" dirty="0">
                <a:solidFill>
                  <a:srgbClr val="EBB700"/>
                </a:solidFill>
                <a:latin typeface="Calibri" pitchFamily="34" charset="0"/>
                <a:cs typeface="Calibri" pitchFamily="34" charset="0"/>
              </a:rPr>
              <a:t>entrust us through LCIF</a:t>
            </a:r>
            <a:r>
              <a:rPr lang="en-US" sz="2400" b="0" dirty="0">
                <a:latin typeface="Calibri" pitchFamily="34" charset="0"/>
                <a:cs typeface="Calibri" pitchFamily="34" charset="0"/>
              </a:rPr>
              <a:t> with such huge funds to support Ukrainian refugees.</a:t>
            </a:r>
          </a:p>
        </p:txBody>
      </p:sp>
      <p:pic>
        <p:nvPicPr>
          <p:cNvPr id="5" name="Obraz 4" descr="logo.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537102" y="932259"/>
            <a:ext cx="3989231" cy="3935181"/>
          </a:xfrm>
          <a:prstGeom prst="rect">
            <a:avLst/>
          </a:prstGeom>
        </p:spPr>
      </p:pic>
      <p:sp>
        <p:nvSpPr>
          <p:cNvPr id="6" name="Prostokąt 5"/>
          <p:cNvSpPr/>
          <p:nvPr/>
        </p:nvSpPr>
        <p:spPr>
          <a:xfrm>
            <a:off x="3614307" y="3970384"/>
            <a:ext cx="5845591"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C000"/>
                </a:solidFill>
                <a:effectLst/>
                <a:uLnTx/>
                <a:uFillTx/>
                <a:latin typeface="Arial"/>
                <a:ea typeface="+mn-ea"/>
                <a:cs typeface="+mn-cs"/>
              </a:rPr>
              <a:t>THANK </a:t>
            </a:r>
            <a:r>
              <a:rPr kumimoji="0" lang="pl-PL" sz="3000" b="1" i="0" u="none" strike="noStrike" kern="1200" cap="none" spc="0" normalizeH="0" baseline="0" noProof="0" dirty="0">
                <a:ln>
                  <a:noFill/>
                </a:ln>
                <a:solidFill>
                  <a:srgbClr val="FFC000"/>
                </a:solidFill>
                <a:effectLst/>
                <a:uLnTx/>
                <a:uFillTx/>
                <a:latin typeface="Arial"/>
                <a:ea typeface="+mn-ea"/>
                <a:cs typeface="+mn-cs"/>
              </a:rPr>
              <a:t> </a:t>
            </a:r>
            <a:r>
              <a:rPr kumimoji="0" lang="en-US" sz="3000" b="1" i="0" u="none" strike="noStrike" kern="1200" cap="none" spc="0" normalizeH="0" baseline="0" noProof="0" dirty="0">
                <a:ln>
                  <a:noFill/>
                </a:ln>
                <a:solidFill>
                  <a:srgbClr val="FFC000"/>
                </a:solidFill>
                <a:effectLst/>
                <a:uLnTx/>
                <a:uFillTx/>
                <a:latin typeface="Arial"/>
                <a:ea typeface="+mn-ea"/>
                <a:cs typeface="+mn-cs"/>
              </a:rPr>
              <a:t>YOU</a:t>
            </a:r>
            <a:r>
              <a:rPr kumimoji="0" lang="pl-PL" sz="3000" b="1" i="0" u="none" strike="noStrike" kern="1200" cap="none" spc="0" normalizeH="0" baseline="0" noProof="0" dirty="0">
                <a:ln>
                  <a:noFill/>
                </a:ln>
                <a:solidFill>
                  <a:srgbClr val="FFC000"/>
                </a:solidFill>
                <a:effectLst/>
                <a:uLnTx/>
                <a:uFillTx/>
                <a:latin typeface="Arial"/>
                <a:ea typeface="+mn-ea"/>
                <a:cs typeface="+mn-cs"/>
              </a:rPr>
              <a:t>  Lions </a:t>
            </a:r>
            <a:r>
              <a:rPr kumimoji="0" lang="en-US" sz="3000" b="1" i="0" u="none" strike="noStrike" kern="1200" cap="none" spc="0" normalizeH="0" baseline="0" noProof="0" dirty="0">
                <a:ln>
                  <a:noFill/>
                </a:ln>
                <a:solidFill>
                  <a:srgbClr val="FFC000"/>
                </a:solidFill>
                <a:effectLst/>
                <a:uLnTx/>
                <a:uFillTx/>
                <a:latin typeface="Arial"/>
                <a:ea typeface="+mn-ea"/>
                <a:cs typeface="+mn-cs"/>
              </a:rPr>
              <a:t>!</a:t>
            </a:r>
            <a:endParaRPr kumimoji="0" lang="pl-PL" sz="3000" b="1" i="0" u="none" strike="noStrike" kern="1200" cap="none" spc="0" normalizeH="0" baseline="0" noProof="0" dirty="0">
              <a:ln>
                <a:noFill/>
              </a:ln>
              <a:solidFill>
                <a:srgbClr val="FFC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dirty="0">
                <a:ln>
                  <a:noFill/>
                </a:ln>
                <a:solidFill>
                  <a:srgbClr val="FFC000"/>
                </a:solidFill>
                <a:effectLst/>
                <a:uLnTx/>
                <a:uFillTx/>
                <a:latin typeface="Arial"/>
                <a:ea typeface="+mn-ea"/>
                <a:cs typeface="+mn-cs"/>
              </a:rPr>
              <a:t>   </a:t>
            </a:r>
            <a:r>
              <a:rPr kumimoji="0" lang="pl-PL" sz="2700" b="1" i="0" u="none" strike="noStrike" kern="1200" cap="none" spc="0" normalizeH="0" baseline="0" noProof="0" dirty="0" err="1">
                <a:ln>
                  <a:noFill/>
                </a:ln>
                <a:solidFill>
                  <a:srgbClr val="FFC000"/>
                </a:solidFill>
                <a:effectLst/>
                <a:uLnTx/>
                <a:uFillTx/>
                <a:latin typeface="Arial"/>
                <a:ea typeface="+mn-ea"/>
                <a:cs typeface="+mn-cs"/>
              </a:rPr>
              <a:t>thank</a:t>
            </a:r>
            <a:r>
              <a:rPr kumimoji="0" lang="pl-PL" sz="2700" b="1" i="0" u="none" strike="noStrike" kern="1200" cap="none" spc="0" normalizeH="0" baseline="0" noProof="0" dirty="0">
                <a:ln>
                  <a:noFill/>
                </a:ln>
                <a:solidFill>
                  <a:srgbClr val="FFC000"/>
                </a:solidFill>
                <a:effectLst/>
                <a:uLnTx/>
                <a:uFillTx/>
                <a:latin typeface="Arial"/>
                <a:ea typeface="+mn-ea"/>
                <a:cs typeface="+mn-cs"/>
              </a:rPr>
              <a:t> </a:t>
            </a:r>
            <a:r>
              <a:rPr kumimoji="0" lang="pl-PL" sz="2700" b="1" i="0" u="none" strike="noStrike" kern="1200" cap="none" spc="0" normalizeH="0" baseline="0" noProof="0" dirty="0" err="1">
                <a:ln>
                  <a:noFill/>
                </a:ln>
                <a:solidFill>
                  <a:srgbClr val="FFC000"/>
                </a:solidFill>
                <a:effectLst/>
                <a:uLnTx/>
                <a:uFillTx/>
                <a:latin typeface="Arial"/>
                <a:ea typeface="+mn-ea"/>
                <a:cs typeface="+mn-cs"/>
              </a:rPr>
              <a:t>you</a:t>
            </a:r>
            <a:r>
              <a:rPr kumimoji="0" lang="pl-PL" sz="2700" b="1" i="0" u="none" strike="noStrike" kern="1200" cap="none" spc="0" normalizeH="0" baseline="0" noProof="0" dirty="0">
                <a:ln>
                  <a:noFill/>
                </a:ln>
                <a:solidFill>
                  <a:srgbClr val="FFC000"/>
                </a:solidFill>
                <a:effectLst/>
                <a:uLnTx/>
                <a:uFillTx/>
                <a:latin typeface="Arial"/>
                <a:ea typeface="+mn-ea"/>
                <a:cs typeface="+mn-cs"/>
              </a:rPr>
              <a:t> LCIF </a:t>
            </a:r>
            <a:r>
              <a:rPr kumimoji="0" lang="pl-PL" sz="2700" b="1" i="0" u="none" strike="noStrike" kern="1200" cap="none" spc="0" normalizeH="0" baseline="0" noProof="0" dirty="0" err="1">
                <a:ln>
                  <a:noFill/>
                </a:ln>
                <a:solidFill>
                  <a:srgbClr val="FFC000"/>
                </a:solidFill>
                <a:effectLst/>
                <a:uLnTx/>
                <a:uFillTx/>
                <a:latin typeface="Arial"/>
                <a:ea typeface="+mn-ea"/>
                <a:cs typeface="+mn-cs"/>
              </a:rPr>
              <a:t>staff</a:t>
            </a:r>
            <a:r>
              <a:rPr kumimoji="0" lang="pl-PL" sz="2700" b="1" i="0" u="none" strike="noStrike" kern="1200" cap="none" spc="0" normalizeH="0" baseline="0" noProof="0" dirty="0">
                <a:ln>
                  <a:noFill/>
                </a:ln>
                <a:solidFill>
                  <a:srgbClr val="FFC000"/>
                </a:solidFill>
                <a:effectLst/>
                <a:uLnTx/>
                <a:uFillTx/>
                <a:latin typeface="Arial"/>
                <a:ea typeface="+mn-ea"/>
                <a:cs typeface="+mn-cs"/>
              </a:rPr>
              <a:t> for </a:t>
            </a:r>
            <a:r>
              <a:rPr kumimoji="0" lang="pl-PL" sz="2700" b="1" i="0" u="none" strike="noStrike" kern="1200" cap="none" spc="0" normalizeH="0" baseline="0" noProof="0" dirty="0" err="1">
                <a:ln>
                  <a:noFill/>
                </a:ln>
                <a:solidFill>
                  <a:srgbClr val="FFC000"/>
                </a:solidFill>
                <a:effectLst/>
                <a:uLnTx/>
                <a:uFillTx/>
                <a:latin typeface="Arial"/>
                <a:ea typeface="+mn-ea"/>
                <a:cs typeface="+mn-cs"/>
              </a:rPr>
              <a:t>support</a:t>
            </a:r>
            <a:r>
              <a:rPr kumimoji="0" lang="pl-PL" sz="2700" b="1" i="0" u="none" strike="noStrike" kern="1200" cap="none" spc="0" normalizeH="0" baseline="0" noProof="0" dirty="0">
                <a:ln>
                  <a:noFill/>
                </a:ln>
                <a:solidFill>
                  <a:srgbClr val="FFC000"/>
                </a:solidFill>
                <a:effectLst/>
                <a:uLnTx/>
                <a:uFillTx/>
                <a:latin typeface="Arial"/>
                <a:ea typeface="+mn-ea"/>
                <a:cs typeface="+mn-cs"/>
              </a:rPr>
              <a:t>!</a:t>
            </a:r>
          </a:p>
        </p:txBody>
      </p:sp>
      <p:sp>
        <p:nvSpPr>
          <p:cNvPr id="7" name="Prostokąt 6"/>
          <p:cNvSpPr/>
          <p:nvPr/>
        </p:nvSpPr>
        <p:spPr>
          <a:xfrm>
            <a:off x="6770639" y="4962962"/>
            <a:ext cx="1981553"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350" b="0" i="0" u="none" strike="noStrike" kern="1200" cap="none" spc="0" normalizeH="0" baseline="0" noProof="0" dirty="0">
                <a:ln>
                  <a:noFill/>
                </a:ln>
                <a:solidFill>
                  <a:srgbClr val="FEFFFF"/>
                </a:solidFill>
                <a:effectLst/>
                <a:uLnTx/>
                <a:uFillTx/>
                <a:latin typeface="Arial"/>
                <a:ea typeface="+mn-ea"/>
                <a:cs typeface="+mn-cs"/>
              </a:rPr>
              <a:t>PDG Kasia Gebert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050" b="0" i="0" u="none" strike="noStrike" kern="1200" cap="none" spc="0" normalizeH="0" baseline="0" noProof="0" dirty="0" err="1">
                <a:ln>
                  <a:noFill/>
                </a:ln>
                <a:solidFill>
                  <a:srgbClr val="FEFFFF"/>
                </a:solidFill>
                <a:effectLst/>
                <a:uLnTx/>
                <a:uFillTx/>
                <a:latin typeface="Arial"/>
                <a:ea typeface="+mn-ea"/>
                <a:cs typeface="+mn-cs"/>
              </a:rPr>
              <a:t>Area</a:t>
            </a:r>
            <a:r>
              <a:rPr kumimoji="0" lang="pl-PL" sz="1050" b="0" i="0" u="none" strike="noStrike" kern="1200" cap="none" spc="0" normalizeH="0" baseline="0" noProof="0" dirty="0">
                <a:ln>
                  <a:noFill/>
                </a:ln>
                <a:solidFill>
                  <a:srgbClr val="FEFFFF"/>
                </a:solidFill>
                <a:effectLst/>
                <a:uLnTx/>
                <a:uFillTx/>
                <a:latin typeface="Arial"/>
                <a:ea typeface="+mn-ea"/>
                <a:cs typeface="+mn-cs"/>
              </a:rPr>
              <a:t> Leader CA 4c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050" b="0" i="0" u="none" strike="noStrike" kern="1200" cap="none" spc="0" normalizeH="0" baseline="0" noProof="0" dirty="0">
                <a:ln>
                  <a:noFill/>
                </a:ln>
                <a:solidFill>
                  <a:srgbClr val="FEFFFF"/>
                </a:solidFill>
                <a:effectLst/>
                <a:uLnTx/>
                <a:uFillTx/>
                <a:latin typeface="Arial"/>
                <a:ea typeface="+mn-ea"/>
                <a:cs typeface="+mn-cs"/>
              </a:rPr>
              <a:t>LCIF </a:t>
            </a:r>
            <a:r>
              <a:rPr kumimoji="0" lang="pl-PL" sz="1050" b="0" i="0" u="none" strike="noStrike" kern="1200" cap="none" spc="0" normalizeH="0" baseline="0" noProof="0" dirty="0" err="1">
                <a:ln>
                  <a:noFill/>
                </a:ln>
                <a:solidFill>
                  <a:srgbClr val="FEFFFF"/>
                </a:solidFill>
                <a:effectLst/>
                <a:uLnTx/>
                <a:uFillTx/>
                <a:latin typeface="Arial"/>
                <a:ea typeface="+mn-ea"/>
                <a:cs typeface="+mn-cs"/>
              </a:rPr>
              <a:t>Coordinator</a:t>
            </a:r>
            <a:r>
              <a:rPr kumimoji="0" lang="pl-PL" sz="1050" b="0" i="0" u="none" strike="noStrike" kern="1200" cap="none" spc="0" normalizeH="0" baseline="0" noProof="0" dirty="0">
                <a:ln>
                  <a:noFill/>
                </a:ln>
                <a:solidFill>
                  <a:srgbClr val="FEFFFF"/>
                </a:solidFill>
                <a:effectLst/>
                <a:uLnTx/>
                <a:uFillTx/>
                <a:latin typeface="Arial"/>
                <a:ea typeface="+mn-ea"/>
                <a:cs typeface="+mn-cs"/>
              </a:rPr>
              <a:t> D121 Poland</a:t>
            </a:r>
          </a:p>
        </p:txBody>
      </p:sp>
      <p:sp>
        <p:nvSpPr>
          <p:cNvPr id="10" name="Title 15">
            <a:extLst>
              <a:ext uri="{FF2B5EF4-FFF2-40B4-BE49-F238E27FC236}">
                <a16:creationId xmlns:a16="http://schemas.microsoft.com/office/drawing/2014/main" id="{4677BF9C-88B2-C042-A665-9C9936033713}"/>
              </a:ext>
            </a:extLst>
          </p:cNvPr>
          <p:cNvSpPr txBox="1">
            <a:spLocks/>
          </p:cNvSpPr>
          <p:nvPr/>
        </p:nvSpPr>
        <p:spPr>
          <a:xfrm>
            <a:off x="1816456" y="3088517"/>
            <a:ext cx="4498484" cy="881867"/>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EFFFF"/>
                </a:solidFill>
                <a:effectLst/>
                <a:uLnTx/>
                <a:uFillTx/>
                <a:latin typeface="Calibri" pitchFamily="34" charset="0"/>
                <a:ea typeface="+mn-ea"/>
                <a:cs typeface="Calibri" pitchFamily="34" charset="0"/>
              </a:rPr>
              <a:t>I think this is one of the </a:t>
            </a:r>
            <a:r>
              <a:rPr kumimoji="0" lang="en-US" sz="2400" b="1" i="0" u="none" strike="noStrike" kern="1200" cap="none" spc="0" normalizeH="0" baseline="0" noProof="0" dirty="0">
                <a:ln>
                  <a:noFill/>
                </a:ln>
                <a:solidFill>
                  <a:srgbClr val="FFC000"/>
                </a:solidFill>
                <a:effectLst/>
                <a:uLnTx/>
                <a:uFillTx/>
                <a:latin typeface="Calibri" pitchFamily="34" charset="0"/>
                <a:ea typeface="+mn-ea"/>
                <a:cs typeface="Calibri" pitchFamily="34" charset="0"/>
              </a:rPr>
              <a:t>greatest values that unites us</a:t>
            </a:r>
            <a:r>
              <a:rPr kumimoji="0" lang="en-US" sz="2400" b="0" i="0" u="none" strike="noStrike" kern="1200" cap="none" spc="0" normalizeH="0" baseline="0" noProof="0" dirty="0">
                <a:ln>
                  <a:noFill/>
                </a:ln>
                <a:solidFill>
                  <a:srgbClr val="FFC000"/>
                </a:solidFill>
                <a:effectLst/>
                <a:uLnTx/>
                <a:uFillTx/>
                <a:latin typeface="Calibri" pitchFamily="34" charset="0"/>
                <a:ea typeface="+mn-ea"/>
                <a:cs typeface="Calibri" pitchFamily="34" charset="0"/>
              </a:rPr>
              <a:t>.</a:t>
            </a:r>
            <a:endParaRPr kumimoji="0" lang="en-US" sz="2400" b="0" i="0" u="none" strike="noStrike" kern="1200" cap="none" spc="0" normalizeH="0" baseline="0" noProof="0" dirty="0">
              <a:ln>
                <a:noFill/>
              </a:ln>
              <a:solidFill>
                <a:srgbClr val="FEFFFF"/>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225693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grpId="0" nodeType="click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ppt_w</p:attrName>
                                        </p:attrNameLst>
                                      </p:cBhvr>
                                      <p:tavLst>
                                        <p:tav tm="0" fmla="#ppt_w*sin(2.5*pi*$)">
                                          <p:val>
                                            <p:fltVal val="0"/>
                                          </p:val>
                                        </p:tav>
                                        <p:tav tm="100000">
                                          <p:val>
                                            <p:fltVal val="1"/>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33F5446-4617-32D1-DDD9-AE31F1BC3873}"/>
              </a:ext>
            </a:extLst>
          </p:cNvPr>
          <p:cNvSpPr>
            <a:spLocks noGrp="1"/>
          </p:cNvSpPr>
          <p:nvPr>
            <p:ph type="body" sz="quarter" idx="10"/>
          </p:nvPr>
        </p:nvSpPr>
        <p:spPr>
          <a:xfrm>
            <a:off x="6050434" y="5334000"/>
            <a:ext cx="6141566" cy="1171944"/>
          </a:xfrm>
        </p:spPr>
        <p:txBody>
          <a:bodyPr>
            <a:normAutofit/>
          </a:bodyPr>
          <a:lstStyle/>
          <a:p>
            <a:r>
              <a:rPr lang="da-DK" dirty="0"/>
              <a:t>Bent Jespersen, PID</a:t>
            </a:r>
          </a:p>
          <a:p>
            <a:r>
              <a:rPr lang="da-DK" dirty="0"/>
              <a:t>Member of Lions Hellerup</a:t>
            </a:r>
          </a:p>
        </p:txBody>
      </p:sp>
      <p:sp>
        <p:nvSpPr>
          <p:cNvPr id="3" name="Pladsholder til tekst 2">
            <a:extLst>
              <a:ext uri="{FF2B5EF4-FFF2-40B4-BE49-F238E27FC236}">
                <a16:creationId xmlns:a16="http://schemas.microsoft.com/office/drawing/2014/main" id="{CA1ACFC7-41AE-5D15-2AA5-E25C9AEDBA93}"/>
              </a:ext>
            </a:extLst>
          </p:cNvPr>
          <p:cNvSpPr>
            <a:spLocks noGrp="1"/>
          </p:cNvSpPr>
          <p:nvPr>
            <p:ph type="body" sz="quarter" idx="11"/>
          </p:nvPr>
        </p:nvSpPr>
        <p:spPr>
          <a:xfrm>
            <a:off x="838200" y="3733800"/>
            <a:ext cx="5518150" cy="1171945"/>
          </a:xfrm>
        </p:spPr>
        <p:txBody>
          <a:bodyPr>
            <a:normAutofit/>
          </a:bodyPr>
          <a:lstStyle/>
          <a:p>
            <a:r>
              <a:rPr lang="da-DK" sz="4000" dirty="0">
                <a:latin typeface="Calibri" panose="020F0502020204030204" pitchFamily="34" charset="0"/>
                <a:ea typeface="Calibri" panose="020F0502020204030204" pitchFamily="34" charset="0"/>
                <a:cs typeface="Calibri" panose="020F0502020204030204" pitchFamily="34" charset="0"/>
              </a:rPr>
              <a:t>My personel succes story</a:t>
            </a:r>
          </a:p>
        </p:txBody>
      </p:sp>
    </p:spTree>
    <p:extLst>
      <p:ext uri="{BB962C8B-B14F-4D97-AF65-F5344CB8AC3E}">
        <p14:creationId xmlns:p14="http://schemas.microsoft.com/office/powerpoint/2010/main" val="37310369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person, Ansigt, tøj, smil&#10;&#10;Automatisk genereret beskrivelse">
            <a:extLst>
              <a:ext uri="{FF2B5EF4-FFF2-40B4-BE49-F238E27FC236}">
                <a16:creationId xmlns:a16="http://schemas.microsoft.com/office/drawing/2014/main" id="{58073484-9724-C6FD-D454-8F8E96FEE5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7222" y="1763762"/>
            <a:ext cx="5275459" cy="2967446"/>
          </a:xfrm>
          <a:prstGeom prst="rect">
            <a:avLst/>
          </a:prstGeom>
        </p:spPr>
      </p:pic>
      <p:sp>
        <p:nvSpPr>
          <p:cNvPr id="5" name="Tekstfelt 4">
            <a:extLst>
              <a:ext uri="{FF2B5EF4-FFF2-40B4-BE49-F238E27FC236}">
                <a16:creationId xmlns:a16="http://schemas.microsoft.com/office/drawing/2014/main" id="{FB70E493-FFB3-1CEF-FA4A-359F778D433C}"/>
              </a:ext>
            </a:extLst>
          </p:cNvPr>
          <p:cNvSpPr txBox="1"/>
          <p:nvPr/>
        </p:nvSpPr>
        <p:spPr>
          <a:xfrm>
            <a:off x="533400" y="609600"/>
            <a:ext cx="6093822" cy="6494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Calibri" panose="020F0502020204030204" pitchFamily="34" charset="0"/>
                <a:cs typeface="Calibri" panose="020F0502020204030204" pitchFamily="34" charset="0"/>
              </a:rPr>
              <a:t>Not all grant have to be large sums and large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Calibri" panose="020F0502020204030204" pitchFamily="34" charset="0"/>
                <a:cs typeface="Calibri" panose="020F0502020204030204" pitchFamily="34" charset="0"/>
              </a:rPr>
              <a:t>At the Lions </a:t>
            </a:r>
            <a:r>
              <a:rPr kumimoji="0" lang="en-US"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Calibri" panose="020F0502020204030204" pitchFamily="34" charset="0"/>
                <a:cs typeface="Calibri" panose="020F0502020204030204" pitchFamily="34" charset="0"/>
              </a:rPr>
              <a:t>Hellerup's</a:t>
            </a:r>
            <a:r>
              <a:rPr kumimoji="0" lang="en-US"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Calibri" panose="020F0502020204030204" pitchFamily="34" charset="0"/>
                <a:cs typeface="Calibri" panose="020F0502020204030204" pitchFamily="34" charset="0"/>
              </a:rPr>
              <a:t> club meeting in November, the club had a visit from doctors Gøril Boberg-Ans and Jannik Boberg-Ans, who spoke about their project Red </a:t>
            </a:r>
            <a:r>
              <a:rPr kumimoji="0" lang="en-US"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Calibri" panose="020F0502020204030204" pitchFamily="34" charset="0"/>
                <a:cs typeface="Calibri" panose="020F0502020204030204" pitchFamily="34" charset="0"/>
              </a:rPr>
              <a:t>Synet</a:t>
            </a:r>
            <a:r>
              <a:rPr kumimoji="0" lang="en-US"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Calibri" panose="020F0502020204030204" pitchFamily="34" charset="0"/>
                <a:cs typeface="Calibri" panose="020F0502020204030204" pitchFamily="34" charset="0"/>
              </a:rPr>
              <a:t>. (save the sight)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da-DK" sz="24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61515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D2C9AA67-3E5D-B46A-B0DE-F4C390D303F0}"/>
              </a:ext>
            </a:extLst>
          </p:cNvPr>
          <p:cNvSpPr txBox="1"/>
          <p:nvPr/>
        </p:nvSpPr>
        <p:spPr>
          <a:xfrm>
            <a:off x="457200" y="838200"/>
            <a:ext cx="6934200" cy="47705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At the meeting, they talked about one of the biggest wishes - a CataRhex3 device, which is a portable instrument. </a:t>
            </a:r>
            <a:r>
              <a:rPr kumimoji="0" lang="en-US" sz="32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CataRhex</a:t>
            </a: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3 makes cataract surgery incredibly fast, safe, calm and – thanks to its excellent mobility, it increases flexibility. It saves space and ensures safe cataract surgery at the highest level.</a:t>
            </a:r>
            <a:endParaRPr kumimoji="0" lang="da-DK" sz="3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Billede 3">
            <a:extLst>
              <a:ext uri="{FF2B5EF4-FFF2-40B4-BE49-F238E27FC236}">
                <a16:creationId xmlns:a16="http://schemas.microsoft.com/office/drawing/2014/main" id="{BB675BEC-8351-3F34-B4D9-363C39BFF26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153400" y="1668108"/>
            <a:ext cx="3352800" cy="3962400"/>
          </a:xfrm>
          <a:prstGeom prst="rect">
            <a:avLst/>
          </a:prstGeom>
        </p:spPr>
      </p:pic>
    </p:spTree>
    <p:extLst>
      <p:ext uri="{BB962C8B-B14F-4D97-AF65-F5344CB8AC3E}">
        <p14:creationId xmlns:p14="http://schemas.microsoft.com/office/powerpoint/2010/main" val="29237329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5F51CDE8-CA70-5A0D-F553-5F139A2D67BC}"/>
              </a:ext>
            </a:extLst>
          </p:cNvPr>
          <p:cNvSpPr txBox="1"/>
          <p:nvPr/>
        </p:nvSpPr>
        <p:spPr>
          <a:xfrm>
            <a:off x="838200" y="533400"/>
            <a:ext cx="9525000" cy="58785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APPLICATION FOR A MATHING GRANT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Date: 10th January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Project name/title: </a:t>
            </a:r>
            <a:r>
              <a:rPr kumimoji="0" lang="en-US" sz="2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CataRhex</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3 surgical platform Amount of funding requested from LCIF in US$:30.000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Danish organization Eye Rescue came In September 2022 in contact with Lutheran Hospital Karatu, Tanzania and have now established a permanent eye clinic at the hospital.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For information about the organization Eye Rescue please see here </a:t>
            </a:r>
            <a:endParaRPr kumimoji="0" lang="da-DK" sz="2800" b="0" i="0" u="none" strike="noStrike" kern="1200" cap="none" spc="0" normalizeH="0" baseline="0" noProof="0" dirty="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965589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1795555" y="1030872"/>
            <a:ext cx="8739359" cy="689591"/>
          </a:xfrm>
        </p:spPr>
        <p:txBody>
          <a:bodyPr>
            <a:normAutofit/>
          </a:bodyPr>
          <a:lstStyle/>
          <a:p>
            <a:pPr algn="ctr"/>
            <a:r>
              <a:rPr lang="pl-PL" sz="3000" dirty="0" err="1">
                <a:solidFill>
                  <a:srgbClr val="FFC000"/>
                </a:solidFill>
                <a:latin typeface="Arial"/>
                <a:cs typeface="Arial"/>
              </a:rPr>
              <a:t>Ukrainian</a:t>
            </a:r>
            <a:r>
              <a:rPr lang="pl-PL" sz="3000" dirty="0">
                <a:solidFill>
                  <a:srgbClr val="FFC000"/>
                </a:solidFill>
                <a:latin typeface="Arial"/>
                <a:cs typeface="Arial"/>
              </a:rPr>
              <a:t> Lions for </a:t>
            </a:r>
            <a:r>
              <a:rPr lang="pl-PL" sz="3000" dirty="0" err="1">
                <a:solidFill>
                  <a:srgbClr val="FFC000"/>
                </a:solidFill>
                <a:latin typeface="Arial"/>
                <a:cs typeface="Arial"/>
              </a:rPr>
              <a:t>Ukrainians</a:t>
            </a:r>
            <a:r>
              <a:rPr lang="pl-PL" sz="3000" dirty="0">
                <a:solidFill>
                  <a:srgbClr val="FFC000"/>
                </a:solidFill>
                <a:latin typeface="Arial"/>
                <a:cs typeface="Arial"/>
              </a:rPr>
              <a:t> 2023/2024</a:t>
            </a:r>
            <a:endParaRPr lang="en-US" sz="3000" dirty="0">
              <a:solidFill>
                <a:srgbClr val="FFC000"/>
              </a:solidFill>
              <a:latin typeface="Arial"/>
              <a:cs typeface="Arial"/>
            </a:endParaRPr>
          </a:p>
        </p:txBody>
      </p:sp>
      <p:pic>
        <p:nvPicPr>
          <p:cNvPr id="11" name="Obraz 10" descr="IMG_109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9536" y="1720462"/>
            <a:ext cx="2311501" cy="3082001"/>
          </a:xfrm>
          <a:prstGeom prst="rect">
            <a:avLst/>
          </a:prstGeom>
        </p:spPr>
      </p:pic>
      <p:pic>
        <p:nvPicPr>
          <p:cNvPr id="13" name="Obraz 12" descr="IMG_191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76149" y="2042720"/>
            <a:ext cx="2311500" cy="3082000"/>
          </a:xfrm>
          <a:prstGeom prst="rect">
            <a:avLst/>
          </a:prstGeom>
        </p:spPr>
      </p:pic>
      <p:pic>
        <p:nvPicPr>
          <p:cNvPr id="14" name="Obraz 13" descr="IMG_2122.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96201" y="2619112"/>
            <a:ext cx="2286000" cy="3047999"/>
          </a:xfrm>
          <a:prstGeom prst="rect">
            <a:avLst/>
          </a:prstGeom>
        </p:spPr>
      </p:pic>
    </p:spTree>
    <p:extLst>
      <p:ext uri="{BB962C8B-B14F-4D97-AF65-F5344CB8AC3E}">
        <p14:creationId xmlns:p14="http://schemas.microsoft.com/office/powerpoint/2010/main" val="398485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8B1554C8-9187-B0F3-D49A-35E73FBB851A}"/>
              </a:ext>
            </a:extLst>
          </p:cNvPr>
          <p:cNvSpPr txBox="1"/>
          <p:nvPr/>
        </p:nvSpPr>
        <p:spPr>
          <a:xfrm>
            <a:off x="3046912" y="3298195"/>
            <a:ext cx="609382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Total 	USD 33.000 	USD 33.000 	</a:t>
            </a:r>
          </a:p>
        </p:txBody>
      </p:sp>
      <p:pic>
        <p:nvPicPr>
          <p:cNvPr id="5" name="Billede 4">
            <a:extLst>
              <a:ext uri="{FF2B5EF4-FFF2-40B4-BE49-F238E27FC236}">
                <a16:creationId xmlns:a16="http://schemas.microsoft.com/office/drawing/2014/main" id="{8C73021A-6D84-C04C-0E27-F062F5E9AE1C}"/>
              </a:ext>
            </a:extLst>
          </p:cNvPr>
          <p:cNvPicPr>
            <a:picLocks noChangeAspect="1"/>
          </p:cNvPicPr>
          <p:nvPr/>
        </p:nvPicPr>
        <p:blipFill>
          <a:blip r:embed="rId3"/>
          <a:stretch>
            <a:fillRect/>
          </a:stretch>
        </p:blipFill>
        <p:spPr>
          <a:xfrm>
            <a:off x="533400" y="457200"/>
            <a:ext cx="10864516" cy="3276600"/>
          </a:xfrm>
          <a:prstGeom prst="rect">
            <a:avLst/>
          </a:prstGeom>
        </p:spPr>
      </p:pic>
      <p:pic>
        <p:nvPicPr>
          <p:cNvPr id="7" name="Billede 6">
            <a:extLst>
              <a:ext uri="{FF2B5EF4-FFF2-40B4-BE49-F238E27FC236}">
                <a16:creationId xmlns:a16="http://schemas.microsoft.com/office/drawing/2014/main" id="{BD2DE99A-BF6E-86B3-BD84-B43511BFD19D}"/>
              </a:ext>
            </a:extLst>
          </p:cNvPr>
          <p:cNvPicPr>
            <a:picLocks noChangeAspect="1"/>
          </p:cNvPicPr>
          <p:nvPr/>
        </p:nvPicPr>
        <p:blipFill>
          <a:blip r:embed="rId4" cstate="screen">
            <a:extLst>
              <a:ext uri="{28A0092B-C50C-407E-A947-70E740481C1C}">
                <a14:useLocalDpi xmlns:a14="http://schemas.microsoft.com/office/drawing/2010/main"/>
              </a:ext>
            </a:extLst>
          </a:blip>
          <a:srcRect r="1020"/>
          <a:stretch/>
        </p:blipFill>
        <p:spPr>
          <a:xfrm>
            <a:off x="533400" y="3568514"/>
            <a:ext cx="10864516" cy="2286000"/>
          </a:xfrm>
          <a:prstGeom prst="rect">
            <a:avLst/>
          </a:prstGeom>
        </p:spPr>
      </p:pic>
    </p:spTree>
    <p:extLst>
      <p:ext uri="{BB962C8B-B14F-4D97-AF65-F5344CB8AC3E}">
        <p14:creationId xmlns:p14="http://schemas.microsoft.com/office/powerpoint/2010/main" val="3143918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ekst, gulv, indendørs, Husholdningsapparater&#10;&#10;Automatisk genereret beskrivelse">
            <a:extLst>
              <a:ext uri="{FF2B5EF4-FFF2-40B4-BE49-F238E27FC236}">
                <a16:creationId xmlns:a16="http://schemas.microsoft.com/office/drawing/2014/main" id="{9FD33BE2-0972-443A-9F39-1263C3AD673A}"/>
              </a:ext>
            </a:extLst>
          </p:cNvPr>
          <p:cNvPicPr>
            <a:picLocks noChangeAspect="1"/>
          </p:cNvPicPr>
          <p:nvPr/>
        </p:nvPicPr>
        <p:blipFill>
          <a:blip r:embed="rId3"/>
          <a:stretch>
            <a:fillRect/>
          </a:stretch>
        </p:blipFill>
        <p:spPr>
          <a:xfrm>
            <a:off x="-21771" y="23949"/>
            <a:ext cx="5143500" cy="6858000"/>
          </a:xfrm>
          <a:prstGeom prst="rect">
            <a:avLst/>
          </a:prstGeom>
        </p:spPr>
      </p:pic>
      <p:sp>
        <p:nvSpPr>
          <p:cNvPr id="5" name="Tekstfelt 4">
            <a:extLst>
              <a:ext uri="{FF2B5EF4-FFF2-40B4-BE49-F238E27FC236}">
                <a16:creationId xmlns:a16="http://schemas.microsoft.com/office/drawing/2014/main" id="{6C333726-96EB-5C6E-E279-CA32CB4AD14A}"/>
              </a:ext>
            </a:extLst>
          </p:cNvPr>
          <p:cNvSpPr txBox="1"/>
          <p:nvPr/>
        </p:nvSpPr>
        <p:spPr>
          <a:xfrm>
            <a:off x="5231674" y="920621"/>
            <a:ext cx="6934200"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Finally at 5 of June, an email arrived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“Congratulations! I am pleased to forward you the official award documents for the recent grant MAT24076/106-A approved by LCIF in the amount of US$16,500.  The attached documents include the grant agreement, banking forms, and a report form.” </a:t>
            </a:r>
            <a:endParaRPr kumimoji="0" lang="da-DK" sz="3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1786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AB9209CB-4412-104C-A047-E9D9A640BCB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62</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9" name="Picture 8">
            <a:extLst>
              <a:ext uri="{FF2B5EF4-FFF2-40B4-BE49-F238E27FC236}">
                <a16:creationId xmlns:a16="http://schemas.microsoft.com/office/drawing/2014/main" id="{7C1BC040-650B-2F4B-9E69-9FCE0CCBD279}"/>
              </a:ext>
            </a:extLst>
          </p:cNvPr>
          <p:cNvPicPr>
            <a:picLocks noChangeAspect="1"/>
          </p:cNvPicPr>
          <p:nvPr/>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10" name="Picture 9">
            <a:extLst>
              <a:ext uri="{FF2B5EF4-FFF2-40B4-BE49-F238E27FC236}">
                <a16:creationId xmlns:a16="http://schemas.microsoft.com/office/drawing/2014/main" id="{61130EC2-67A7-DE47-B664-08795BBC8849}"/>
              </a:ext>
            </a:extLst>
          </p:cNvPr>
          <p:cNvPicPr>
            <a:picLocks noChangeAspect="1"/>
          </p:cNvPicPr>
          <p:nvPr/>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6" name="Content Placeholder 2">
            <a:extLst>
              <a:ext uri="{FF2B5EF4-FFF2-40B4-BE49-F238E27FC236}">
                <a16:creationId xmlns:a16="http://schemas.microsoft.com/office/drawing/2014/main" id="{BA77C1AA-8C53-ABED-C69C-3D4D996EC8EF}"/>
              </a:ext>
            </a:extLst>
          </p:cNvPr>
          <p:cNvSpPr txBox="1">
            <a:spLocks/>
          </p:cNvSpPr>
          <p:nvPr/>
        </p:nvSpPr>
        <p:spPr bwMode="auto">
          <a:xfrm>
            <a:off x="286839" y="577546"/>
            <a:ext cx="5961561" cy="3765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ts val="2400"/>
              </a:spcAft>
              <a:buClr>
                <a:srgbClr val="EBB700"/>
              </a:buClr>
              <a:buSzTx/>
              <a:buFont typeface="Arial" pitchFamily="34" charset="0"/>
              <a:buNone/>
              <a:tabLst/>
              <a:defRPr/>
            </a:pPr>
            <a:r>
              <a:rPr kumimoji="0" lang="en-US" sz="3200" b="0" i="0" u="none" strike="noStrike" kern="1200" cap="none" spc="0" normalizeH="0" baseline="0" noProof="0" dirty="0">
                <a:ln>
                  <a:noFill/>
                </a:ln>
                <a:solidFill>
                  <a:srgbClr val="FEFFFF"/>
                </a:solidFill>
                <a:effectLst/>
                <a:uLnTx/>
                <a:uFillTx/>
                <a:latin typeface="Arial" charset="0"/>
                <a:ea typeface="Arial" charset="0"/>
                <a:cs typeface="Arial" charset="0"/>
              </a:rPr>
              <a:t>The equipment was bought and brought to the hospital and are now in use every week.</a:t>
            </a:r>
          </a:p>
        </p:txBody>
      </p:sp>
      <p:pic>
        <p:nvPicPr>
          <p:cNvPr id="3" name="Billede 2" descr="Et billede, der indeholder tøj, person, indendørs, bord&#10;&#10;Automatisk genereret beskrivelse">
            <a:extLst>
              <a:ext uri="{FF2B5EF4-FFF2-40B4-BE49-F238E27FC236}">
                <a16:creationId xmlns:a16="http://schemas.microsoft.com/office/drawing/2014/main" id="{DA7FD80A-FEB8-0975-EC70-90A4A2877C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78980" y="30480"/>
            <a:ext cx="5113020" cy="6858000"/>
          </a:xfrm>
          <a:prstGeom prst="rect">
            <a:avLst/>
          </a:prstGeom>
        </p:spPr>
      </p:pic>
      <p:pic>
        <p:nvPicPr>
          <p:cNvPr id="5" name="Billede 4">
            <a:extLst>
              <a:ext uri="{FF2B5EF4-FFF2-40B4-BE49-F238E27FC236}">
                <a16:creationId xmlns:a16="http://schemas.microsoft.com/office/drawing/2014/main" id="{E3DBB3E2-7C29-B6ED-D542-4E8ACE17A1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5799" y="2555011"/>
            <a:ext cx="5021673" cy="3464789"/>
          </a:xfrm>
          <a:prstGeom prst="rect">
            <a:avLst/>
          </a:prstGeom>
        </p:spPr>
      </p:pic>
    </p:spTree>
    <p:extLst>
      <p:ext uri="{BB962C8B-B14F-4D97-AF65-F5344CB8AC3E}">
        <p14:creationId xmlns:p14="http://schemas.microsoft.com/office/powerpoint/2010/main" val="340472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udendørs, træ, skilt/tegn, sky&#10;&#10;Automatisk genereret beskrivelse">
            <a:extLst>
              <a:ext uri="{FF2B5EF4-FFF2-40B4-BE49-F238E27FC236}">
                <a16:creationId xmlns:a16="http://schemas.microsoft.com/office/drawing/2014/main" id="{5A4888A4-5E3F-5F55-A94A-0733B3790B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143500" cy="6858000"/>
          </a:xfrm>
          <a:prstGeom prst="rect">
            <a:avLst/>
          </a:prstGeom>
        </p:spPr>
      </p:pic>
      <p:sp>
        <p:nvSpPr>
          <p:cNvPr id="4" name="Tekstfelt 3">
            <a:extLst>
              <a:ext uri="{FF2B5EF4-FFF2-40B4-BE49-F238E27FC236}">
                <a16:creationId xmlns:a16="http://schemas.microsoft.com/office/drawing/2014/main" id="{63BCC151-E820-1AE1-E230-0A6FD89CDA5D}"/>
              </a:ext>
            </a:extLst>
          </p:cNvPr>
          <p:cNvSpPr txBox="1"/>
          <p:nvPr/>
        </p:nvSpPr>
        <p:spPr>
          <a:xfrm>
            <a:off x="5943600" y="1295400"/>
            <a:ext cx="381000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Thank you for your attention</a:t>
            </a:r>
          </a:p>
        </p:txBody>
      </p:sp>
    </p:spTree>
    <p:extLst>
      <p:ext uri="{BB962C8B-B14F-4D97-AF65-F5344CB8AC3E}">
        <p14:creationId xmlns:p14="http://schemas.microsoft.com/office/powerpoint/2010/main" val="134938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1795555" y="1030872"/>
            <a:ext cx="8392097" cy="689591"/>
          </a:xfrm>
        </p:spPr>
        <p:txBody>
          <a:bodyPr>
            <a:normAutofit/>
          </a:bodyPr>
          <a:lstStyle/>
          <a:p>
            <a:pPr algn="r"/>
            <a:r>
              <a:rPr lang="pl-PL" sz="2400" dirty="0" err="1">
                <a:solidFill>
                  <a:srgbClr val="FFC000"/>
                </a:solidFill>
                <a:latin typeface="Arial"/>
                <a:cs typeface="Arial"/>
              </a:rPr>
              <a:t>Ukrainian</a:t>
            </a:r>
            <a:r>
              <a:rPr lang="pl-PL" sz="2400" dirty="0">
                <a:solidFill>
                  <a:srgbClr val="FFC000"/>
                </a:solidFill>
                <a:latin typeface="Arial"/>
                <a:cs typeface="Arial"/>
              </a:rPr>
              <a:t> Lions for </a:t>
            </a:r>
            <a:r>
              <a:rPr lang="pl-PL" sz="2400" dirty="0" err="1">
                <a:solidFill>
                  <a:srgbClr val="FFC000"/>
                </a:solidFill>
                <a:latin typeface="Arial"/>
                <a:cs typeface="Arial"/>
              </a:rPr>
              <a:t>Ukrainias</a:t>
            </a:r>
            <a:r>
              <a:rPr lang="pl-PL" sz="2400" dirty="0">
                <a:solidFill>
                  <a:srgbClr val="FFC000"/>
                </a:solidFill>
                <a:latin typeface="Arial"/>
                <a:cs typeface="Arial"/>
              </a:rPr>
              <a:t> 2023/2024</a:t>
            </a:r>
            <a:endParaRPr lang="en-US" sz="2400" dirty="0">
              <a:solidFill>
                <a:srgbClr val="FFC000"/>
              </a:solidFill>
              <a:latin typeface="Arial"/>
              <a:cs typeface="Arial"/>
            </a:endParaRPr>
          </a:p>
        </p:txBody>
      </p:sp>
      <p:pic>
        <p:nvPicPr>
          <p:cNvPr id="9" name="Obraz 8" descr="IMG_214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553" y="1209005"/>
            <a:ext cx="2311500" cy="3082000"/>
          </a:xfrm>
          <a:prstGeom prst="rect">
            <a:avLst/>
          </a:prstGeom>
        </p:spPr>
      </p:pic>
      <p:pic>
        <p:nvPicPr>
          <p:cNvPr id="10" name="Obraz 9" descr="IMG_7189.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3306" y="1720462"/>
            <a:ext cx="2529707" cy="3372942"/>
          </a:xfrm>
          <a:prstGeom prst="rect">
            <a:avLst/>
          </a:prstGeom>
        </p:spPr>
      </p:pic>
      <p:pic>
        <p:nvPicPr>
          <p:cNvPr id="12" name="Obraz 11" descr="IMG_724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00689" y="2230123"/>
            <a:ext cx="2586963" cy="3449284"/>
          </a:xfrm>
          <a:prstGeom prst="rect">
            <a:avLst/>
          </a:prstGeom>
        </p:spPr>
      </p:pic>
    </p:spTree>
    <p:extLst>
      <p:ext uri="{BB962C8B-B14F-4D97-AF65-F5344CB8AC3E}">
        <p14:creationId xmlns:p14="http://schemas.microsoft.com/office/powerpoint/2010/main" val="212810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1795554" y="1030872"/>
            <a:ext cx="7263566" cy="689591"/>
          </a:xfrm>
        </p:spPr>
        <p:txBody>
          <a:bodyPr>
            <a:normAutofit/>
          </a:bodyPr>
          <a:lstStyle/>
          <a:p>
            <a:r>
              <a:rPr lang="pl-PL" sz="2400" dirty="0" err="1">
                <a:solidFill>
                  <a:srgbClr val="FFC000"/>
                </a:solidFill>
                <a:latin typeface="Arial"/>
                <a:cs typeface="Arial"/>
              </a:rPr>
              <a:t>Ukrainian</a:t>
            </a:r>
            <a:r>
              <a:rPr lang="pl-PL" sz="2400" dirty="0">
                <a:solidFill>
                  <a:srgbClr val="FFC000"/>
                </a:solidFill>
                <a:latin typeface="Arial"/>
                <a:cs typeface="Arial"/>
              </a:rPr>
              <a:t> Lions for </a:t>
            </a:r>
            <a:r>
              <a:rPr lang="pl-PL" sz="2400" dirty="0" err="1">
                <a:solidFill>
                  <a:srgbClr val="FFC000"/>
                </a:solidFill>
                <a:latin typeface="Arial"/>
                <a:cs typeface="Arial"/>
              </a:rPr>
              <a:t>Ukrainias</a:t>
            </a:r>
            <a:r>
              <a:rPr lang="pl-PL" sz="2400" dirty="0">
                <a:solidFill>
                  <a:srgbClr val="FFC000"/>
                </a:solidFill>
                <a:latin typeface="Arial"/>
                <a:cs typeface="Arial"/>
              </a:rPr>
              <a:t> 2023/2024</a:t>
            </a:r>
            <a:endParaRPr lang="en-US" sz="2400" dirty="0">
              <a:solidFill>
                <a:srgbClr val="FFC000"/>
              </a:solidFill>
              <a:latin typeface="Arial"/>
              <a:cs typeface="Arial"/>
            </a:endParaRPr>
          </a:p>
        </p:txBody>
      </p:sp>
      <p:pic>
        <p:nvPicPr>
          <p:cNvPr id="11" name="Obraz 10" descr="IMG_738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0373" y="1200094"/>
            <a:ext cx="2595624" cy="3460832"/>
          </a:xfrm>
          <a:prstGeom prst="rect">
            <a:avLst/>
          </a:prstGeom>
        </p:spPr>
      </p:pic>
      <p:pic>
        <p:nvPicPr>
          <p:cNvPr id="13" name="Obraz 12" descr="IMG_738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3415" y="2121254"/>
            <a:ext cx="2446394" cy="3261858"/>
          </a:xfrm>
          <a:prstGeom prst="rect">
            <a:avLst/>
          </a:prstGeom>
        </p:spPr>
      </p:pic>
      <p:pic>
        <p:nvPicPr>
          <p:cNvPr id="14" name="Obraz 13" descr="IMG_7499.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795555" y="1720462"/>
            <a:ext cx="2853611" cy="3261858"/>
          </a:xfrm>
          <a:prstGeom prst="rect">
            <a:avLst/>
          </a:prstGeom>
        </p:spPr>
      </p:pic>
    </p:spTree>
    <p:extLst>
      <p:ext uri="{BB962C8B-B14F-4D97-AF65-F5344CB8AC3E}">
        <p14:creationId xmlns:p14="http://schemas.microsoft.com/office/powerpoint/2010/main" val="99326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descr="IMG_797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6178" y="2021230"/>
            <a:ext cx="2529431" cy="3372574"/>
          </a:xfrm>
          <a:prstGeom prst="rect">
            <a:avLst/>
          </a:prstGeom>
        </p:spPr>
      </p:pic>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1795554" y="1030871"/>
            <a:ext cx="7263566" cy="468774"/>
          </a:xfrm>
        </p:spPr>
        <p:txBody>
          <a:bodyPr>
            <a:normAutofit/>
          </a:bodyPr>
          <a:lstStyle/>
          <a:p>
            <a:r>
              <a:rPr lang="pl-PL" sz="2400" dirty="0" err="1">
                <a:solidFill>
                  <a:srgbClr val="FFC000"/>
                </a:solidFill>
                <a:latin typeface="Arial"/>
                <a:cs typeface="Arial"/>
              </a:rPr>
              <a:t>Ukrainian</a:t>
            </a:r>
            <a:r>
              <a:rPr lang="pl-PL" sz="2400" dirty="0">
                <a:solidFill>
                  <a:srgbClr val="FFC000"/>
                </a:solidFill>
                <a:latin typeface="Arial"/>
                <a:cs typeface="Arial"/>
              </a:rPr>
              <a:t> Lions for </a:t>
            </a:r>
            <a:r>
              <a:rPr lang="pl-PL" sz="2400" dirty="0" err="1">
                <a:solidFill>
                  <a:srgbClr val="FFC000"/>
                </a:solidFill>
                <a:latin typeface="Arial"/>
                <a:cs typeface="Arial"/>
              </a:rPr>
              <a:t>Ukrainias</a:t>
            </a:r>
            <a:r>
              <a:rPr lang="pl-PL" sz="2400" dirty="0">
                <a:solidFill>
                  <a:srgbClr val="FFC000"/>
                </a:solidFill>
                <a:latin typeface="Arial"/>
                <a:cs typeface="Arial"/>
              </a:rPr>
              <a:t> 2023/2024</a:t>
            </a:r>
            <a:endParaRPr lang="en-US" sz="2400" dirty="0">
              <a:solidFill>
                <a:srgbClr val="FFC000"/>
              </a:solidFill>
              <a:latin typeface="Arial"/>
              <a:cs typeface="Arial"/>
            </a:endParaRPr>
          </a:p>
        </p:txBody>
      </p:sp>
      <p:pic>
        <p:nvPicPr>
          <p:cNvPr id="9" name="Obraz 8" descr="IMG_7969.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0624" y="1531618"/>
            <a:ext cx="2588027" cy="3450703"/>
          </a:xfrm>
          <a:prstGeom prst="rect">
            <a:avLst/>
          </a:prstGeom>
        </p:spPr>
      </p:pic>
      <p:pic>
        <p:nvPicPr>
          <p:cNvPr id="13" name="Obraz 12" descr="IMG_9180.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08848" y="1030871"/>
            <a:ext cx="2900544" cy="3867392"/>
          </a:xfrm>
          <a:prstGeom prst="rect">
            <a:avLst/>
          </a:prstGeom>
        </p:spPr>
      </p:pic>
    </p:spTree>
    <p:extLst>
      <p:ext uri="{BB962C8B-B14F-4D97-AF65-F5344CB8AC3E}">
        <p14:creationId xmlns:p14="http://schemas.microsoft.com/office/powerpoint/2010/main" val="6768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5.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1707</Words>
  <Application>Microsoft Macintosh PowerPoint</Application>
  <PresentationFormat>Widescreen</PresentationFormat>
  <Paragraphs>204</Paragraphs>
  <Slides>63</Slides>
  <Notes>41</Notes>
  <HiddenSlides>0</HiddenSlides>
  <MMClips>4</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63</vt:i4>
      </vt:variant>
    </vt:vector>
  </HeadingPairs>
  <TitlesOfParts>
    <vt:vector size="83" baseType="lpstr">
      <vt:lpstr>ＭＳ Ｐゴシック</vt:lpstr>
      <vt:lpstr>Aptos</vt:lpstr>
      <vt:lpstr>Aptos Display</vt:lpstr>
      <vt:lpstr>Arial</vt:lpstr>
      <vt:lpstr>Arial Narrow</vt:lpstr>
      <vt:lpstr>Arial Rounded MT Bold</vt:lpstr>
      <vt:lpstr>Calibri</vt:lpstr>
      <vt:lpstr>Century Gothic</vt:lpstr>
      <vt:lpstr>Courier New</vt:lpstr>
      <vt:lpstr>Open Sans Light</vt:lpstr>
      <vt:lpstr>Segoe UI</vt:lpstr>
      <vt:lpstr>Segoe UI Semibold</vt:lpstr>
      <vt:lpstr>System Font Regular</vt:lpstr>
      <vt:lpstr>Times New Roman</vt:lpstr>
      <vt:lpstr>Wingdings</vt:lpstr>
      <vt:lpstr>Office Theme</vt:lpstr>
      <vt:lpstr>1_Office Theme</vt:lpstr>
      <vt:lpstr>Office-téma</vt:lpstr>
      <vt:lpstr>Theme1</vt:lpstr>
      <vt:lpstr>No Page Number</vt:lpstr>
      <vt:lpstr>Lions  for  Ukrainians</vt:lpstr>
      <vt:lpstr>Lions for Ukraine  2023/2024</vt:lpstr>
      <vt:lpstr>Lions  for  Ukrainians  2023/2024</vt:lpstr>
      <vt:lpstr>Lions for Ukrainians  2023/2024</vt:lpstr>
      <vt:lpstr>Ukrainian Lions for Ukrainians  2023/2024</vt:lpstr>
      <vt:lpstr>Ukrainian Lions for Ukrainians 2023/2024</vt:lpstr>
      <vt:lpstr>Ukrainian Lions for Ukrainias 2023/2024</vt:lpstr>
      <vt:lpstr>Ukrainian Lions for Ukrainias 2023/2024</vt:lpstr>
      <vt:lpstr>Ukrainian Lions for Ukrainias 2023/2024</vt:lpstr>
      <vt:lpstr>Ukrainian Lions for Ukrainias 2023/2024</vt:lpstr>
      <vt:lpstr>Lions Quest workshops in Ukraine 2023/2024</vt:lpstr>
      <vt:lpstr>Lions Quest workshops in Ukraine 2023/2024</vt:lpstr>
      <vt:lpstr>Lions Quest workshops in Ukraine 2023/2024</vt:lpstr>
      <vt:lpstr>Thank you for your attention</vt:lpstr>
      <vt:lpstr>LCIF Berlin 2024.09.13.Friday</vt:lpstr>
      <vt:lpstr>Ukraine aid mission</vt:lpstr>
      <vt:lpstr>This program would not have been possible without the help of LCIF.</vt:lpstr>
      <vt:lpstr>Response to the refugee crisis in Ukraine</vt:lpstr>
      <vt:lpstr>The total domestic funding  – until now – is close to  €2.5 million. </vt:lpstr>
      <vt:lpstr>How can we continue? The big question for us is when this war will 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the Lionistic year 2023/24 our most important project was a Hunger Grant. This is a classic core four grant worth nearly 80.000 U$D </vt:lpstr>
      <vt:lpstr>PowerPoint Presentation</vt:lpstr>
      <vt:lpstr>Thanks for Your attention,  András Fésűs PDG, LCIF, YCE</vt:lpstr>
      <vt:lpstr>Slovak &amp; Czech Lions for Ukrainians </vt:lpstr>
      <vt:lpstr>Slovak and Czech Lions for Ukraine</vt:lpstr>
      <vt:lpstr>Slovak and Czech Lions for Ukrainian</vt:lpstr>
      <vt:lpstr>Slovak and Czech Lions  for Ukrainian</vt:lpstr>
      <vt:lpstr>Slovak and Czech Lions for Ukrainian</vt:lpstr>
      <vt:lpstr>Polish Lions for Ukrainians</vt:lpstr>
      <vt:lpstr>How many refugees  are there in Poland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Polish Lions are honored that you - Lions from all over the Europe - entrust us through LCIF with such huge funds to support Ukrainian refugees.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lions@rettby.ch</dc:creator>
  <cp:lastModifiedBy>lions@rettby.ch</cp:lastModifiedBy>
  <cp:revision>2</cp:revision>
  <dcterms:created xsi:type="dcterms:W3CDTF">2024-10-03T08:11:56Z</dcterms:created>
  <dcterms:modified xsi:type="dcterms:W3CDTF">2024-10-03T08:29:07Z</dcterms:modified>
</cp:coreProperties>
</file>