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147472375" r:id="rId3"/>
    <p:sldId id="2147472114" r:id="rId4"/>
    <p:sldId id="2147472475" r:id="rId5"/>
    <p:sldId id="2147472400" r:id="rId6"/>
    <p:sldId id="2147472476" r:id="rId7"/>
    <p:sldId id="2147472401" r:id="rId8"/>
    <p:sldId id="2147472478" r:id="rId9"/>
    <p:sldId id="2147472533" r:id="rId10"/>
    <p:sldId id="2147472081" r:id="rId11"/>
    <p:sldId id="2147472534" r:id="rId12"/>
    <p:sldId id="2147472535" r:id="rId13"/>
    <p:sldId id="2147472536" r:id="rId14"/>
    <p:sldId id="2147472537" r:id="rId15"/>
    <p:sldId id="21474720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0"/>
  </p:normalViewPr>
  <p:slideViewPr>
    <p:cSldViewPr snapToGrid="0">
      <p:cViewPr varScale="1">
        <p:scale>
          <a:sx n="136" d="100"/>
          <a:sy n="136" d="100"/>
        </p:scale>
        <p:origin x="216" y="1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C0083-FD87-1448-99AB-DA4FD1297AA1}" type="datetimeFigureOut">
              <a:rPr lang="en-US" smtClean="0"/>
              <a:t>10/3/24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72E76-50D9-BF46-A113-9CB32A818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We are going to play a game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Select a manager at each table by height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956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15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15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15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45CF7-7425-FD40-8218-CC60E76BE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592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 will be one more step once the 30 seconds is done, so please try to remember to leave your mask on.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Managers, remember your role: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Make sure your team: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</a:t>
            </a:r>
            <a:r>
              <a:rPr lang="en-US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ollows instructions.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Does not begin the activity until all directions are provided.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Completes the task to the best of their ability.</a:t>
            </a:r>
            <a:endParaRPr lang="en-US" sz="2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45CF7-7425-FD40-8218-CC60E76BE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396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15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Once the time is up and everyone has stopped drawing, ask people to also draw ears.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5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During this process note how the managers behave.  Particularly any activity that displays learning or stress over the course of the exercise.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45CF7-7425-FD40-8218-CC60E76BE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534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 some of the manager approaches.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might have noticed that they were just staring.  Or that they were overwhelmed.  They might have had to learn the best way to help.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all have multiple teams: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AutoNum type="arabicPeriod"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District Cabinets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AutoNum type="arabicPeriod"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Club Coordinators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AutoNum type="arabicPeriod"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Zones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AutoNum type="arabicPeriod"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MDCs are part of different teams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AutoNum type="arabicPeriod"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 leaders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45CF7-7425-FD40-8218-CC60E76BE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387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 stress: Asking for help can relieve worries and doubts, and decrease stress and negative thoughts.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confidence: Asking for help can boost confidence and self-esteem, and help you overcome self-limiting beliefs.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 results: You might find solutions to problems faster with help, and become more efficient and creative.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Stronger relationships: Asking for help can strengthen your relationships with others, and create opportunities for them to contribute their knowledge and expertise.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Sense of belonging: Asking for help can foster a sense of interconnectedness and belonging in your community.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Builds trust: offering help is an act of humanity, asking for help is an act of trust.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Resiliency: Asking for help can be a resiliency skill that can help you live a happier life.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Authenticity: Asking for help can reveal your authenticity and vulnerability to others, and make you feel real.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Helper's high: The person who is asked to help can also benefit from the experience, strengthening social ties and feeling generous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ask for help you have to have the awareness and willingness to ask.  But it can feel good, and it can feel good to help!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9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Managers, please note your instructions for this activity.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45CF7-7425-FD40-8218-CC60E76BE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374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 will be one more step once the 30 seconds is done, so please try to remember to leave your mask on.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Managers, remember your role: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Make sure your team: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</a:t>
            </a:r>
            <a:r>
              <a:rPr lang="en-US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ollows instructions.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Does not begin the activity until all directions are provided.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Completes the task to the best of their ability.</a:t>
            </a:r>
            <a:endParaRPr lang="en-US" sz="2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45CF7-7425-FD40-8218-CC60E76BE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844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One more thing…</a:t>
            </a:r>
            <a:endParaRPr lang="en-US" sz="2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45CF7-7425-FD40-8218-CC60E76BE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549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Managers, remember your roles.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15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Ready everyone… go!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15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15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Once the time is up and everyone has stopped drawing, ask people to also draw a nose.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45CF7-7425-FD40-8218-CC60E76BE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366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After managers select a winner: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you went through this exercise, managers and team members, ask yourselves the following questions: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kind of feelings were involved in with this exercise?</a:t>
            </a: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did you approach completing this task?</a:t>
            </a: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Let’s remove our masks and show each other our work.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Managers, work with your team to select the winner!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Managers, was it easy to select a winner?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45CF7-7425-FD40-8218-CC60E76BE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65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Ask people to close their eyes and review the emotions of their experience.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Final two questions are on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45CF7-7425-FD40-8218-CC60E76BE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199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Give additional time to reflect on the last two answers, then ask tables to share their answers.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Managers, did you help your team?  Why or why not?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Team members did you ask for help?  Why or why not?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45CF7-7425-FD40-8218-CC60E76BE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789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time the shortest person at your table should be the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3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B3A7-FB4A-BAE1-FD1C-FCD14443D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4F623-0517-647C-2005-D66CE01C8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4D08D-6CB2-F226-DBDA-9CDBB9E8E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428A-75A6-784F-B295-A266C89FC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CF04F-E9FE-F731-F70E-0BA210BE1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F27E9-EE28-8093-6398-9482D4893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E85F-CA86-DA4F-9BF5-255B77C8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8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D3C2-97D3-C922-BAA4-5F9B08001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B03EC-D154-6771-AE96-739546D97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A24A1-5A45-4B94-1A37-D5B4933CC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428A-75A6-784F-B295-A266C89FC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5FABD-399D-C4DC-E89C-CEA95E5AB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2E59C-50C2-0C65-7423-A4A3E12A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E85F-CA86-DA4F-9BF5-255B77C8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9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A09CD2-E362-5B76-FAB1-81F450111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AEEFB-3465-1B32-4EF9-FABDC52AA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D98FC-4CA7-67CC-EDDA-1381595B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428A-75A6-784F-B295-A266C89FC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7BD3F-3888-A5D7-418B-06ECCD0F5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8B5FF-CB79-2897-6CA3-1F668386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E85F-CA86-DA4F-9BF5-255B77C8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4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396DB-1F56-6D4A-BCDC-A5F1B4E3E7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0818" y="1331088"/>
            <a:ext cx="11370019" cy="4845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74E8E-73DC-B94C-AC22-082FD083696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7F0D7D1-1430-0D43-B6B9-B46069553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1165531-C215-804F-AE12-55E8E3E82EFF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5DA1B5-E441-0844-B645-78621A908683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E11239-27D7-A349-9313-6F72C8353D73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FFB1BE5A-FAB0-9A45-A856-0089E4ECC20C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B15404F-B2E8-0C49-ADDD-0D23A833D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78982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4298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5A96AA-219D-061E-DF5F-4CBFAF3BEB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3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52DB2-152F-DB49-A029-8F93B7496642}"/>
              </a:ext>
            </a:extLst>
          </p:cNvPr>
          <p:cNvCxnSpPr/>
          <p:nvPr userDrawn="1"/>
        </p:nvCxnSpPr>
        <p:spPr>
          <a:xfrm>
            <a:off x="729849" y="4763260"/>
            <a:ext cx="803360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804DBA-ADE4-5449-A882-1A32A1846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399" y="4183822"/>
            <a:ext cx="5953760" cy="579438"/>
          </a:xfrm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408AF-60A3-844D-8C70-984410485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399" y="4890262"/>
            <a:ext cx="4310063" cy="5181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4D3A10-B393-6342-BAA0-AC888CDFA5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99" y="5613399"/>
            <a:ext cx="3036959" cy="886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10118D-F9B2-8F07-E81B-DBF8212BE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77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60E41FF-E248-1EA4-A943-0BC35D873C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6D0290-D344-59A7-3676-4BD06B9956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3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0E86D0F-5AC8-EAB7-4A47-FF7934D306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99" y="5613399"/>
            <a:ext cx="3036959" cy="886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45F9E-C4AF-EFE3-4260-8FB402B1D8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42C7ED-03DB-B4BE-2EB5-A9BF582C8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3632200"/>
            <a:ext cx="6360160" cy="7461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3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60E41FF-E248-1EA4-A943-0BC35D873C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45F9E-C4AF-EFE3-4260-8FB402B1D8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5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314D1A4-B8A5-DF79-B9CC-D092E0A05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EF5A5B-8A75-DC12-FF52-622110DC1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4572000"/>
            <a:ext cx="2286000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3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rgbClr val="0033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52DB2-152F-DB49-A029-8F93B7496642}"/>
              </a:ext>
            </a:extLst>
          </p:cNvPr>
          <p:cNvCxnSpPr/>
          <p:nvPr userDrawn="1"/>
        </p:nvCxnSpPr>
        <p:spPr>
          <a:xfrm>
            <a:off x="729849" y="4763260"/>
            <a:ext cx="803360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804DBA-ADE4-5449-A882-1A32A1846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399" y="4183822"/>
            <a:ext cx="5953760" cy="579438"/>
          </a:xfrm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408AF-60A3-844D-8C70-984410485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399" y="4890262"/>
            <a:ext cx="4310063" cy="5181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338D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4D3A10-B393-6342-BAA0-AC888CDFA5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399" y="5613399"/>
            <a:ext cx="3036958" cy="8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03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6D0290-D344-59A7-3676-4BD06B9956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3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rgbClr val="0033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42C7ED-03DB-B4BE-2EB5-A9BF582C8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3632200"/>
            <a:ext cx="6360160" cy="746125"/>
          </a:xfrm>
        </p:spPr>
        <p:txBody>
          <a:bodyPr/>
          <a:lstStyle>
            <a:lvl1pPr marL="0" indent="0">
              <a:buNone/>
              <a:defRPr>
                <a:solidFill>
                  <a:srgbClr val="00338D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D4C1B-2D3C-1536-3381-80862091B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FA580D-9CA5-7F7E-87AE-9083B0D67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4572000"/>
            <a:ext cx="228600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74FED4-16E6-269E-D243-69847E91A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399" y="5613399"/>
            <a:ext cx="3036958" cy="8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1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396DB-1F56-6D4A-BCDC-A5F1B4E3E7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0818" y="1331088"/>
            <a:ext cx="11370019" cy="4845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74E8E-73DC-B94C-AC22-082FD083696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7F0D7D1-1430-0D43-B6B9-B46069553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1165531-C215-804F-AE12-55E8E3E82EFF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5DA1B5-E441-0844-B645-78621A908683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E11239-27D7-A349-9313-6F72C8353D73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FFB1BE5A-FAB0-9A45-A856-0089E4ECC20C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B15404F-B2E8-0C49-ADDD-0D23A833D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6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64FAE-E1FB-29E6-B79A-6E796883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03B87-2DE8-0C6C-AEBF-937E9730C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8C1D8-745A-1049-9793-39B1F03A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428A-75A6-784F-B295-A266C89FC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C4604-50FF-FAA7-62E8-94683039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0A2A4-F573-CEAC-B83A-134653E2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E85F-CA86-DA4F-9BF5-255B77C8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03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A61BC02-E3A8-0FE0-C55B-81EFDFFC41CA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53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71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FF15D0BC-4DD3-8F0C-91D3-9F43F98E7FA6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8" name="Slice - Solid">
            <a:extLst>
              <a:ext uri="{FF2B5EF4-FFF2-40B4-BE49-F238E27FC236}">
                <a16:creationId xmlns:a16="http://schemas.microsoft.com/office/drawing/2014/main" id="{048419A5-D689-FFED-7D77-A8CA9BBA0F23}"/>
              </a:ext>
            </a:extLst>
          </p:cNvPr>
          <p:cNvSpPr/>
          <p:nvPr userDrawn="1"/>
        </p:nvSpPr>
        <p:spPr>
          <a:xfrm rot="10800000">
            <a:off x="0" y="-8023"/>
            <a:ext cx="1095049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905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82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044DD407-FAA6-55B7-A0FF-5C2F0A021676}"/>
              </a:ext>
            </a:extLst>
          </p:cNvPr>
          <p:cNvSpPr/>
          <p:nvPr userDrawn="1"/>
        </p:nvSpPr>
        <p:spPr>
          <a:xfrm>
            <a:off x="3274927" y="-8022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8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A83E1B-CD1D-6C88-BFCB-C60F7F0CA34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Background - Solid">
              <a:extLst>
                <a:ext uri="{FF2B5EF4-FFF2-40B4-BE49-F238E27FC236}">
                  <a16:creationId xmlns:a16="http://schemas.microsoft.com/office/drawing/2014/main" id="{B4440424-12E7-D97F-CFF8-0C038676953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rgbClr val="0D2240">
                    <a:alpha val="44000"/>
                  </a:srgb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22C9D25-9EEB-411D-72E3-90C4194444B5}"/>
                </a:ext>
              </a:extLst>
            </p:cNvPr>
            <p:cNvSpPr/>
            <p:nvPr/>
          </p:nvSpPr>
          <p:spPr>
            <a:xfrm rot="16200000" flipV="1">
              <a:off x="-105115" y="105115"/>
              <a:ext cx="6858000" cy="6647770"/>
            </a:xfrm>
            <a:custGeom>
              <a:avLst/>
              <a:gdLst>
                <a:gd name="connsiteX0" fmla="*/ 0 w 6858000"/>
                <a:gd name="connsiteY0" fmla="*/ 922089 h 6647770"/>
                <a:gd name="connsiteX1" fmla="*/ 0 w 6858000"/>
                <a:gd name="connsiteY1" fmla="*/ 2959412 h 6647770"/>
                <a:gd name="connsiteX2" fmla="*/ 0 w 6858000"/>
                <a:gd name="connsiteY2" fmla="*/ 4610448 h 6647770"/>
                <a:gd name="connsiteX3" fmla="*/ 0 w 6858000"/>
                <a:gd name="connsiteY3" fmla="*/ 6647770 h 6647770"/>
                <a:gd name="connsiteX4" fmla="*/ 6858000 w 6858000"/>
                <a:gd name="connsiteY4" fmla="*/ 6647770 h 6647770"/>
                <a:gd name="connsiteX5" fmla="*/ 6858000 w 6858000"/>
                <a:gd name="connsiteY5" fmla="*/ 4610448 h 6647770"/>
                <a:gd name="connsiteX6" fmla="*/ 6858000 w 6858000"/>
                <a:gd name="connsiteY6" fmla="*/ 2037322 h 6647770"/>
                <a:gd name="connsiteX7" fmla="*/ 6858000 w 6858000"/>
                <a:gd name="connsiteY7" fmla="*/ 0 h 664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6647770">
                  <a:moveTo>
                    <a:pt x="0" y="922089"/>
                  </a:moveTo>
                  <a:lnTo>
                    <a:pt x="0" y="2959412"/>
                  </a:lnTo>
                  <a:lnTo>
                    <a:pt x="0" y="4610448"/>
                  </a:lnTo>
                  <a:lnTo>
                    <a:pt x="0" y="6647770"/>
                  </a:lnTo>
                  <a:lnTo>
                    <a:pt x="6858000" y="6647770"/>
                  </a:lnTo>
                  <a:lnTo>
                    <a:pt x="6858000" y="4610448"/>
                  </a:lnTo>
                  <a:lnTo>
                    <a:pt x="6858000" y="2037322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23D93AD-AFAF-1FB6-46B2-01C24332518D}"/>
                </a:ext>
              </a:extLst>
            </p:cNvPr>
            <p:cNvGrpSpPr/>
            <p:nvPr/>
          </p:nvGrpSpPr>
          <p:grpSpPr>
            <a:xfrm>
              <a:off x="4955038" y="0"/>
              <a:ext cx="1677492" cy="6858000"/>
              <a:chOff x="4955038" y="0"/>
              <a:chExt cx="1677492" cy="6858000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BD1EF664-F240-F597-F784-FEA0E449BB93}"/>
                  </a:ext>
                </a:extLst>
              </p:cNvPr>
              <p:cNvSpPr/>
              <p:nvPr/>
            </p:nvSpPr>
            <p:spPr>
              <a:xfrm>
                <a:off x="4955038" y="0"/>
                <a:ext cx="1360969" cy="6858000"/>
              </a:xfrm>
              <a:custGeom>
                <a:avLst/>
                <a:gdLst>
                  <a:gd name="connsiteX0" fmla="*/ 903769 w 1360969"/>
                  <a:gd name="connsiteY0" fmla="*/ 0 h 6858000"/>
                  <a:gd name="connsiteX1" fmla="*/ 1360969 w 1360969"/>
                  <a:gd name="connsiteY1" fmla="*/ 0 h 6858000"/>
                  <a:gd name="connsiteX2" fmla="*/ 457200 w 1360969"/>
                  <a:gd name="connsiteY2" fmla="*/ 6858000 h 6858000"/>
                  <a:gd name="connsiteX3" fmla="*/ 0 w 1360969"/>
                  <a:gd name="connsiteY3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0969" h="6858000">
                    <a:moveTo>
                      <a:pt x="903769" y="0"/>
                    </a:moveTo>
                    <a:lnTo>
                      <a:pt x="1360969" y="0"/>
                    </a:lnTo>
                    <a:lnTo>
                      <a:pt x="457200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0D2240">
                  <a:alpha val="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4685" tIns="47343" rIns="94685" bIns="47343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66774CC9-542D-F645-A1B9-0BE2E4B68180}"/>
                  </a:ext>
                </a:extLst>
              </p:cNvPr>
              <p:cNvSpPr/>
              <p:nvPr/>
            </p:nvSpPr>
            <p:spPr>
              <a:xfrm>
                <a:off x="5271561" y="0"/>
                <a:ext cx="1360969" cy="6858000"/>
              </a:xfrm>
              <a:custGeom>
                <a:avLst/>
                <a:gdLst>
                  <a:gd name="connsiteX0" fmla="*/ 903769 w 1360969"/>
                  <a:gd name="connsiteY0" fmla="*/ 0 h 6858000"/>
                  <a:gd name="connsiteX1" fmla="*/ 1360969 w 1360969"/>
                  <a:gd name="connsiteY1" fmla="*/ 0 h 6858000"/>
                  <a:gd name="connsiteX2" fmla="*/ 457200 w 1360969"/>
                  <a:gd name="connsiteY2" fmla="*/ 6858000 h 6858000"/>
                  <a:gd name="connsiteX3" fmla="*/ 0 w 1360969"/>
                  <a:gd name="connsiteY3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0969" h="6858000">
                    <a:moveTo>
                      <a:pt x="903769" y="0"/>
                    </a:moveTo>
                    <a:lnTo>
                      <a:pt x="1360969" y="0"/>
                    </a:lnTo>
                    <a:lnTo>
                      <a:pt x="457200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0D2240">
                  <a:alpha val="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4685" tIns="47343" rIns="94685" bIns="47343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</p:grpSp>
      </p:grp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1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50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2C74E7-5A3E-AFCA-DCD1-F30C658B7D2D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90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138AD2-EFC0-BE54-E28E-3B61CECDF92B}"/>
              </a:ext>
            </a:extLst>
          </p:cNvPr>
          <p:cNvGrpSpPr/>
          <p:nvPr userDrawn="1"/>
        </p:nvGrpSpPr>
        <p:grpSpPr>
          <a:xfrm>
            <a:off x="-165759" y="-8021"/>
            <a:ext cx="12357759" cy="6866021"/>
            <a:chOff x="-165759" y="-8021"/>
            <a:chExt cx="12357759" cy="6866021"/>
          </a:xfrm>
        </p:grpSpPr>
        <p:sp>
          <p:nvSpPr>
            <p:cNvPr id="7" name="Background - Solid">
              <a:extLst>
                <a:ext uri="{FF2B5EF4-FFF2-40B4-BE49-F238E27FC236}">
                  <a16:creationId xmlns:a16="http://schemas.microsoft.com/office/drawing/2014/main" id="{168D6320-8B75-EBD5-3113-8195718AED00}"/>
                </a:ext>
              </a:extLst>
            </p:cNvPr>
            <p:cNvSpPr/>
            <p:nvPr userDrawn="1"/>
          </p:nvSpPr>
          <p:spPr>
            <a:xfrm rot="10800000"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r>
                <a:rPr lang="en-US" dirty="0">
                  <a:solidFill>
                    <a:schemeClr val="lt1">
                      <a:alpha val="44000"/>
                    </a:schemeClr>
                  </a:solidFill>
                </a:rPr>
                <a:t>aa</a:t>
              </a:r>
            </a:p>
          </p:txBody>
        </p:sp>
        <p:sp>
          <p:nvSpPr>
            <p:cNvPr id="8" name="Slice - Solid">
              <a:extLst>
                <a:ext uri="{FF2B5EF4-FFF2-40B4-BE49-F238E27FC236}">
                  <a16:creationId xmlns:a16="http://schemas.microsoft.com/office/drawing/2014/main" id="{585D9042-D4FA-CA8B-F235-4C1A902C1A7F}"/>
                </a:ext>
              </a:extLst>
            </p:cNvPr>
            <p:cNvSpPr/>
            <p:nvPr userDrawn="1"/>
          </p:nvSpPr>
          <p:spPr>
            <a:xfrm rot="10800000">
              <a:off x="-165759" y="-8021"/>
              <a:ext cx="11187128" cy="6866021"/>
            </a:xfrm>
            <a:custGeom>
              <a:avLst/>
              <a:gdLst>
                <a:gd name="connsiteX0" fmla="*/ 1588447 w 11187128"/>
                <a:gd name="connsiteY0" fmla="*/ 0 h 6866021"/>
                <a:gd name="connsiteX1" fmla="*/ 5139450 w 11187128"/>
                <a:gd name="connsiteY1" fmla="*/ 4711 h 6866021"/>
                <a:gd name="connsiteX2" fmla="*/ 5140539 w 11187128"/>
                <a:gd name="connsiteY2" fmla="*/ 0 h 6866021"/>
                <a:gd name="connsiteX3" fmla="*/ 11187128 w 11187128"/>
                <a:gd name="connsiteY3" fmla="*/ 8021 h 6866021"/>
                <a:gd name="connsiteX4" fmla="*/ 11187128 w 11187128"/>
                <a:gd name="connsiteY4" fmla="*/ 6866021 h 6866021"/>
                <a:gd name="connsiteX5" fmla="*/ 7635036 w 11187128"/>
                <a:gd name="connsiteY5" fmla="*/ 6866021 h 6866021"/>
                <a:gd name="connsiteX6" fmla="*/ 3552092 w 11187128"/>
                <a:gd name="connsiteY6" fmla="*/ 6866021 h 6866021"/>
                <a:gd name="connsiteX7" fmla="*/ 0 w 11187128"/>
                <a:gd name="connsiteY7" fmla="*/ 6866021 h 686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87128" h="6866021">
                  <a:moveTo>
                    <a:pt x="1588447" y="0"/>
                  </a:moveTo>
                  <a:lnTo>
                    <a:pt x="5139450" y="4711"/>
                  </a:lnTo>
                  <a:lnTo>
                    <a:pt x="5140539" y="0"/>
                  </a:lnTo>
                  <a:lnTo>
                    <a:pt x="11187128" y="8021"/>
                  </a:lnTo>
                  <a:lnTo>
                    <a:pt x="11187128" y="6866021"/>
                  </a:lnTo>
                  <a:lnTo>
                    <a:pt x="7635036" y="6866021"/>
                  </a:lnTo>
                  <a:lnTo>
                    <a:pt x="3552092" y="6866021"/>
                  </a:lnTo>
                  <a:lnTo>
                    <a:pt x="0" y="6866021"/>
                  </a:lnTo>
                  <a:close/>
                </a:path>
              </a:pathLst>
            </a:cu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40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128937-A975-D8FD-7664-B71F4AA72669}"/>
              </a:ext>
            </a:extLst>
          </p:cNvPr>
          <p:cNvGrpSpPr/>
          <p:nvPr userDrawn="1"/>
        </p:nvGrpSpPr>
        <p:grpSpPr>
          <a:xfrm>
            <a:off x="0" y="-8022"/>
            <a:ext cx="12192000" cy="6866022"/>
            <a:chOff x="0" y="-8022"/>
            <a:chExt cx="12192000" cy="6866022"/>
          </a:xfrm>
        </p:grpSpPr>
        <p:sp>
          <p:nvSpPr>
            <p:cNvPr id="8" name="Background - Solid">
              <a:extLst>
                <a:ext uri="{FF2B5EF4-FFF2-40B4-BE49-F238E27FC236}">
                  <a16:creationId xmlns:a16="http://schemas.microsoft.com/office/drawing/2014/main" id="{CF15B74C-0297-D31C-0C16-DF4A9001EF2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r>
                <a:rPr lang="en-US" dirty="0">
                  <a:solidFill>
                    <a:schemeClr val="bg1">
                      <a:alpha val="44000"/>
                    </a:schemeClr>
                  </a:solidFill>
                </a:rPr>
                <a:t>aa</a:t>
              </a:r>
            </a:p>
          </p:txBody>
        </p:sp>
        <p:sp>
          <p:nvSpPr>
            <p:cNvPr id="9" name="Background - Solid">
              <a:extLst>
                <a:ext uri="{FF2B5EF4-FFF2-40B4-BE49-F238E27FC236}">
                  <a16:creationId xmlns:a16="http://schemas.microsoft.com/office/drawing/2014/main" id="{939BDFE8-86BC-5C3F-37C0-8EE684C2D623}"/>
                </a:ext>
              </a:extLst>
            </p:cNvPr>
            <p:cNvSpPr/>
            <p:nvPr/>
          </p:nvSpPr>
          <p:spPr>
            <a:xfrm>
              <a:off x="4556963" y="-8022"/>
              <a:ext cx="7635036" cy="6866021"/>
            </a:xfrm>
            <a:custGeom>
              <a:avLst/>
              <a:gdLst>
                <a:gd name="connsiteX0" fmla="*/ 0 w 6978316"/>
                <a:gd name="connsiteY0" fmla="*/ 0 h 6858000"/>
                <a:gd name="connsiteX1" fmla="*/ 6978316 w 6978316"/>
                <a:gd name="connsiteY1" fmla="*/ 0 h 6858000"/>
                <a:gd name="connsiteX2" fmla="*/ 6978316 w 6978316"/>
                <a:gd name="connsiteY2" fmla="*/ 6858000 h 6858000"/>
                <a:gd name="connsiteX3" fmla="*/ 0 w 6978316"/>
                <a:gd name="connsiteY3" fmla="*/ 6858000 h 6858000"/>
                <a:gd name="connsiteX4" fmla="*/ 0 w 6978316"/>
                <a:gd name="connsiteY4" fmla="*/ 0 h 6858000"/>
                <a:gd name="connsiteX0" fmla="*/ 3649579 w 6978316"/>
                <a:gd name="connsiteY0" fmla="*/ 0 h 6858000"/>
                <a:gd name="connsiteX1" fmla="*/ 6978316 w 6978316"/>
                <a:gd name="connsiteY1" fmla="*/ 0 h 6858000"/>
                <a:gd name="connsiteX2" fmla="*/ 6978316 w 6978316"/>
                <a:gd name="connsiteY2" fmla="*/ 6858000 h 6858000"/>
                <a:gd name="connsiteX3" fmla="*/ 0 w 6978316"/>
                <a:gd name="connsiteY3" fmla="*/ 6858000 h 6858000"/>
                <a:gd name="connsiteX4" fmla="*/ 3649579 w 6978316"/>
                <a:gd name="connsiteY4" fmla="*/ 0 h 6858000"/>
                <a:gd name="connsiteX0" fmla="*/ 505326 w 6978316"/>
                <a:gd name="connsiteY0" fmla="*/ 0 h 6866021"/>
                <a:gd name="connsiteX1" fmla="*/ 6978316 w 6978316"/>
                <a:gd name="connsiteY1" fmla="*/ 8021 h 6866021"/>
                <a:gd name="connsiteX2" fmla="*/ 6978316 w 6978316"/>
                <a:gd name="connsiteY2" fmla="*/ 6866021 h 6866021"/>
                <a:gd name="connsiteX3" fmla="*/ 0 w 6978316"/>
                <a:gd name="connsiteY3" fmla="*/ 6866021 h 6866021"/>
                <a:gd name="connsiteX4" fmla="*/ 505326 w 6978316"/>
                <a:gd name="connsiteY4" fmla="*/ 0 h 6866021"/>
                <a:gd name="connsiteX0" fmla="*/ 1700463 w 8173453"/>
                <a:gd name="connsiteY0" fmla="*/ 0 h 6866021"/>
                <a:gd name="connsiteX1" fmla="*/ 8173453 w 8173453"/>
                <a:gd name="connsiteY1" fmla="*/ 8021 h 6866021"/>
                <a:gd name="connsiteX2" fmla="*/ 8173453 w 8173453"/>
                <a:gd name="connsiteY2" fmla="*/ 6866021 h 6866021"/>
                <a:gd name="connsiteX3" fmla="*/ 0 w 8173453"/>
                <a:gd name="connsiteY3" fmla="*/ 6866021 h 6866021"/>
                <a:gd name="connsiteX4" fmla="*/ 1700463 w 8173453"/>
                <a:gd name="connsiteY4" fmla="*/ 0 h 686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3453" h="6866021">
                  <a:moveTo>
                    <a:pt x="1700463" y="0"/>
                  </a:moveTo>
                  <a:lnTo>
                    <a:pt x="8173453" y="8021"/>
                  </a:lnTo>
                  <a:lnTo>
                    <a:pt x="8173453" y="6866021"/>
                  </a:lnTo>
                  <a:lnTo>
                    <a:pt x="0" y="6866021"/>
                  </a:lnTo>
                  <a:lnTo>
                    <a:pt x="17004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r>
                <a:rPr lang="en-US" dirty="0">
                  <a:solidFill>
                    <a:schemeClr val="lt1">
                      <a:alpha val="44000"/>
                    </a:schemeClr>
                  </a:solidFill>
                </a:rPr>
                <a:t>A,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66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128937-A975-D8FD-7664-B71F4AA72669}"/>
              </a:ext>
            </a:extLst>
          </p:cNvPr>
          <p:cNvGrpSpPr/>
          <p:nvPr userDrawn="1"/>
        </p:nvGrpSpPr>
        <p:grpSpPr>
          <a:xfrm>
            <a:off x="0" y="-8022"/>
            <a:ext cx="12192000" cy="6866022"/>
            <a:chOff x="0" y="-8022"/>
            <a:chExt cx="12192000" cy="6866022"/>
          </a:xfrm>
        </p:grpSpPr>
        <p:sp>
          <p:nvSpPr>
            <p:cNvPr id="8" name="Background - Solid">
              <a:extLst>
                <a:ext uri="{FF2B5EF4-FFF2-40B4-BE49-F238E27FC236}">
                  <a16:creationId xmlns:a16="http://schemas.microsoft.com/office/drawing/2014/main" id="{CF15B74C-0297-D31C-0C16-DF4A9001EF2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r>
                <a:rPr lang="en-US" dirty="0">
                  <a:solidFill>
                    <a:schemeClr val="bg1">
                      <a:alpha val="44000"/>
                    </a:schemeClr>
                  </a:solidFill>
                </a:rPr>
                <a:t>aa</a:t>
              </a:r>
            </a:p>
          </p:txBody>
        </p:sp>
        <p:sp>
          <p:nvSpPr>
            <p:cNvPr id="9" name="Background - Solid">
              <a:extLst>
                <a:ext uri="{FF2B5EF4-FFF2-40B4-BE49-F238E27FC236}">
                  <a16:creationId xmlns:a16="http://schemas.microsoft.com/office/drawing/2014/main" id="{939BDFE8-86BC-5C3F-37C0-8EE684C2D623}"/>
                </a:ext>
              </a:extLst>
            </p:cNvPr>
            <p:cNvSpPr/>
            <p:nvPr/>
          </p:nvSpPr>
          <p:spPr>
            <a:xfrm>
              <a:off x="4556963" y="-8022"/>
              <a:ext cx="7635036" cy="6866021"/>
            </a:xfrm>
            <a:custGeom>
              <a:avLst/>
              <a:gdLst>
                <a:gd name="connsiteX0" fmla="*/ 0 w 6978316"/>
                <a:gd name="connsiteY0" fmla="*/ 0 h 6858000"/>
                <a:gd name="connsiteX1" fmla="*/ 6978316 w 6978316"/>
                <a:gd name="connsiteY1" fmla="*/ 0 h 6858000"/>
                <a:gd name="connsiteX2" fmla="*/ 6978316 w 6978316"/>
                <a:gd name="connsiteY2" fmla="*/ 6858000 h 6858000"/>
                <a:gd name="connsiteX3" fmla="*/ 0 w 6978316"/>
                <a:gd name="connsiteY3" fmla="*/ 6858000 h 6858000"/>
                <a:gd name="connsiteX4" fmla="*/ 0 w 6978316"/>
                <a:gd name="connsiteY4" fmla="*/ 0 h 6858000"/>
                <a:gd name="connsiteX0" fmla="*/ 3649579 w 6978316"/>
                <a:gd name="connsiteY0" fmla="*/ 0 h 6858000"/>
                <a:gd name="connsiteX1" fmla="*/ 6978316 w 6978316"/>
                <a:gd name="connsiteY1" fmla="*/ 0 h 6858000"/>
                <a:gd name="connsiteX2" fmla="*/ 6978316 w 6978316"/>
                <a:gd name="connsiteY2" fmla="*/ 6858000 h 6858000"/>
                <a:gd name="connsiteX3" fmla="*/ 0 w 6978316"/>
                <a:gd name="connsiteY3" fmla="*/ 6858000 h 6858000"/>
                <a:gd name="connsiteX4" fmla="*/ 3649579 w 6978316"/>
                <a:gd name="connsiteY4" fmla="*/ 0 h 6858000"/>
                <a:gd name="connsiteX0" fmla="*/ 505326 w 6978316"/>
                <a:gd name="connsiteY0" fmla="*/ 0 h 6866021"/>
                <a:gd name="connsiteX1" fmla="*/ 6978316 w 6978316"/>
                <a:gd name="connsiteY1" fmla="*/ 8021 h 6866021"/>
                <a:gd name="connsiteX2" fmla="*/ 6978316 w 6978316"/>
                <a:gd name="connsiteY2" fmla="*/ 6866021 h 6866021"/>
                <a:gd name="connsiteX3" fmla="*/ 0 w 6978316"/>
                <a:gd name="connsiteY3" fmla="*/ 6866021 h 6866021"/>
                <a:gd name="connsiteX4" fmla="*/ 505326 w 6978316"/>
                <a:gd name="connsiteY4" fmla="*/ 0 h 6866021"/>
                <a:gd name="connsiteX0" fmla="*/ 1700463 w 8173453"/>
                <a:gd name="connsiteY0" fmla="*/ 0 h 6866021"/>
                <a:gd name="connsiteX1" fmla="*/ 8173453 w 8173453"/>
                <a:gd name="connsiteY1" fmla="*/ 8021 h 6866021"/>
                <a:gd name="connsiteX2" fmla="*/ 8173453 w 8173453"/>
                <a:gd name="connsiteY2" fmla="*/ 6866021 h 6866021"/>
                <a:gd name="connsiteX3" fmla="*/ 0 w 8173453"/>
                <a:gd name="connsiteY3" fmla="*/ 6866021 h 6866021"/>
                <a:gd name="connsiteX4" fmla="*/ 1700463 w 8173453"/>
                <a:gd name="connsiteY4" fmla="*/ 0 h 686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3453" h="6866021">
                  <a:moveTo>
                    <a:pt x="1700463" y="0"/>
                  </a:moveTo>
                  <a:lnTo>
                    <a:pt x="8173453" y="8021"/>
                  </a:lnTo>
                  <a:lnTo>
                    <a:pt x="8173453" y="6866021"/>
                  </a:lnTo>
                  <a:lnTo>
                    <a:pt x="0" y="6866021"/>
                  </a:lnTo>
                  <a:lnTo>
                    <a:pt x="17004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r>
                <a:rPr lang="en-US" dirty="0">
                  <a:solidFill>
                    <a:schemeClr val="lt1">
                      <a:alpha val="44000"/>
                    </a:schemeClr>
                  </a:solidFill>
                </a:rPr>
                <a:t>A,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2CC58A6-5F92-59CD-4A41-EC1E5CFF5758}"/>
              </a:ext>
            </a:extLst>
          </p:cNvPr>
          <p:cNvSpPr/>
          <p:nvPr userDrawn="1"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A41A12-ADBE-1BF1-2D37-B1E6CCA9FFE3}"/>
              </a:ext>
            </a:extLst>
          </p:cNvPr>
          <p:cNvGrpSpPr/>
          <p:nvPr userDrawn="1"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A192462-0168-F4E9-A5A5-90C5309E4D5B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211459F-DC91-A240-289F-9B885AAF5CD6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60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C5806-EDB6-2AF1-BA20-59178BB3E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40F04-18A3-05CC-93D5-8B935C8B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85687-A76A-E898-7B60-66549F32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428A-75A6-784F-B295-A266C89FC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20D58-2FA8-48FB-92FC-6044E856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ADAC1-CE36-38DF-2EF9-E89ED36B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E85F-CA86-DA4F-9BF5-255B77C8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4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3B06EB3-25D1-F725-9205-EF747398575A}"/>
              </a:ext>
            </a:extLst>
          </p:cNvPr>
          <p:cNvSpPr/>
          <p:nvPr userDrawn="1"/>
        </p:nvSpPr>
        <p:spPr>
          <a:xfrm rot="10800000" flipV="1">
            <a:off x="0" y="3451034"/>
            <a:ext cx="12192000" cy="3428999"/>
          </a:xfrm>
          <a:custGeom>
            <a:avLst/>
            <a:gdLst>
              <a:gd name="connsiteX0" fmla="*/ 6858000 w 6858000"/>
              <a:gd name="connsiteY0" fmla="*/ 1978237 h 1978237"/>
              <a:gd name="connsiteX1" fmla="*/ 6858000 w 6858000"/>
              <a:gd name="connsiteY1" fmla="*/ 0 h 1978237"/>
              <a:gd name="connsiteX2" fmla="*/ 0 w 6858000"/>
              <a:gd name="connsiteY2" fmla="*/ 922089 h 1978237"/>
              <a:gd name="connsiteX3" fmla="*/ 0 w 6858000"/>
              <a:gd name="connsiteY3" fmla="*/ 1978237 h 197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978237">
                <a:moveTo>
                  <a:pt x="6858000" y="1978237"/>
                </a:move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93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B09E638-0A33-BD8D-EF9D-131CE48AEBEC}"/>
              </a:ext>
            </a:extLst>
          </p:cNvPr>
          <p:cNvGrpSpPr/>
          <p:nvPr userDrawn="1"/>
        </p:nvGrpSpPr>
        <p:grpSpPr>
          <a:xfrm>
            <a:off x="0" y="-8022"/>
            <a:ext cx="12192000" cy="6866022"/>
            <a:chOff x="0" y="-8022"/>
            <a:chExt cx="12192000" cy="6866022"/>
          </a:xfrm>
        </p:grpSpPr>
        <p:sp>
          <p:nvSpPr>
            <p:cNvPr id="10" name="Background - Solid">
              <a:extLst>
                <a:ext uri="{FF2B5EF4-FFF2-40B4-BE49-F238E27FC236}">
                  <a16:creationId xmlns:a16="http://schemas.microsoft.com/office/drawing/2014/main" id="{925977B4-C602-8D6C-6A7B-44C765AFA3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6B00819-6582-02B3-44BE-19D404134C3B}"/>
                </a:ext>
              </a:extLst>
            </p:cNvPr>
            <p:cNvGrpSpPr/>
            <p:nvPr/>
          </p:nvGrpSpPr>
          <p:grpSpPr>
            <a:xfrm>
              <a:off x="2021885" y="-8022"/>
              <a:ext cx="10170115" cy="174639"/>
              <a:chOff x="2021885" y="-1574"/>
              <a:chExt cx="10417812" cy="268274"/>
            </a:xfrm>
          </p:grpSpPr>
          <p:sp>
            <p:nvSpPr>
              <p:cNvPr id="13" name="Background - Solid">
                <a:extLst>
                  <a:ext uri="{FF2B5EF4-FFF2-40B4-BE49-F238E27FC236}">
                    <a16:creationId xmlns:a16="http://schemas.microsoft.com/office/drawing/2014/main" id="{9FB2979B-AE0E-62B0-58A6-392A9C8CCD2F}"/>
                  </a:ext>
                </a:extLst>
              </p:cNvPr>
              <p:cNvSpPr/>
              <p:nvPr/>
            </p:nvSpPr>
            <p:spPr>
              <a:xfrm>
                <a:off x="2021885" y="-1574"/>
                <a:ext cx="1492331" cy="268274"/>
              </a:xfrm>
              <a:prstGeom prst="rect">
                <a:avLst/>
              </a:prstGeom>
              <a:solidFill>
                <a:srgbClr val="EBB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4" name="Background - Solid">
                <a:extLst>
                  <a:ext uri="{FF2B5EF4-FFF2-40B4-BE49-F238E27FC236}">
                    <a16:creationId xmlns:a16="http://schemas.microsoft.com/office/drawing/2014/main" id="{0EBC0316-CA05-9603-7866-F1A262439FBD}"/>
                  </a:ext>
                </a:extLst>
              </p:cNvPr>
              <p:cNvSpPr/>
              <p:nvPr/>
            </p:nvSpPr>
            <p:spPr>
              <a:xfrm>
                <a:off x="3509465" y="-1574"/>
                <a:ext cx="1492331" cy="268274"/>
              </a:xfrm>
              <a:prstGeom prst="rect">
                <a:avLst/>
              </a:prstGeom>
              <a:solidFill>
                <a:srgbClr val="407C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5" name="Background - Solid">
                <a:extLst>
                  <a:ext uri="{FF2B5EF4-FFF2-40B4-BE49-F238E27FC236}">
                    <a16:creationId xmlns:a16="http://schemas.microsoft.com/office/drawing/2014/main" id="{96467501-7C6D-9B2A-32CC-C6DB1BCABFE0}"/>
                  </a:ext>
                </a:extLst>
              </p:cNvPr>
              <p:cNvSpPr/>
              <p:nvPr/>
            </p:nvSpPr>
            <p:spPr>
              <a:xfrm>
                <a:off x="4997045" y="-1574"/>
                <a:ext cx="1492331" cy="268274"/>
              </a:xfrm>
              <a:prstGeom prst="rect">
                <a:avLst/>
              </a:prstGeom>
              <a:solidFill>
                <a:srgbClr val="FF5C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6" name="Background - Solid">
                <a:extLst>
                  <a:ext uri="{FF2B5EF4-FFF2-40B4-BE49-F238E27FC236}">
                    <a16:creationId xmlns:a16="http://schemas.microsoft.com/office/drawing/2014/main" id="{5DB76155-84F0-6B4E-A668-0536B0368C61}"/>
                  </a:ext>
                </a:extLst>
              </p:cNvPr>
              <p:cNvSpPr/>
              <p:nvPr/>
            </p:nvSpPr>
            <p:spPr>
              <a:xfrm>
                <a:off x="6484625" y="-1574"/>
                <a:ext cx="1492331" cy="268274"/>
              </a:xfrm>
              <a:prstGeom prst="rect">
                <a:avLst/>
              </a:prstGeom>
              <a:solidFill>
                <a:srgbClr val="B3B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7" name="Background - Solid">
                <a:extLst>
                  <a:ext uri="{FF2B5EF4-FFF2-40B4-BE49-F238E27FC236}">
                    <a16:creationId xmlns:a16="http://schemas.microsoft.com/office/drawing/2014/main" id="{73B0FF6D-C58F-FF65-7AD1-33FA94AE3B0B}"/>
                  </a:ext>
                </a:extLst>
              </p:cNvPr>
              <p:cNvSpPr/>
              <p:nvPr/>
            </p:nvSpPr>
            <p:spPr>
              <a:xfrm>
                <a:off x="7972205" y="-1574"/>
                <a:ext cx="1492331" cy="268274"/>
              </a:xfrm>
              <a:prstGeom prst="rect">
                <a:avLst/>
              </a:prstGeom>
              <a:solidFill>
                <a:srgbClr val="7A26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8" name="Background - Solid">
                <a:extLst>
                  <a:ext uri="{FF2B5EF4-FFF2-40B4-BE49-F238E27FC236}">
                    <a16:creationId xmlns:a16="http://schemas.microsoft.com/office/drawing/2014/main" id="{A9343DE0-2EBE-8273-5320-5F1D6DF68CF2}"/>
                  </a:ext>
                </a:extLst>
              </p:cNvPr>
              <p:cNvSpPr/>
              <p:nvPr/>
            </p:nvSpPr>
            <p:spPr>
              <a:xfrm>
                <a:off x="9459785" y="-1574"/>
                <a:ext cx="1492331" cy="268274"/>
              </a:xfrm>
              <a:prstGeom prst="rect">
                <a:avLst/>
              </a:prstGeom>
              <a:solidFill>
                <a:srgbClr val="00AC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9" name="Background - Solid">
                <a:extLst>
                  <a:ext uri="{FF2B5EF4-FFF2-40B4-BE49-F238E27FC236}">
                    <a16:creationId xmlns:a16="http://schemas.microsoft.com/office/drawing/2014/main" id="{8EE76241-EBA0-A575-0972-5B5AE92858AD}"/>
                  </a:ext>
                </a:extLst>
              </p:cNvPr>
              <p:cNvSpPr/>
              <p:nvPr/>
            </p:nvSpPr>
            <p:spPr>
              <a:xfrm>
                <a:off x="10947366" y="-1574"/>
                <a:ext cx="1492331" cy="268274"/>
              </a:xfrm>
              <a:prstGeom prst="rect">
                <a:avLst/>
              </a:prstGeom>
              <a:solidFill>
                <a:srgbClr val="0033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</p:grp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83EC3B6-C230-EE19-4CEC-39EBF76C2AAC}"/>
                </a:ext>
              </a:extLst>
            </p:cNvPr>
            <p:cNvSpPr/>
            <p:nvPr/>
          </p:nvSpPr>
          <p:spPr>
            <a:xfrm>
              <a:off x="0" y="-8022"/>
              <a:ext cx="2193729" cy="6866022"/>
            </a:xfrm>
            <a:custGeom>
              <a:avLst/>
              <a:gdLst>
                <a:gd name="connsiteX0" fmla="*/ 372975 w 2193729"/>
                <a:gd name="connsiteY0" fmla="*/ 0 h 6866022"/>
                <a:gd name="connsiteX1" fmla="*/ 1774629 w 2193729"/>
                <a:gd name="connsiteY1" fmla="*/ 0 h 6866022"/>
                <a:gd name="connsiteX2" fmla="*/ 2193729 w 2193729"/>
                <a:gd name="connsiteY2" fmla="*/ 0 h 6866022"/>
                <a:gd name="connsiteX3" fmla="*/ 605282 w 2193729"/>
                <a:gd name="connsiteY3" fmla="*/ 6866021 h 6866022"/>
                <a:gd name="connsiteX4" fmla="*/ 469279 w 2193729"/>
                <a:gd name="connsiteY4" fmla="*/ 6865841 h 6866022"/>
                <a:gd name="connsiteX5" fmla="*/ 469279 w 2193729"/>
                <a:gd name="connsiteY5" fmla="*/ 6866022 h 6866022"/>
                <a:gd name="connsiteX6" fmla="*/ 0 w 2193729"/>
                <a:gd name="connsiteY6" fmla="*/ 6866022 h 6866022"/>
                <a:gd name="connsiteX7" fmla="*/ 0 w 2193729"/>
                <a:gd name="connsiteY7" fmla="*/ 8022 h 6866022"/>
                <a:gd name="connsiteX8" fmla="*/ 372975 w 2193729"/>
                <a:gd name="connsiteY8" fmla="*/ 8022 h 686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3729" h="6866022">
                  <a:moveTo>
                    <a:pt x="372975" y="0"/>
                  </a:moveTo>
                  <a:lnTo>
                    <a:pt x="1774629" y="0"/>
                  </a:lnTo>
                  <a:lnTo>
                    <a:pt x="2193729" y="0"/>
                  </a:lnTo>
                  <a:lnTo>
                    <a:pt x="605282" y="6866021"/>
                  </a:lnTo>
                  <a:lnTo>
                    <a:pt x="469279" y="6865841"/>
                  </a:lnTo>
                  <a:lnTo>
                    <a:pt x="469279" y="6866022"/>
                  </a:lnTo>
                  <a:lnTo>
                    <a:pt x="0" y="6866022"/>
                  </a:lnTo>
                  <a:lnTo>
                    <a:pt x="0" y="8022"/>
                  </a:lnTo>
                  <a:lnTo>
                    <a:pt x="372975" y="80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59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925977B4-C602-8D6C-6A7B-44C765AFA3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83EC3B6-C230-EE19-4CEC-39EBF76C2AAC}"/>
              </a:ext>
            </a:extLst>
          </p:cNvPr>
          <p:cNvSpPr/>
          <p:nvPr/>
        </p:nvSpPr>
        <p:spPr>
          <a:xfrm>
            <a:off x="0" y="-8022"/>
            <a:ext cx="2193729" cy="6866022"/>
          </a:xfrm>
          <a:custGeom>
            <a:avLst/>
            <a:gdLst>
              <a:gd name="connsiteX0" fmla="*/ 372975 w 2193729"/>
              <a:gd name="connsiteY0" fmla="*/ 0 h 6866022"/>
              <a:gd name="connsiteX1" fmla="*/ 1774629 w 2193729"/>
              <a:gd name="connsiteY1" fmla="*/ 0 h 6866022"/>
              <a:gd name="connsiteX2" fmla="*/ 2193729 w 2193729"/>
              <a:gd name="connsiteY2" fmla="*/ 0 h 6866022"/>
              <a:gd name="connsiteX3" fmla="*/ 605282 w 2193729"/>
              <a:gd name="connsiteY3" fmla="*/ 6866021 h 6866022"/>
              <a:gd name="connsiteX4" fmla="*/ 469279 w 2193729"/>
              <a:gd name="connsiteY4" fmla="*/ 6865841 h 6866022"/>
              <a:gd name="connsiteX5" fmla="*/ 469279 w 2193729"/>
              <a:gd name="connsiteY5" fmla="*/ 6866022 h 6866022"/>
              <a:gd name="connsiteX6" fmla="*/ 0 w 2193729"/>
              <a:gd name="connsiteY6" fmla="*/ 6866022 h 6866022"/>
              <a:gd name="connsiteX7" fmla="*/ 0 w 2193729"/>
              <a:gd name="connsiteY7" fmla="*/ 8022 h 6866022"/>
              <a:gd name="connsiteX8" fmla="*/ 372975 w 2193729"/>
              <a:gd name="connsiteY8" fmla="*/ 8022 h 686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3729" h="6866022">
                <a:moveTo>
                  <a:pt x="372975" y="0"/>
                </a:moveTo>
                <a:lnTo>
                  <a:pt x="1774629" y="0"/>
                </a:lnTo>
                <a:lnTo>
                  <a:pt x="2193729" y="0"/>
                </a:lnTo>
                <a:lnTo>
                  <a:pt x="605282" y="6866021"/>
                </a:lnTo>
                <a:lnTo>
                  <a:pt x="469279" y="6865841"/>
                </a:lnTo>
                <a:lnTo>
                  <a:pt x="469279" y="6866022"/>
                </a:lnTo>
                <a:lnTo>
                  <a:pt x="0" y="6866022"/>
                </a:lnTo>
                <a:lnTo>
                  <a:pt x="0" y="8022"/>
                </a:lnTo>
                <a:lnTo>
                  <a:pt x="372975" y="8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30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FCA3B97-2395-2E49-3664-1A72163C8181}"/>
              </a:ext>
            </a:extLst>
          </p:cNvPr>
          <p:cNvSpPr/>
          <p:nvPr userDrawn="1"/>
        </p:nvSpPr>
        <p:spPr>
          <a:xfrm rot="10800000" flipV="1">
            <a:off x="0" y="3517136"/>
            <a:ext cx="12192000" cy="3428999"/>
          </a:xfrm>
          <a:custGeom>
            <a:avLst/>
            <a:gdLst>
              <a:gd name="connsiteX0" fmla="*/ 6858000 w 6858000"/>
              <a:gd name="connsiteY0" fmla="*/ 1978237 h 1978237"/>
              <a:gd name="connsiteX1" fmla="*/ 6858000 w 6858000"/>
              <a:gd name="connsiteY1" fmla="*/ 0 h 1978237"/>
              <a:gd name="connsiteX2" fmla="*/ 0 w 6858000"/>
              <a:gd name="connsiteY2" fmla="*/ 922089 h 1978237"/>
              <a:gd name="connsiteX3" fmla="*/ 0 w 6858000"/>
              <a:gd name="connsiteY3" fmla="*/ 1978237 h 197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978237">
                <a:moveTo>
                  <a:pt x="6858000" y="1978237"/>
                </a:move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64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7D4130B-DFAC-123A-76F8-6446387BA6A8}"/>
              </a:ext>
            </a:extLst>
          </p:cNvPr>
          <p:cNvSpPr/>
          <p:nvPr userDrawn="1"/>
        </p:nvSpPr>
        <p:spPr>
          <a:xfrm>
            <a:off x="3274927" y="-8022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0338D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16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707A-6BF3-7F41-BF25-D121B80B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8DA7-EB25-0A4D-AFFE-9F109FA7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81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230E48-E98F-3B4A-B035-286A8E491E1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12EB3CF-D9C7-6A43-9572-2FD29EB93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8045D26-8C33-294E-98EE-70FFFD7130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0991150-1FA1-B94F-9E36-C0849AD9E98A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54B4AE-E7BB-FE47-8A11-B7A39D99E298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19">
            <a:extLst>
              <a:ext uri="{FF2B5EF4-FFF2-40B4-BE49-F238E27FC236}">
                <a16:creationId xmlns:a16="http://schemas.microsoft.com/office/drawing/2014/main" id="{3C4CAAAC-B9EF-4240-A7A1-7A5F45378BB7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12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1E0CEC9-9D2F-5544-87AE-66A08FEBD4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0818" y="346722"/>
            <a:ext cx="9144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CAD6617-8761-4247-A702-E4F2A27BAE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163" y="1392238"/>
            <a:ext cx="5684837" cy="4879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230E48-E98F-3B4A-B035-286A8E491E1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12EB3CF-D9C7-6A43-9572-2FD29EB93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8045D26-8C33-294E-98EE-70FFFD7130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0991150-1FA1-B94F-9E36-C0849AD9E98A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54B4AE-E7BB-FE47-8A11-B7A39D99E298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19">
            <a:extLst>
              <a:ext uri="{FF2B5EF4-FFF2-40B4-BE49-F238E27FC236}">
                <a16:creationId xmlns:a16="http://schemas.microsoft.com/office/drawing/2014/main" id="{3C4CAAAC-B9EF-4240-A7A1-7A5F45378BB7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6BCC36-4B75-9949-9C55-D7B729C66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1193" y="450565"/>
            <a:ext cx="10515600" cy="70671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001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BB8F37-0E51-C443-92E6-10DF36121090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A6B55DA-FCD9-A84C-9BCE-A69F52E4E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4315B66-EBD7-0A42-ACB2-9E41FC05845F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68BA2A-274A-4D46-995B-C2A36B15C76A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AF04690-718A-5840-8633-94801BEDE96B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19">
            <a:extLst>
              <a:ext uri="{FF2B5EF4-FFF2-40B4-BE49-F238E27FC236}">
                <a16:creationId xmlns:a16="http://schemas.microsoft.com/office/drawing/2014/main" id="{0FBA4552-0C65-DD4B-AC3A-C53B06E838B2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D5F0FFC-64E5-984E-8312-ADD1A478E1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5755" y="1269612"/>
            <a:ext cx="4343884" cy="4830763"/>
          </a:xfrm>
          <a:ln w="28575">
            <a:solidFill>
              <a:schemeClr val="accent2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C04F88-9FFE-6240-A06C-F03D42D74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0945393-5477-1243-A015-0E69F058B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818" y="1269612"/>
            <a:ext cx="5354255" cy="4907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196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244601"/>
            <a:ext cx="764981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7ADAA-28AA-3746-BBED-0A52E4A39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478"/>
            <a:ext cx="4572000" cy="7769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37BEC2-1448-DD4F-8F95-1A8A3533DA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410" y="5841999"/>
            <a:ext cx="2208808" cy="644972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B04884-5587-E646-B95E-69F79936CC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088" y="5938711"/>
            <a:ext cx="2810790" cy="4515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2344E1-B1E6-BC45-8AC1-C7ECFD9F89C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759968" y="6164485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623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287B9AC-07B9-F245-A329-1B92B71C03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8" y="349353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991874-8CE8-5F47-8EF3-03585FB94A82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BC20C9-6EF0-5442-ACAB-2CF985941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0527" y="6430237"/>
            <a:ext cx="2100033" cy="337367"/>
          </a:xfrm>
          <a:prstGeom prst="rect">
            <a:avLst/>
          </a:prstGeom>
        </p:spPr>
      </p:pic>
      <p:pic>
        <p:nvPicPr>
          <p:cNvPr id="18" name="Picture 1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BF532C8-FF84-A542-999E-3EFDE15AD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090" y="6397623"/>
            <a:ext cx="1378746" cy="40259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72F3E-1932-A54E-A80A-FBE7218B1B0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9709972" y="6598920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73B7E7A-E455-B042-81D7-2FAA43EACBC8}"/>
              </a:ext>
            </a:extLst>
          </p:cNvPr>
          <p:cNvSpPr txBox="1">
            <a:spLocks/>
          </p:cNvSpPr>
          <p:nvPr userDrawn="1"/>
        </p:nvSpPr>
        <p:spPr>
          <a:xfrm>
            <a:off x="253705" y="6364039"/>
            <a:ext cx="114808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100" smtClean="0">
                <a:solidFill>
                  <a:schemeClr val="bg1"/>
                </a:solidFill>
              </a:rPr>
              <a:pPr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E043BEB-992B-3E4E-ACC5-E80A78853D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0818" y="1331088"/>
            <a:ext cx="11370019" cy="4845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58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8FF08-7B29-8980-BE14-55E9FD8E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403CD-8833-AA35-1DC0-134CC4BDC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6B28E-AD28-29F4-701C-6EBF906C7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74354-3970-D4BA-CADC-9F57B588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428A-75A6-784F-B295-A266C89FC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04B39-858E-11A1-BB21-6A9B8FDD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F2A7D-F3B4-C3D9-34F0-1013B982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E85F-CA86-DA4F-9BF5-255B77C8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018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230E48-E98F-3B4A-B035-286A8E491E1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3CD42D-FF1A-0C47-8231-7E899959E7A0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ABA9C3-B604-9240-A0AD-A85DB7C7F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0527" y="6430237"/>
            <a:ext cx="2100033" cy="337367"/>
          </a:xfrm>
          <a:prstGeom prst="rect">
            <a:avLst/>
          </a:prstGeom>
        </p:spPr>
      </p:pic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C30ABBF-2E74-FC4C-B25D-B2CE07E7D2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090" y="6397623"/>
            <a:ext cx="1378746" cy="40259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AFF672-4880-0248-871D-56B0BED9A01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9709972" y="6598920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9">
            <a:extLst>
              <a:ext uri="{FF2B5EF4-FFF2-40B4-BE49-F238E27FC236}">
                <a16:creationId xmlns:a16="http://schemas.microsoft.com/office/drawing/2014/main" id="{0F46DA33-1B5C-0B4A-A918-EB6397868ADB}"/>
              </a:ext>
            </a:extLst>
          </p:cNvPr>
          <p:cNvSpPr txBox="1">
            <a:spLocks/>
          </p:cNvSpPr>
          <p:nvPr userDrawn="1"/>
        </p:nvSpPr>
        <p:spPr>
          <a:xfrm>
            <a:off x="253705" y="6364039"/>
            <a:ext cx="114808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100" smtClean="0">
                <a:solidFill>
                  <a:schemeClr val="bg1"/>
                </a:solidFill>
              </a:rPr>
              <a:pPr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4C3AC-72BD-E543-B9D2-0ECB6D607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8E4F99F-BC94-DA4B-940F-63D0F0D9F4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81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638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5A96AA-219D-061E-DF5F-4CBFAF3BEB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3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52DB2-152F-DB49-A029-8F93B7496642}"/>
              </a:ext>
            </a:extLst>
          </p:cNvPr>
          <p:cNvCxnSpPr/>
          <p:nvPr userDrawn="1"/>
        </p:nvCxnSpPr>
        <p:spPr>
          <a:xfrm>
            <a:off x="729849" y="4763260"/>
            <a:ext cx="803360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804DBA-ADE4-5449-A882-1A32A1846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399" y="4183822"/>
            <a:ext cx="5953760" cy="579438"/>
          </a:xfrm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408AF-60A3-844D-8C70-984410485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399" y="4890262"/>
            <a:ext cx="4310063" cy="5181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4D3A10-B393-6342-BAA0-AC888CDFA5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399" y="5613399"/>
            <a:ext cx="3036959" cy="886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10118D-F9B2-8F07-E81B-DBF8212BE3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19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60E41FF-E248-1EA4-A943-0BC35D873C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6D0290-D344-59A7-3676-4BD06B9956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3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0E86D0F-5AC8-EAB7-4A47-FF7934D306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399" y="5613399"/>
            <a:ext cx="3036959" cy="886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45F9E-C4AF-EFE3-4260-8FB402B1D8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42C7ED-03DB-B4BE-2EB5-A9BF582C8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3632200"/>
            <a:ext cx="6360160" cy="7461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758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60E41FF-E248-1EA4-A943-0BC35D873C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45F9E-C4AF-EFE3-4260-8FB402B1D8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76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314D1A4-B8A5-DF79-B9CC-D092E0A05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EF5A5B-8A75-DC12-FF52-622110DC1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4572000"/>
            <a:ext cx="2286000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3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rgbClr val="0033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52DB2-152F-DB49-A029-8F93B7496642}"/>
              </a:ext>
            </a:extLst>
          </p:cNvPr>
          <p:cNvCxnSpPr/>
          <p:nvPr userDrawn="1"/>
        </p:nvCxnSpPr>
        <p:spPr>
          <a:xfrm>
            <a:off x="729849" y="4763260"/>
            <a:ext cx="803360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804DBA-ADE4-5449-A882-1A32A1846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399" y="4183822"/>
            <a:ext cx="5953760" cy="579438"/>
          </a:xfrm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408AF-60A3-844D-8C70-984410485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399" y="4890262"/>
            <a:ext cx="4310063" cy="5181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338D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4D3A10-B393-6342-BAA0-AC888CDFA5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0399" y="5613399"/>
            <a:ext cx="3036958" cy="8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60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6D0290-D344-59A7-3676-4BD06B9956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3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rgbClr val="0033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42C7ED-03DB-B4BE-2EB5-A9BF582C8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3632200"/>
            <a:ext cx="6360160" cy="746125"/>
          </a:xfrm>
        </p:spPr>
        <p:txBody>
          <a:bodyPr/>
          <a:lstStyle>
            <a:lvl1pPr marL="0" indent="0">
              <a:buNone/>
              <a:defRPr>
                <a:solidFill>
                  <a:srgbClr val="00338D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D4C1B-2D3C-1536-3381-80862091B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FA580D-9CA5-7F7E-87AE-9083B0D67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4572000"/>
            <a:ext cx="228600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74FED4-16E6-269E-D243-69847E91A8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0399" y="5613399"/>
            <a:ext cx="3036958" cy="8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222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44601"/>
            <a:ext cx="5953760" cy="2387600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7ADAA-28AA-3746-BBED-0A52E4A39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478"/>
            <a:ext cx="4572000" cy="7769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A picture containing glass&#10;&#10;Description automatically generated">
            <a:extLst>
              <a:ext uri="{FF2B5EF4-FFF2-40B4-BE49-F238E27FC236}">
                <a16:creationId xmlns:a16="http://schemas.microsoft.com/office/drawing/2014/main" id="{AB5113BD-7857-7644-9348-F00190265A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4394">
            <a:off x="-2415208" y="103180"/>
            <a:ext cx="3932220" cy="40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86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AB8C3-10A7-3743-807C-DDFA2E6F9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686"/>
            <a:ext cx="10515600" cy="47532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87B9AC-07B9-F245-A329-1B92B71C03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8653041" cy="66502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2F9647-778A-D94E-8B73-7BE69C3F4529}"/>
              </a:ext>
            </a:extLst>
          </p:cNvPr>
          <p:cNvCxnSpPr/>
          <p:nvPr userDrawn="1"/>
        </p:nvCxnSpPr>
        <p:spPr>
          <a:xfrm>
            <a:off x="838200" y="967695"/>
            <a:ext cx="4233530" cy="0"/>
          </a:xfrm>
          <a:prstGeom prst="line">
            <a:avLst/>
          </a:prstGeom>
          <a:ln w="28575">
            <a:solidFill>
              <a:srgbClr val="EBB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F5E8020-BC79-B843-AB9E-3C1D932D7C3C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B3A4A51-F7F9-CB41-8E7C-DE0C78AF6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19EA265-C2F5-5740-86F5-940817373821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22CB68-F27B-E842-8A11-C97CBE6D1670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7DF2F50-8E7D-1B42-8761-21F808AD4C85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19">
            <a:extLst>
              <a:ext uri="{FF2B5EF4-FFF2-40B4-BE49-F238E27FC236}">
                <a16:creationId xmlns:a16="http://schemas.microsoft.com/office/drawing/2014/main" id="{9502FCF6-3A21-C84B-B59E-4F93397DA7C5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817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44601"/>
            <a:ext cx="5953760" cy="2387600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7ADAA-28AA-3746-BBED-0A52E4A39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478"/>
            <a:ext cx="4572000" cy="7769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52DB2-152F-DB49-A029-8F93B7496642}"/>
              </a:ext>
            </a:extLst>
          </p:cNvPr>
          <p:cNvCxnSpPr/>
          <p:nvPr userDrawn="1"/>
        </p:nvCxnSpPr>
        <p:spPr>
          <a:xfrm>
            <a:off x="1593450" y="5613399"/>
            <a:ext cx="803360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804DBA-ADE4-5449-A882-1A32A1846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5033961"/>
            <a:ext cx="5953760" cy="579438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408AF-60A3-844D-8C70-984410485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000" y="5740401"/>
            <a:ext cx="4310063" cy="51816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1" name="Picture 30" descr="A picture containing glass&#10;&#10;Description automatically generated">
            <a:extLst>
              <a:ext uri="{FF2B5EF4-FFF2-40B4-BE49-F238E27FC236}">
                <a16:creationId xmlns:a16="http://schemas.microsoft.com/office/drawing/2014/main" id="{C77B798E-B00B-BE4F-B652-3DEDF49E7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4394">
            <a:off x="-2415208" y="103180"/>
            <a:ext cx="3932220" cy="40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04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707A-6BF3-7F41-BF25-D121B80B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8653041" cy="66502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8DA7-EB25-0A4D-AFFE-9F109FA7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37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3547-130A-41ED-3748-4C786C5B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AD7DC-E8C2-DFCE-7B16-7FC4EC43C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5CCCE-B3C6-F118-FC63-17DB63414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371F5-0B7C-9CB4-BC12-B063A621C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ED8F05-74A1-F0FB-65CD-610464084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7EB8C-FF8B-B358-CF22-2B55DFDC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428A-75A6-784F-B295-A266C89FC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DEB70B-D10F-4A1A-4CA5-97049687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54104-29C5-806D-2228-FDEA742E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E85F-CA86-DA4F-9BF5-255B77C8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47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396DB-1F56-6D4A-BCDC-A5F1B4E3E7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0818" y="1331088"/>
            <a:ext cx="11370019" cy="4845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74E8E-73DC-B94C-AC22-082FD083696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7F0D7D1-1430-0D43-B6B9-B46069553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1165531-C215-804F-AE12-55E8E3E82EFF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5DA1B5-E441-0844-B645-78621A908683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E11239-27D7-A349-9313-6F72C8353D73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FFB1BE5A-FAB0-9A45-A856-0089E4ECC20C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B15404F-B2E8-0C49-ADDD-0D23A833D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403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44601"/>
            <a:ext cx="5953760" cy="2387600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7ADAA-28AA-3746-BBED-0A52E4A39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478"/>
            <a:ext cx="4572000" cy="7769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84D8DC-1635-9C4A-99B5-1D801E879410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0BF4C2-8310-3F45-BF88-A8A30439A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0527" y="6430237"/>
            <a:ext cx="2100033" cy="337367"/>
          </a:xfrm>
          <a:prstGeom prst="rect">
            <a:avLst/>
          </a:prstGeom>
        </p:spPr>
      </p:pic>
      <p:pic>
        <p:nvPicPr>
          <p:cNvPr id="18" name="Picture 1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E476DA7-4AEC-5645-BC5E-9AAD3BAD5C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090" y="6397623"/>
            <a:ext cx="1378746" cy="40259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8CEFA6-9A7F-4F43-AA25-33A596E431D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9709972" y="6598920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AA815A6F-6EC4-7640-8C07-D190169ED4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52400" y="6361642"/>
            <a:ext cx="11480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9D2149-6FA0-4B4E-8818-1AEC2B97CF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glass&#10;&#10;Description automatically generated">
            <a:extLst>
              <a:ext uri="{FF2B5EF4-FFF2-40B4-BE49-F238E27FC236}">
                <a16:creationId xmlns:a16="http://schemas.microsoft.com/office/drawing/2014/main" id="{AB5113BD-7857-7644-9348-F00190265A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4394">
            <a:off x="-2415208" y="103180"/>
            <a:ext cx="3932220" cy="40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79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52DB2-152F-DB49-A029-8F93B7496642}"/>
              </a:ext>
            </a:extLst>
          </p:cNvPr>
          <p:cNvCxnSpPr/>
          <p:nvPr userDrawn="1"/>
        </p:nvCxnSpPr>
        <p:spPr>
          <a:xfrm>
            <a:off x="1593449" y="4763260"/>
            <a:ext cx="803360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804DBA-ADE4-5449-A882-1A32A1846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3999" y="4183822"/>
            <a:ext cx="5953760" cy="579438"/>
          </a:xfrm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408AF-60A3-844D-8C70-984410485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3999" y="4890262"/>
            <a:ext cx="4310063" cy="5181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1" name="Picture 30" descr="A picture containing glass&#10;&#10;Description automatically generated">
            <a:extLst>
              <a:ext uri="{FF2B5EF4-FFF2-40B4-BE49-F238E27FC236}">
                <a16:creationId xmlns:a16="http://schemas.microsoft.com/office/drawing/2014/main" id="{C77B798E-B00B-BE4F-B652-3DEDF49E7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4394">
            <a:off x="-2415208" y="103180"/>
            <a:ext cx="3932220" cy="4034800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4D3A10-B393-6342-BAA0-AC888CDFA5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3999" y="5613399"/>
            <a:ext cx="3036959" cy="8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810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244601"/>
            <a:ext cx="764981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7ADAA-28AA-3746-BBED-0A52E4A39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478"/>
            <a:ext cx="4572000" cy="7769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A picture containing glass&#10;&#10;Description automatically generated">
            <a:extLst>
              <a:ext uri="{FF2B5EF4-FFF2-40B4-BE49-F238E27FC236}">
                <a16:creationId xmlns:a16="http://schemas.microsoft.com/office/drawing/2014/main" id="{AB5113BD-7857-7644-9348-F00190265A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4394">
            <a:off x="-2415208" y="103180"/>
            <a:ext cx="3932220" cy="4034800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207170D-B158-3A4A-88B5-F8645712DC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3999" y="5613399"/>
            <a:ext cx="3036959" cy="8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36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396DB-1F56-6D4A-BCDC-A5F1B4E3E7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0818" y="1331088"/>
            <a:ext cx="11370019" cy="4845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74E8E-73DC-B94C-AC22-082FD083696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7F0D7D1-1430-0D43-B6B9-B46069553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1165531-C215-804F-AE12-55E8E3E82EFF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5DA1B5-E441-0844-B645-78621A908683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E11239-27D7-A349-9313-6F72C8353D73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FFB1BE5A-FAB0-9A45-A856-0089E4ECC20C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B15404F-B2E8-0C49-ADDD-0D23A833D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71692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A61BC02-E3A8-0FE0-C55B-81EFDFFC41CA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441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704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FF15D0BC-4DD3-8F0C-91D3-9F43F98E7FA6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8" name="Slice - Solid">
            <a:extLst>
              <a:ext uri="{FF2B5EF4-FFF2-40B4-BE49-F238E27FC236}">
                <a16:creationId xmlns:a16="http://schemas.microsoft.com/office/drawing/2014/main" id="{048419A5-D689-FFED-7D77-A8CA9BBA0F23}"/>
              </a:ext>
            </a:extLst>
          </p:cNvPr>
          <p:cNvSpPr/>
          <p:nvPr userDrawn="1"/>
        </p:nvSpPr>
        <p:spPr>
          <a:xfrm rot="10800000">
            <a:off x="0" y="-8023"/>
            <a:ext cx="1095049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905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621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044DD407-FAA6-55B7-A0FF-5C2F0A021676}"/>
              </a:ext>
            </a:extLst>
          </p:cNvPr>
          <p:cNvSpPr/>
          <p:nvPr userDrawn="1"/>
        </p:nvSpPr>
        <p:spPr>
          <a:xfrm>
            <a:off x="3274927" y="-8022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09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A83E1B-CD1D-6C88-BFCB-C60F7F0CA34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Background - Solid">
              <a:extLst>
                <a:ext uri="{FF2B5EF4-FFF2-40B4-BE49-F238E27FC236}">
                  <a16:creationId xmlns:a16="http://schemas.microsoft.com/office/drawing/2014/main" id="{B4440424-12E7-D97F-CFF8-0C038676953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rgbClr val="0D2240">
                    <a:alpha val="44000"/>
                  </a:srgb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22C9D25-9EEB-411D-72E3-90C4194444B5}"/>
                </a:ext>
              </a:extLst>
            </p:cNvPr>
            <p:cNvSpPr/>
            <p:nvPr/>
          </p:nvSpPr>
          <p:spPr>
            <a:xfrm rot="16200000" flipV="1">
              <a:off x="-105115" y="105115"/>
              <a:ext cx="6858000" cy="6647770"/>
            </a:xfrm>
            <a:custGeom>
              <a:avLst/>
              <a:gdLst>
                <a:gd name="connsiteX0" fmla="*/ 0 w 6858000"/>
                <a:gd name="connsiteY0" fmla="*/ 922089 h 6647770"/>
                <a:gd name="connsiteX1" fmla="*/ 0 w 6858000"/>
                <a:gd name="connsiteY1" fmla="*/ 2959412 h 6647770"/>
                <a:gd name="connsiteX2" fmla="*/ 0 w 6858000"/>
                <a:gd name="connsiteY2" fmla="*/ 4610448 h 6647770"/>
                <a:gd name="connsiteX3" fmla="*/ 0 w 6858000"/>
                <a:gd name="connsiteY3" fmla="*/ 6647770 h 6647770"/>
                <a:gd name="connsiteX4" fmla="*/ 6858000 w 6858000"/>
                <a:gd name="connsiteY4" fmla="*/ 6647770 h 6647770"/>
                <a:gd name="connsiteX5" fmla="*/ 6858000 w 6858000"/>
                <a:gd name="connsiteY5" fmla="*/ 4610448 h 6647770"/>
                <a:gd name="connsiteX6" fmla="*/ 6858000 w 6858000"/>
                <a:gd name="connsiteY6" fmla="*/ 2037322 h 6647770"/>
                <a:gd name="connsiteX7" fmla="*/ 6858000 w 6858000"/>
                <a:gd name="connsiteY7" fmla="*/ 0 h 664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6647770">
                  <a:moveTo>
                    <a:pt x="0" y="922089"/>
                  </a:moveTo>
                  <a:lnTo>
                    <a:pt x="0" y="2959412"/>
                  </a:lnTo>
                  <a:lnTo>
                    <a:pt x="0" y="4610448"/>
                  </a:lnTo>
                  <a:lnTo>
                    <a:pt x="0" y="6647770"/>
                  </a:lnTo>
                  <a:lnTo>
                    <a:pt x="6858000" y="6647770"/>
                  </a:lnTo>
                  <a:lnTo>
                    <a:pt x="6858000" y="4610448"/>
                  </a:lnTo>
                  <a:lnTo>
                    <a:pt x="6858000" y="2037322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23D93AD-AFAF-1FB6-46B2-01C24332518D}"/>
                </a:ext>
              </a:extLst>
            </p:cNvPr>
            <p:cNvGrpSpPr/>
            <p:nvPr/>
          </p:nvGrpSpPr>
          <p:grpSpPr>
            <a:xfrm>
              <a:off x="4955038" y="0"/>
              <a:ext cx="1677492" cy="6858000"/>
              <a:chOff x="4955038" y="0"/>
              <a:chExt cx="1677492" cy="6858000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BD1EF664-F240-F597-F784-FEA0E449BB93}"/>
                  </a:ext>
                </a:extLst>
              </p:cNvPr>
              <p:cNvSpPr/>
              <p:nvPr/>
            </p:nvSpPr>
            <p:spPr>
              <a:xfrm>
                <a:off x="4955038" y="0"/>
                <a:ext cx="1360969" cy="6858000"/>
              </a:xfrm>
              <a:custGeom>
                <a:avLst/>
                <a:gdLst>
                  <a:gd name="connsiteX0" fmla="*/ 903769 w 1360969"/>
                  <a:gd name="connsiteY0" fmla="*/ 0 h 6858000"/>
                  <a:gd name="connsiteX1" fmla="*/ 1360969 w 1360969"/>
                  <a:gd name="connsiteY1" fmla="*/ 0 h 6858000"/>
                  <a:gd name="connsiteX2" fmla="*/ 457200 w 1360969"/>
                  <a:gd name="connsiteY2" fmla="*/ 6858000 h 6858000"/>
                  <a:gd name="connsiteX3" fmla="*/ 0 w 1360969"/>
                  <a:gd name="connsiteY3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0969" h="6858000">
                    <a:moveTo>
                      <a:pt x="903769" y="0"/>
                    </a:moveTo>
                    <a:lnTo>
                      <a:pt x="1360969" y="0"/>
                    </a:lnTo>
                    <a:lnTo>
                      <a:pt x="457200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0D2240">
                  <a:alpha val="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4685" tIns="47343" rIns="94685" bIns="47343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66774CC9-542D-F645-A1B9-0BE2E4B68180}"/>
                  </a:ext>
                </a:extLst>
              </p:cNvPr>
              <p:cNvSpPr/>
              <p:nvPr/>
            </p:nvSpPr>
            <p:spPr>
              <a:xfrm>
                <a:off x="5271561" y="0"/>
                <a:ext cx="1360969" cy="6858000"/>
              </a:xfrm>
              <a:custGeom>
                <a:avLst/>
                <a:gdLst>
                  <a:gd name="connsiteX0" fmla="*/ 903769 w 1360969"/>
                  <a:gd name="connsiteY0" fmla="*/ 0 h 6858000"/>
                  <a:gd name="connsiteX1" fmla="*/ 1360969 w 1360969"/>
                  <a:gd name="connsiteY1" fmla="*/ 0 h 6858000"/>
                  <a:gd name="connsiteX2" fmla="*/ 457200 w 1360969"/>
                  <a:gd name="connsiteY2" fmla="*/ 6858000 h 6858000"/>
                  <a:gd name="connsiteX3" fmla="*/ 0 w 1360969"/>
                  <a:gd name="connsiteY3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0969" h="6858000">
                    <a:moveTo>
                      <a:pt x="903769" y="0"/>
                    </a:moveTo>
                    <a:lnTo>
                      <a:pt x="1360969" y="0"/>
                    </a:lnTo>
                    <a:lnTo>
                      <a:pt x="457200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0D2240">
                  <a:alpha val="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4685" tIns="47343" rIns="94685" bIns="47343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</p:grpSp>
      </p:grp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2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3BD13-01F3-8B09-8B28-9F4D9438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5D3A8-B7D6-4040-EEFC-C549E7E56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428A-75A6-784F-B295-A266C89FC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C7291-93F1-A39E-7AC1-39C23D07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B06C7-587E-BB70-CB1B-FF93784EF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E85F-CA86-DA4F-9BF5-255B77C8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967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243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2C74E7-5A3E-AFCA-DCD1-F30C658B7D2D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04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138AD2-EFC0-BE54-E28E-3B61CECDF92B}"/>
              </a:ext>
            </a:extLst>
          </p:cNvPr>
          <p:cNvGrpSpPr/>
          <p:nvPr userDrawn="1"/>
        </p:nvGrpSpPr>
        <p:grpSpPr>
          <a:xfrm>
            <a:off x="-165759" y="-8021"/>
            <a:ext cx="12357759" cy="6866021"/>
            <a:chOff x="-165759" y="-8021"/>
            <a:chExt cx="12357759" cy="6866021"/>
          </a:xfrm>
        </p:grpSpPr>
        <p:sp>
          <p:nvSpPr>
            <p:cNvPr id="7" name="Background - Solid">
              <a:extLst>
                <a:ext uri="{FF2B5EF4-FFF2-40B4-BE49-F238E27FC236}">
                  <a16:creationId xmlns:a16="http://schemas.microsoft.com/office/drawing/2014/main" id="{168D6320-8B75-EBD5-3113-8195718AED00}"/>
                </a:ext>
              </a:extLst>
            </p:cNvPr>
            <p:cNvSpPr/>
            <p:nvPr userDrawn="1"/>
          </p:nvSpPr>
          <p:spPr>
            <a:xfrm rot="10800000"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r>
                <a:rPr lang="en-US" dirty="0">
                  <a:solidFill>
                    <a:schemeClr val="lt1">
                      <a:alpha val="44000"/>
                    </a:schemeClr>
                  </a:solidFill>
                </a:rPr>
                <a:t>aa</a:t>
              </a:r>
            </a:p>
          </p:txBody>
        </p:sp>
        <p:sp>
          <p:nvSpPr>
            <p:cNvPr id="8" name="Slice - Solid">
              <a:extLst>
                <a:ext uri="{FF2B5EF4-FFF2-40B4-BE49-F238E27FC236}">
                  <a16:creationId xmlns:a16="http://schemas.microsoft.com/office/drawing/2014/main" id="{585D9042-D4FA-CA8B-F235-4C1A902C1A7F}"/>
                </a:ext>
              </a:extLst>
            </p:cNvPr>
            <p:cNvSpPr/>
            <p:nvPr userDrawn="1"/>
          </p:nvSpPr>
          <p:spPr>
            <a:xfrm rot="10800000">
              <a:off x="-165759" y="-8021"/>
              <a:ext cx="11187128" cy="6866021"/>
            </a:xfrm>
            <a:custGeom>
              <a:avLst/>
              <a:gdLst>
                <a:gd name="connsiteX0" fmla="*/ 1588447 w 11187128"/>
                <a:gd name="connsiteY0" fmla="*/ 0 h 6866021"/>
                <a:gd name="connsiteX1" fmla="*/ 5139450 w 11187128"/>
                <a:gd name="connsiteY1" fmla="*/ 4711 h 6866021"/>
                <a:gd name="connsiteX2" fmla="*/ 5140539 w 11187128"/>
                <a:gd name="connsiteY2" fmla="*/ 0 h 6866021"/>
                <a:gd name="connsiteX3" fmla="*/ 11187128 w 11187128"/>
                <a:gd name="connsiteY3" fmla="*/ 8021 h 6866021"/>
                <a:gd name="connsiteX4" fmla="*/ 11187128 w 11187128"/>
                <a:gd name="connsiteY4" fmla="*/ 6866021 h 6866021"/>
                <a:gd name="connsiteX5" fmla="*/ 7635036 w 11187128"/>
                <a:gd name="connsiteY5" fmla="*/ 6866021 h 6866021"/>
                <a:gd name="connsiteX6" fmla="*/ 3552092 w 11187128"/>
                <a:gd name="connsiteY6" fmla="*/ 6866021 h 6866021"/>
                <a:gd name="connsiteX7" fmla="*/ 0 w 11187128"/>
                <a:gd name="connsiteY7" fmla="*/ 6866021 h 686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87128" h="6866021">
                  <a:moveTo>
                    <a:pt x="1588447" y="0"/>
                  </a:moveTo>
                  <a:lnTo>
                    <a:pt x="5139450" y="4711"/>
                  </a:lnTo>
                  <a:lnTo>
                    <a:pt x="5140539" y="0"/>
                  </a:lnTo>
                  <a:lnTo>
                    <a:pt x="11187128" y="8021"/>
                  </a:lnTo>
                  <a:lnTo>
                    <a:pt x="11187128" y="6866021"/>
                  </a:lnTo>
                  <a:lnTo>
                    <a:pt x="7635036" y="6866021"/>
                  </a:lnTo>
                  <a:lnTo>
                    <a:pt x="3552092" y="6866021"/>
                  </a:lnTo>
                  <a:lnTo>
                    <a:pt x="0" y="6866021"/>
                  </a:lnTo>
                  <a:close/>
                </a:path>
              </a:pathLst>
            </a:cu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096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128937-A975-D8FD-7664-B71F4AA72669}"/>
              </a:ext>
            </a:extLst>
          </p:cNvPr>
          <p:cNvGrpSpPr/>
          <p:nvPr userDrawn="1"/>
        </p:nvGrpSpPr>
        <p:grpSpPr>
          <a:xfrm>
            <a:off x="0" y="-8022"/>
            <a:ext cx="12192000" cy="6866022"/>
            <a:chOff x="0" y="-8022"/>
            <a:chExt cx="12192000" cy="6866022"/>
          </a:xfrm>
        </p:grpSpPr>
        <p:sp>
          <p:nvSpPr>
            <p:cNvPr id="8" name="Background - Solid">
              <a:extLst>
                <a:ext uri="{FF2B5EF4-FFF2-40B4-BE49-F238E27FC236}">
                  <a16:creationId xmlns:a16="http://schemas.microsoft.com/office/drawing/2014/main" id="{CF15B74C-0297-D31C-0C16-DF4A9001EF2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r>
                <a:rPr lang="en-US" dirty="0">
                  <a:solidFill>
                    <a:schemeClr val="bg1">
                      <a:alpha val="44000"/>
                    </a:schemeClr>
                  </a:solidFill>
                </a:rPr>
                <a:t>aa</a:t>
              </a:r>
            </a:p>
          </p:txBody>
        </p:sp>
        <p:sp>
          <p:nvSpPr>
            <p:cNvPr id="9" name="Background - Solid">
              <a:extLst>
                <a:ext uri="{FF2B5EF4-FFF2-40B4-BE49-F238E27FC236}">
                  <a16:creationId xmlns:a16="http://schemas.microsoft.com/office/drawing/2014/main" id="{939BDFE8-86BC-5C3F-37C0-8EE684C2D623}"/>
                </a:ext>
              </a:extLst>
            </p:cNvPr>
            <p:cNvSpPr/>
            <p:nvPr/>
          </p:nvSpPr>
          <p:spPr>
            <a:xfrm>
              <a:off x="4556963" y="-8022"/>
              <a:ext cx="7635036" cy="6866021"/>
            </a:xfrm>
            <a:custGeom>
              <a:avLst/>
              <a:gdLst>
                <a:gd name="connsiteX0" fmla="*/ 0 w 6978316"/>
                <a:gd name="connsiteY0" fmla="*/ 0 h 6858000"/>
                <a:gd name="connsiteX1" fmla="*/ 6978316 w 6978316"/>
                <a:gd name="connsiteY1" fmla="*/ 0 h 6858000"/>
                <a:gd name="connsiteX2" fmla="*/ 6978316 w 6978316"/>
                <a:gd name="connsiteY2" fmla="*/ 6858000 h 6858000"/>
                <a:gd name="connsiteX3" fmla="*/ 0 w 6978316"/>
                <a:gd name="connsiteY3" fmla="*/ 6858000 h 6858000"/>
                <a:gd name="connsiteX4" fmla="*/ 0 w 6978316"/>
                <a:gd name="connsiteY4" fmla="*/ 0 h 6858000"/>
                <a:gd name="connsiteX0" fmla="*/ 3649579 w 6978316"/>
                <a:gd name="connsiteY0" fmla="*/ 0 h 6858000"/>
                <a:gd name="connsiteX1" fmla="*/ 6978316 w 6978316"/>
                <a:gd name="connsiteY1" fmla="*/ 0 h 6858000"/>
                <a:gd name="connsiteX2" fmla="*/ 6978316 w 6978316"/>
                <a:gd name="connsiteY2" fmla="*/ 6858000 h 6858000"/>
                <a:gd name="connsiteX3" fmla="*/ 0 w 6978316"/>
                <a:gd name="connsiteY3" fmla="*/ 6858000 h 6858000"/>
                <a:gd name="connsiteX4" fmla="*/ 3649579 w 6978316"/>
                <a:gd name="connsiteY4" fmla="*/ 0 h 6858000"/>
                <a:gd name="connsiteX0" fmla="*/ 505326 w 6978316"/>
                <a:gd name="connsiteY0" fmla="*/ 0 h 6866021"/>
                <a:gd name="connsiteX1" fmla="*/ 6978316 w 6978316"/>
                <a:gd name="connsiteY1" fmla="*/ 8021 h 6866021"/>
                <a:gd name="connsiteX2" fmla="*/ 6978316 w 6978316"/>
                <a:gd name="connsiteY2" fmla="*/ 6866021 h 6866021"/>
                <a:gd name="connsiteX3" fmla="*/ 0 w 6978316"/>
                <a:gd name="connsiteY3" fmla="*/ 6866021 h 6866021"/>
                <a:gd name="connsiteX4" fmla="*/ 505326 w 6978316"/>
                <a:gd name="connsiteY4" fmla="*/ 0 h 6866021"/>
                <a:gd name="connsiteX0" fmla="*/ 1700463 w 8173453"/>
                <a:gd name="connsiteY0" fmla="*/ 0 h 6866021"/>
                <a:gd name="connsiteX1" fmla="*/ 8173453 w 8173453"/>
                <a:gd name="connsiteY1" fmla="*/ 8021 h 6866021"/>
                <a:gd name="connsiteX2" fmla="*/ 8173453 w 8173453"/>
                <a:gd name="connsiteY2" fmla="*/ 6866021 h 6866021"/>
                <a:gd name="connsiteX3" fmla="*/ 0 w 8173453"/>
                <a:gd name="connsiteY3" fmla="*/ 6866021 h 6866021"/>
                <a:gd name="connsiteX4" fmla="*/ 1700463 w 8173453"/>
                <a:gd name="connsiteY4" fmla="*/ 0 h 686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3453" h="6866021">
                  <a:moveTo>
                    <a:pt x="1700463" y="0"/>
                  </a:moveTo>
                  <a:lnTo>
                    <a:pt x="8173453" y="8021"/>
                  </a:lnTo>
                  <a:lnTo>
                    <a:pt x="8173453" y="6866021"/>
                  </a:lnTo>
                  <a:lnTo>
                    <a:pt x="0" y="6866021"/>
                  </a:lnTo>
                  <a:lnTo>
                    <a:pt x="17004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r>
                <a:rPr lang="en-US" dirty="0">
                  <a:solidFill>
                    <a:schemeClr val="lt1">
                      <a:alpha val="44000"/>
                    </a:schemeClr>
                  </a:solidFill>
                </a:rPr>
                <a:t>A,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664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128937-A975-D8FD-7664-B71F4AA72669}"/>
              </a:ext>
            </a:extLst>
          </p:cNvPr>
          <p:cNvGrpSpPr/>
          <p:nvPr userDrawn="1"/>
        </p:nvGrpSpPr>
        <p:grpSpPr>
          <a:xfrm>
            <a:off x="0" y="-8022"/>
            <a:ext cx="12192000" cy="6866022"/>
            <a:chOff x="0" y="-8022"/>
            <a:chExt cx="12192000" cy="6866022"/>
          </a:xfrm>
        </p:grpSpPr>
        <p:sp>
          <p:nvSpPr>
            <p:cNvPr id="8" name="Background - Solid">
              <a:extLst>
                <a:ext uri="{FF2B5EF4-FFF2-40B4-BE49-F238E27FC236}">
                  <a16:creationId xmlns:a16="http://schemas.microsoft.com/office/drawing/2014/main" id="{CF15B74C-0297-D31C-0C16-DF4A9001EF2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r>
                <a:rPr lang="en-US" dirty="0">
                  <a:solidFill>
                    <a:schemeClr val="bg1">
                      <a:alpha val="44000"/>
                    </a:schemeClr>
                  </a:solidFill>
                </a:rPr>
                <a:t>aa</a:t>
              </a:r>
            </a:p>
          </p:txBody>
        </p:sp>
        <p:sp>
          <p:nvSpPr>
            <p:cNvPr id="9" name="Background - Solid">
              <a:extLst>
                <a:ext uri="{FF2B5EF4-FFF2-40B4-BE49-F238E27FC236}">
                  <a16:creationId xmlns:a16="http://schemas.microsoft.com/office/drawing/2014/main" id="{939BDFE8-86BC-5C3F-37C0-8EE684C2D623}"/>
                </a:ext>
              </a:extLst>
            </p:cNvPr>
            <p:cNvSpPr/>
            <p:nvPr/>
          </p:nvSpPr>
          <p:spPr>
            <a:xfrm>
              <a:off x="4556963" y="-8022"/>
              <a:ext cx="7635036" cy="6866021"/>
            </a:xfrm>
            <a:custGeom>
              <a:avLst/>
              <a:gdLst>
                <a:gd name="connsiteX0" fmla="*/ 0 w 6978316"/>
                <a:gd name="connsiteY0" fmla="*/ 0 h 6858000"/>
                <a:gd name="connsiteX1" fmla="*/ 6978316 w 6978316"/>
                <a:gd name="connsiteY1" fmla="*/ 0 h 6858000"/>
                <a:gd name="connsiteX2" fmla="*/ 6978316 w 6978316"/>
                <a:gd name="connsiteY2" fmla="*/ 6858000 h 6858000"/>
                <a:gd name="connsiteX3" fmla="*/ 0 w 6978316"/>
                <a:gd name="connsiteY3" fmla="*/ 6858000 h 6858000"/>
                <a:gd name="connsiteX4" fmla="*/ 0 w 6978316"/>
                <a:gd name="connsiteY4" fmla="*/ 0 h 6858000"/>
                <a:gd name="connsiteX0" fmla="*/ 3649579 w 6978316"/>
                <a:gd name="connsiteY0" fmla="*/ 0 h 6858000"/>
                <a:gd name="connsiteX1" fmla="*/ 6978316 w 6978316"/>
                <a:gd name="connsiteY1" fmla="*/ 0 h 6858000"/>
                <a:gd name="connsiteX2" fmla="*/ 6978316 w 6978316"/>
                <a:gd name="connsiteY2" fmla="*/ 6858000 h 6858000"/>
                <a:gd name="connsiteX3" fmla="*/ 0 w 6978316"/>
                <a:gd name="connsiteY3" fmla="*/ 6858000 h 6858000"/>
                <a:gd name="connsiteX4" fmla="*/ 3649579 w 6978316"/>
                <a:gd name="connsiteY4" fmla="*/ 0 h 6858000"/>
                <a:gd name="connsiteX0" fmla="*/ 505326 w 6978316"/>
                <a:gd name="connsiteY0" fmla="*/ 0 h 6866021"/>
                <a:gd name="connsiteX1" fmla="*/ 6978316 w 6978316"/>
                <a:gd name="connsiteY1" fmla="*/ 8021 h 6866021"/>
                <a:gd name="connsiteX2" fmla="*/ 6978316 w 6978316"/>
                <a:gd name="connsiteY2" fmla="*/ 6866021 h 6866021"/>
                <a:gd name="connsiteX3" fmla="*/ 0 w 6978316"/>
                <a:gd name="connsiteY3" fmla="*/ 6866021 h 6866021"/>
                <a:gd name="connsiteX4" fmla="*/ 505326 w 6978316"/>
                <a:gd name="connsiteY4" fmla="*/ 0 h 6866021"/>
                <a:gd name="connsiteX0" fmla="*/ 1700463 w 8173453"/>
                <a:gd name="connsiteY0" fmla="*/ 0 h 6866021"/>
                <a:gd name="connsiteX1" fmla="*/ 8173453 w 8173453"/>
                <a:gd name="connsiteY1" fmla="*/ 8021 h 6866021"/>
                <a:gd name="connsiteX2" fmla="*/ 8173453 w 8173453"/>
                <a:gd name="connsiteY2" fmla="*/ 6866021 h 6866021"/>
                <a:gd name="connsiteX3" fmla="*/ 0 w 8173453"/>
                <a:gd name="connsiteY3" fmla="*/ 6866021 h 6866021"/>
                <a:gd name="connsiteX4" fmla="*/ 1700463 w 8173453"/>
                <a:gd name="connsiteY4" fmla="*/ 0 h 686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3453" h="6866021">
                  <a:moveTo>
                    <a:pt x="1700463" y="0"/>
                  </a:moveTo>
                  <a:lnTo>
                    <a:pt x="8173453" y="8021"/>
                  </a:lnTo>
                  <a:lnTo>
                    <a:pt x="8173453" y="6866021"/>
                  </a:lnTo>
                  <a:lnTo>
                    <a:pt x="0" y="6866021"/>
                  </a:lnTo>
                  <a:lnTo>
                    <a:pt x="17004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r>
                <a:rPr lang="en-US" dirty="0">
                  <a:solidFill>
                    <a:schemeClr val="lt1">
                      <a:alpha val="44000"/>
                    </a:schemeClr>
                  </a:solidFill>
                </a:rPr>
                <a:t>A,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2CC58A6-5F92-59CD-4A41-EC1E5CFF5758}"/>
              </a:ext>
            </a:extLst>
          </p:cNvPr>
          <p:cNvSpPr/>
          <p:nvPr userDrawn="1"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A41A12-ADBE-1BF1-2D37-B1E6CCA9FFE3}"/>
              </a:ext>
            </a:extLst>
          </p:cNvPr>
          <p:cNvGrpSpPr/>
          <p:nvPr userDrawn="1"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A192462-0168-F4E9-A5A5-90C5309E4D5B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211459F-DC91-A240-289F-9B885AAF5CD6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62530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3B06EB3-25D1-F725-9205-EF747398575A}"/>
              </a:ext>
            </a:extLst>
          </p:cNvPr>
          <p:cNvSpPr/>
          <p:nvPr userDrawn="1"/>
        </p:nvSpPr>
        <p:spPr>
          <a:xfrm rot="10800000" flipV="1">
            <a:off x="0" y="3451034"/>
            <a:ext cx="12192000" cy="3428999"/>
          </a:xfrm>
          <a:custGeom>
            <a:avLst/>
            <a:gdLst>
              <a:gd name="connsiteX0" fmla="*/ 6858000 w 6858000"/>
              <a:gd name="connsiteY0" fmla="*/ 1978237 h 1978237"/>
              <a:gd name="connsiteX1" fmla="*/ 6858000 w 6858000"/>
              <a:gd name="connsiteY1" fmla="*/ 0 h 1978237"/>
              <a:gd name="connsiteX2" fmla="*/ 0 w 6858000"/>
              <a:gd name="connsiteY2" fmla="*/ 922089 h 1978237"/>
              <a:gd name="connsiteX3" fmla="*/ 0 w 6858000"/>
              <a:gd name="connsiteY3" fmla="*/ 1978237 h 197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978237">
                <a:moveTo>
                  <a:pt x="6858000" y="1978237"/>
                </a:move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575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B09E638-0A33-BD8D-EF9D-131CE48AEBEC}"/>
              </a:ext>
            </a:extLst>
          </p:cNvPr>
          <p:cNvGrpSpPr/>
          <p:nvPr userDrawn="1"/>
        </p:nvGrpSpPr>
        <p:grpSpPr>
          <a:xfrm>
            <a:off x="0" y="-8022"/>
            <a:ext cx="12192000" cy="6866022"/>
            <a:chOff x="0" y="-8022"/>
            <a:chExt cx="12192000" cy="6866022"/>
          </a:xfrm>
        </p:grpSpPr>
        <p:sp>
          <p:nvSpPr>
            <p:cNvPr id="10" name="Background - Solid">
              <a:extLst>
                <a:ext uri="{FF2B5EF4-FFF2-40B4-BE49-F238E27FC236}">
                  <a16:creationId xmlns:a16="http://schemas.microsoft.com/office/drawing/2014/main" id="{925977B4-C602-8D6C-6A7B-44C765AFA3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6B00819-6582-02B3-44BE-19D404134C3B}"/>
                </a:ext>
              </a:extLst>
            </p:cNvPr>
            <p:cNvGrpSpPr/>
            <p:nvPr/>
          </p:nvGrpSpPr>
          <p:grpSpPr>
            <a:xfrm>
              <a:off x="2021885" y="-8022"/>
              <a:ext cx="10170115" cy="174639"/>
              <a:chOff x="2021885" y="-1574"/>
              <a:chExt cx="10417812" cy="268274"/>
            </a:xfrm>
          </p:grpSpPr>
          <p:sp>
            <p:nvSpPr>
              <p:cNvPr id="13" name="Background - Solid">
                <a:extLst>
                  <a:ext uri="{FF2B5EF4-FFF2-40B4-BE49-F238E27FC236}">
                    <a16:creationId xmlns:a16="http://schemas.microsoft.com/office/drawing/2014/main" id="{9FB2979B-AE0E-62B0-58A6-392A9C8CCD2F}"/>
                  </a:ext>
                </a:extLst>
              </p:cNvPr>
              <p:cNvSpPr/>
              <p:nvPr/>
            </p:nvSpPr>
            <p:spPr>
              <a:xfrm>
                <a:off x="2021885" y="-1574"/>
                <a:ext cx="1492331" cy="268274"/>
              </a:xfrm>
              <a:prstGeom prst="rect">
                <a:avLst/>
              </a:prstGeom>
              <a:solidFill>
                <a:srgbClr val="EBB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4" name="Background - Solid">
                <a:extLst>
                  <a:ext uri="{FF2B5EF4-FFF2-40B4-BE49-F238E27FC236}">
                    <a16:creationId xmlns:a16="http://schemas.microsoft.com/office/drawing/2014/main" id="{0EBC0316-CA05-9603-7866-F1A262439FBD}"/>
                  </a:ext>
                </a:extLst>
              </p:cNvPr>
              <p:cNvSpPr/>
              <p:nvPr/>
            </p:nvSpPr>
            <p:spPr>
              <a:xfrm>
                <a:off x="3509465" y="-1574"/>
                <a:ext cx="1492331" cy="268274"/>
              </a:xfrm>
              <a:prstGeom prst="rect">
                <a:avLst/>
              </a:prstGeom>
              <a:solidFill>
                <a:srgbClr val="407C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5" name="Background - Solid">
                <a:extLst>
                  <a:ext uri="{FF2B5EF4-FFF2-40B4-BE49-F238E27FC236}">
                    <a16:creationId xmlns:a16="http://schemas.microsoft.com/office/drawing/2014/main" id="{96467501-7C6D-9B2A-32CC-C6DB1BCABFE0}"/>
                  </a:ext>
                </a:extLst>
              </p:cNvPr>
              <p:cNvSpPr/>
              <p:nvPr/>
            </p:nvSpPr>
            <p:spPr>
              <a:xfrm>
                <a:off x="4997045" y="-1574"/>
                <a:ext cx="1492331" cy="268274"/>
              </a:xfrm>
              <a:prstGeom prst="rect">
                <a:avLst/>
              </a:prstGeom>
              <a:solidFill>
                <a:srgbClr val="FF5C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6" name="Background - Solid">
                <a:extLst>
                  <a:ext uri="{FF2B5EF4-FFF2-40B4-BE49-F238E27FC236}">
                    <a16:creationId xmlns:a16="http://schemas.microsoft.com/office/drawing/2014/main" id="{5DB76155-84F0-6B4E-A668-0536B0368C61}"/>
                  </a:ext>
                </a:extLst>
              </p:cNvPr>
              <p:cNvSpPr/>
              <p:nvPr/>
            </p:nvSpPr>
            <p:spPr>
              <a:xfrm>
                <a:off x="6484625" y="-1574"/>
                <a:ext cx="1492331" cy="268274"/>
              </a:xfrm>
              <a:prstGeom prst="rect">
                <a:avLst/>
              </a:prstGeom>
              <a:solidFill>
                <a:srgbClr val="B3B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7" name="Background - Solid">
                <a:extLst>
                  <a:ext uri="{FF2B5EF4-FFF2-40B4-BE49-F238E27FC236}">
                    <a16:creationId xmlns:a16="http://schemas.microsoft.com/office/drawing/2014/main" id="{73B0FF6D-C58F-FF65-7AD1-33FA94AE3B0B}"/>
                  </a:ext>
                </a:extLst>
              </p:cNvPr>
              <p:cNvSpPr/>
              <p:nvPr/>
            </p:nvSpPr>
            <p:spPr>
              <a:xfrm>
                <a:off x="7972205" y="-1574"/>
                <a:ext cx="1492331" cy="268274"/>
              </a:xfrm>
              <a:prstGeom prst="rect">
                <a:avLst/>
              </a:prstGeom>
              <a:solidFill>
                <a:srgbClr val="7A26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8" name="Background - Solid">
                <a:extLst>
                  <a:ext uri="{FF2B5EF4-FFF2-40B4-BE49-F238E27FC236}">
                    <a16:creationId xmlns:a16="http://schemas.microsoft.com/office/drawing/2014/main" id="{A9343DE0-2EBE-8273-5320-5F1D6DF68CF2}"/>
                  </a:ext>
                </a:extLst>
              </p:cNvPr>
              <p:cNvSpPr/>
              <p:nvPr/>
            </p:nvSpPr>
            <p:spPr>
              <a:xfrm>
                <a:off x="9459785" y="-1574"/>
                <a:ext cx="1492331" cy="268274"/>
              </a:xfrm>
              <a:prstGeom prst="rect">
                <a:avLst/>
              </a:prstGeom>
              <a:solidFill>
                <a:srgbClr val="00AC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9" name="Background - Solid">
                <a:extLst>
                  <a:ext uri="{FF2B5EF4-FFF2-40B4-BE49-F238E27FC236}">
                    <a16:creationId xmlns:a16="http://schemas.microsoft.com/office/drawing/2014/main" id="{8EE76241-EBA0-A575-0972-5B5AE92858AD}"/>
                  </a:ext>
                </a:extLst>
              </p:cNvPr>
              <p:cNvSpPr/>
              <p:nvPr/>
            </p:nvSpPr>
            <p:spPr>
              <a:xfrm>
                <a:off x="10947366" y="-1574"/>
                <a:ext cx="1492331" cy="268274"/>
              </a:xfrm>
              <a:prstGeom prst="rect">
                <a:avLst/>
              </a:prstGeom>
              <a:solidFill>
                <a:srgbClr val="0033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</p:grp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83EC3B6-C230-EE19-4CEC-39EBF76C2AAC}"/>
                </a:ext>
              </a:extLst>
            </p:cNvPr>
            <p:cNvSpPr/>
            <p:nvPr/>
          </p:nvSpPr>
          <p:spPr>
            <a:xfrm>
              <a:off x="0" y="-8022"/>
              <a:ext cx="2193729" cy="6866022"/>
            </a:xfrm>
            <a:custGeom>
              <a:avLst/>
              <a:gdLst>
                <a:gd name="connsiteX0" fmla="*/ 372975 w 2193729"/>
                <a:gd name="connsiteY0" fmla="*/ 0 h 6866022"/>
                <a:gd name="connsiteX1" fmla="*/ 1774629 w 2193729"/>
                <a:gd name="connsiteY1" fmla="*/ 0 h 6866022"/>
                <a:gd name="connsiteX2" fmla="*/ 2193729 w 2193729"/>
                <a:gd name="connsiteY2" fmla="*/ 0 h 6866022"/>
                <a:gd name="connsiteX3" fmla="*/ 605282 w 2193729"/>
                <a:gd name="connsiteY3" fmla="*/ 6866021 h 6866022"/>
                <a:gd name="connsiteX4" fmla="*/ 469279 w 2193729"/>
                <a:gd name="connsiteY4" fmla="*/ 6865841 h 6866022"/>
                <a:gd name="connsiteX5" fmla="*/ 469279 w 2193729"/>
                <a:gd name="connsiteY5" fmla="*/ 6866022 h 6866022"/>
                <a:gd name="connsiteX6" fmla="*/ 0 w 2193729"/>
                <a:gd name="connsiteY6" fmla="*/ 6866022 h 6866022"/>
                <a:gd name="connsiteX7" fmla="*/ 0 w 2193729"/>
                <a:gd name="connsiteY7" fmla="*/ 8022 h 6866022"/>
                <a:gd name="connsiteX8" fmla="*/ 372975 w 2193729"/>
                <a:gd name="connsiteY8" fmla="*/ 8022 h 686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3729" h="6866022">
                  <a:moveTo>
                    <a:pt x="372975" y="0"/>
                  </a:moveTo>
                  <a:lnTo>
                    <a:pt x="1774629" y="0"/>
                  </a:lnTo>
                  <a:lnTo>
                    <a:pt x="2193729" y="0"/>
                  </a:lnTo>
                  <a:lnTo>
                    <a:pt x="605282" y="6866021"/>
                  </a:lnTo>
                  <a:lnTo>
                    <a:pt x="469279" y="6865841"/>
                  </a:lnTo>
                  <a:lnTo>
                    <a:pt x="469279" y="6866022"/>
                  </a:lnTo>
                  <a:lnTo>
                    <a:pt x="0" y="6866022"/>
                  </a:lnTo>
                  <a:lnTo>
                    <a:pt x="0" y="8022"/>
                  </a:lnTo>
                  <a:lnTo>
                    <a:pt x="372975" y="80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666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925977B4-C602-8D6C-6A7B-44C765AFA3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83EC3B6-C230-EE19-4CEC-39EBF76C2AAC}"/>
              </a:ext>
            </a:extLst>
          </p:cNvPr>
          <p:cNvSpPr/>
          <p:nvPr/>
        </p:nvSpPr>
        <p:spPr>
          <a:xfrm>
            <a:off x="0" y="-8022"/>
            <a:ext cx="2193729" cy="6866022"/>
          </a:xfrm>
          <a:custGeom>
            <a:avLst/>
            <a:gdLst>
              <a:gd name="connsiteX0" fmla="*/ 372975 w 2193729"/>
              <a:gd name="connsiteY0" fmla="*/ 0 h 6866022"/>
              <a:gd name="connsiteX1" fmla="*/ 1774629 w 2193729"/>
              <a:gd name="connsiteY1" fmla="*/ 0 h 6866022"/>
              <a:gd name="connsiteX2" fmla="*/ 2193729 w 2193729"/>
              <a:gd name="connsiteY2" fmla="*/ 0 h 6866022"/>
              <a:gd name="connsiteX3" fmla="*/ 605282 w 2193729"/>
              <a:gd name="connsiteY3" fmla="*/ 6866021 h 6866022"/>
              <a:gd name="connsiteX4" fmla="*/ 469279 w 2193729"/>
              <a:gd name="connsiteY4" fmla="*/ 6865841 h 6866022"/>
              <a:gd name="connsiteX5" fmla="*/ 469279 w 2193729"/>
              <a:gd name="connsiteY5" fmla="*/ 6866022 h 6866022"/>
              <a:gd name="connsiteX6" fmla="*/ 0 w 2193729"/>
              <a:gd name="connsiteY6" fmla="*/ 6866022 h 6866022"/>
              <a:gd name="connsiteX7" fmla="*/ 0 w 2193729"/>
              <a:gd name="connsiteY7" fmla="*/ 8022 h 6866022"/>
              <a:gd name="connsiteX8" fmla="*/ 372975 w 2193729"/>
              <a:gd name="connsiteY8" fmla="*/ 8022 h 686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3729" h="6866022">
                <a:moveTo>
                  <a:pt x="372975" y="0"/>
                </a:moveTo>
                <a:lnTo>
                  <a:pt x="1774629" y="0"/>
                </a:lnTo>
                <a:lnTo>
                  <a:pt x="2193729" y="0"/>
                </a:lnTo>
                <a:lnTo>
                  <a:pt x="605282" y="6866021"/>
                </a:lnTo>
                <a:lnTo>
                  <a:pt x="469279" y="6865841"/>
                </a:lnTo>
                <a:lnTo>
                  <a:pt x="469279" y="6866022"/>
                </a:lnTo>
                <a:lnTo>
                  <a:pt x="0" y="6866022"/>
                </a:lnTo>
                <a:lnTo>
                  <a:pt x="0" y="8022"/>
                </a:lnTo>
                <a:lnTo>
                  <a:pt x="372975" y="8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41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FCA3B97-2395-2E49-3664-1A72163C8181}"/>
              </a:ext>
            </a:extLst>
          </p:cNvPr>
          <p:cNvSpPr/>
          <p:nvPr userDrawn="1"/>
        </p:nvSpPr>
        <p:spPr>
          <a:xfrm rot="10800000" flipV="1">
            <a:off x="0" y="3517136"/>
            <a:ext cx="12192000" cy="3428999"/>
          </a:xfrm>
          <a:custGeom>
            <a:avLst/>
            <a:gdLst>
              <a:gd name="connsiteX0" fmla="*/ 6858000 w 6858000"/>
              <a:gd name="connsiteY0" fmla="*/ 1978237 h 1978237"/>
              <a:gd name="connsiteX1" fmla="*/ 6858000 w 6858000"/>
              <a:gd name="connsiteY1" fmla="*/ 0 h 1978237"/>
              <a:gd name="connsiteX2" fmla="*/ 0 w 6858000"/>
              <a:gd name="connsiteY2" fmla="*/ 922089 h 1978237"/>
              <a:gd name="connsiteX3" fmla="*/ 0 w 6858000"/>
              <a:gd name="connsiteY3" fmla="*/ 1978237 h 197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978237">
                <a:moveTo>
                  <a:pt x="6858000" y="1978237"/>
                </a:move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117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7D4130B-DFAC-123A-76F8-6446387BA6A8}"/>
              </a:ext>
            </a:extLst>
          </p:cNvPr>
          <p:cNvSpPr/>
          <p:nvPr userDrawn="1"/>
        </p:nvSpPr>
        <p:spPr>
          <a:xfrm>
            <a:off x="3274927" y="-8022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0338D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6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20428B-2A6C-B5F1-834D-668BD6BE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428A-75A6-784F-B295-A266C89FC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61A6A-A69F-F2D2-4583-2D852062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2FCF8-558D-E69F-5333-185C8DD3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E85F-CA86-DA4F-9BF5-255B77C8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894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707A-6BF3-7F41-BF25-D121B80B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8DA7-EB25-0A4D-AFFE-9F109FA7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81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230E48-E98F-3B4A-B035-286A8E491E1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12EB3CF-D9C7-6A43-9572-2FD29EB93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8045D26-8C33-294E-98EE-70FFFD7130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0991150-1FA1-B94F-9E36-C0849AD9E98A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54B4AE-E7BB-FE47-8A11-B7A39D99E298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19">
            <a:extLst>
              <a:ext uri="{FF2B5EF4-FFF2-40B4-BE49-F238E27FC236}">
                <a16:creationId xmlns:a16="http://schemas.microsoft.com/office/drawing/2014/main" id="{3C4CAAAC-B9EF-4240-A7A1-7A5F45378BB7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941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1E0CEC9-9D2F-5544-87AE-66A08FEBD4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0818" y="346722"/>
            <a:ext cx="9144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CAD6617-8761-4247-A702-E4F2A27BAE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163" y="1392238"/>
            <a:ext cx="5684837" cy="4879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230E48-E98F-3B4A-B035-286A8E491E1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12EB3CF-D9C7-6A43-9572-2FD29EB93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8045D26-8C33-294E-98EE-70FFFD7130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0991150-1FA1-B94F-9E36-C0849AD9E98A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54B4AE-E7BB-FE47-8A11-B7A39D99E298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19">
            <a:extLst>
              <a:ext uri="{FF2B5EF4-FFF2-40B4-BE49-F238E27FC236}">
                <a16:creationId xmlns:a16="http://schemas.microsoft.com/office/drawing/2014/main" id="{3C4CAAAC-B9EF-4240-A7A1-7A5F45378BB7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6BCC36-4B75-9949-9C55-D7B729C66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1193" y="450565"/>
            <a:ext cx="10515600" cy="70671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98080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1E0CEC9-9D2F-5544-87AE-66A08FEBD4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0818" y="346722"/>
            <a:ext cx="9144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CAD6617-8761-4247-A702-E4F2A27BAE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163" y="1392238"/>
            <a:ext cx="5684837" cy="4879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230E48-E98F-3B4A-B035-286A8E491E1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12EB3CF-D9C7-6A43-9572-2FD29EB93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8045D26-8C33-294E-98EE-70FFFD7130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0991150-1FA1-B94F-9E36-C0849AD9E98A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54B4AE-E7BB-FE47-8A11-B7A39D99E298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19">
            <a:extLst>
              <a:ext uri="{FF2B5EF4-FFF2-40B4-BE49-F238E27FC236}">
                <a16:creationId xmlns:a16="http://schemas.microsoft.com/office/drawing/2014/main" id="{3C4CAAAC-B9EF-4240-A7A1-7A5F45378BB7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1A8763-65A3-F047-804A-2CB08763CBB5}"/>
              </a:ext>
            </a:extLst>
          </p:cNvPr>
          <p:cNvCxnSpPr>
            <a:cxnSpLocks/>
          </p:cNvCxnSpPr>
          <p:nvPr userDrawn="1"/>
        </p:nvCxnSpPr>
        <p:spPr>
          <a:xfrm>
            <a:off x="1529556" y="1063681"/>
            <a:ext cx="2743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16BCC36-4B75-9949-9C55-D7B729C66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1193" y="450565"/>
            <a:ext cx="10515600" cy="70671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67398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BB8F37-0E51-C443-92E6-10DF36121090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A6B55DA-FCD9-A84C-9BCE-A69F52E4E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4315B66-EBD7-0A42-ACB2-9E41FC05845F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68BA2A-274A-4D46-995B-C2A36B15C76A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AF04690-718A-5840-8633-94801BEDE96B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19">
            <a:extLst>
              <a:ext uri="{FF2B5EF4-FFF2-40B4-BE49-F238E27FC236}">
                <a16:creationId xmlns:a16="http://schemas.microsoft.com/office/drawing/2014/main" id="{0FBA4552-0C65-DD4B-AC3A-C53B06E838B2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D5F0FFC-64E5-984E-8312-ADD1A478E1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5755" y="1269612"/>
            <a:ext cx="4343884" cy="4830763"/>
          </a:xfrm>
          <a:ln w="28575">
            <a:solidFill>
              <a:schemeClr val="accent2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C04F88-9FFE-6240-A06C-F03D42D74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0945393-5477-1243-A015-0E69F058B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818" y="1269612"/>
            <a:ext cx="5354255" cy="4907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8071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244601"/>
            <a:ext cx="764981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7ADAA-28AA-3746-BBED-0A52E4A39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478"/>
            <a:ext cx="4572000" cy="7769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37BEC2-1448-DD4F-8F95-1A8A3533DA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10410" y="5841999"/>
            <a:ext cx="2208808" cy="644972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B04884-5587-E646-B95E-69F79936CC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088" y="5938711"/>
            <a:ext cx="2810790" cy="4515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2344E1-B1E6-BC45-8AC1-C7ECFD9F89C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759968" y="6164485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8989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52DB2-152F-DB49-A029-8F93B7496642}"/>
              </a:ext>
            </a:extLst>
          </p:cNvPr>
          <p:cNvCxnSpPr/>
          <p:nvPr userDrawn="1"/>
        </p:nvCxnSpPr>
        <p:spPr>
          <a:xfrm>
            <a:off x="1593449" y="4763260"/>
            <a:ext cx="803360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804DBA-ADE4-5449-A882-1A32A1846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3999" y="4183822"/>
            <a:ext cx="5953760" cy="579438"/>
          </a:xfrm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408AF-60A3-844D-8C70-984410485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3999" y="4890262"/>
            <a:ext cx="4310063" cy="5181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1" name="Picture 30" descr="A picture containing glass&#10;&#10;Description automatically generated">
            <a:extLst>
              <a:ext uri="{FF2B5EF4-FFF2-40B4-BE49-F238E27FC236}">
                <a16:creationId xmlns:a16="http://schemas.microsoft.com/office/drawing/2014/main" id="{C77B798E-B00B-BE4F-B652-3DEDF49E7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4394">
            <a:off x="-2415208" y="103180"/>
            <a:ext cx="3932220" cy="4034800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4D3A10-B393-6342-BAA0-AC888CDFA5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0410" y="5841999"/>
            <a:ext cx="2208808" cy="644972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750DF2-3393-5544-8CED-BA62DB2BC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088" y="5938711"/>
            <a:ext cx="2810790" cy="45154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4476AB-9595-3945-82FD-3FFD7BA4E6E8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759968" y="6164485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3263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244601"/>
            <a:ext cx="764981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7ADAA-28AA-3746-BBED-0A52E4A39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478"/>
            <a:ext cx="4572000" cy="7769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A picture containing glass&#10;&#10;Description automatically generated">
            <a:extLst>
              <a:ext uri="{FF2B5EF4-FFF2-40B4-BE49-F238E27FC236}">
                <a16:creationId xmlns:a16="http://schemas.microsoft.com/office/drawing/2014/main" id="{AB5113BD-7857-7644-9348-F00190265A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4394">
            <a:off x="-2415208" y="103180"/>
            <a:ext cx="3932220" cy="40348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37BEC2-1448-DD4F-8F95-1A8A3533DA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0410" y="5841999"/>
            <a:ext cx="2208808" cy="644972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B04884-5587-E646-B95E-69F79936CC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088" y="5938711"/>
            <a:ext cx="2810790" cy="4515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2344E1-B1E6-BC45-8AC1-C7ECFD9F89C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759968" y="6164485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7051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287B9AC-07B9-F245-A329-1B92B71C03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8" y="349353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991874-8CE8-5F47-8EF3-03585FB94A82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BC20C9-6EF0-5442-ACAB-2CF985941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0527" y="6430237"/>
            <a:ext cx="2100033" cy="337367"/>
          </a:xfrm>
          <a:prstGeom prst="rect">
            <a:avLst/>
          </a:prstGeom>
        </p:spPr>
      </p:pic>
      <p:pic>
        <p:nvPicPr>
          <p:cNvPr id="18" name="Picture 1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BF532C8-FF84-A542-999E-3EFDE15AD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090" y="6397623"/>
            <a:ext cx="1378746" cy="40259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72F3E-1932-A54E-A80A-FBE7218B1B0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9709972" y="6598920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73B7E7A-E455-B042-81D7-2FAA43EACBC8}"/>
              </a:ext>
            </a:extLst>
          </p:cNvPr>
          <p:cNvSpPr txBox="1">
            <a:spLocks/>
          </p:cNvSpPr>
          <p:nvPr userDrawn="1"/>
        </p:nvSpPr>
        <p:spPr>
          <a:xfrm>
            <a:off x="253705" y="6364039"/>
            <a:ext cx="114808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100" smtClean="0">
                <a:solidFill>
                  <a:schemeClr val="bg1"/>
                </a:solidFill>
              </a:rPr>
              <a:pPr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E043BEB-992B-3E4E-ACC5-E80A78853D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0818" y="1331088"/>
            <a:ext cx="11370019" cy="4845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076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230E48-E98F-3B4A-B035-286A8E491E1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3CD42D-FF1A-0C47-8231-7E899959E7A0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ABA9C3-B604-9240-A0AD-A85DB7C7F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0527" y="6430237"/>
            <a:ext cx="2100033" cy="337367"/>
          </a:xfrm>
          <a:prstGeom prst="rect">
            <a:avLst/>
          </a:prstGeom>
        </p:spPr>
      </p:pic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C30ABBF-2E74-FC4C-B25D-B2CE07E7D2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090" y="6397623"/>
            <a:ext cx="1378746" cy="40259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AFF672-4880-0248-871D-56B0BED9A01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9709972" y="6598920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9">
            <a:extLst>
              <a:ext uri="{FF2B5EF4-FFF2-40B4-BE49-F238E27FC236}">
                <a16:creationId xmlns:a16="http://schemas.microsoft.com/office/drawing/2014/main" id="{0F46DA33-1B5C-0B4A-A918-EB6397868ADB}"/>
              </a:ext>
            </a:extLst>
          </p:cNvPr>
          <p:cNvSpPr txBox="1">
            <a:spLocks/>
          </p:cNvSpPr>
          <p:nvPr userDrawn="1"/>
        </p:nvSpPr>
        <p:spPr>
          <a:xfrm>
            <a:off x="253705" y="6364039"/>
            <a:ext cx="114808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100" smtClean="0">
                <a:solidFill>
                  <a:schemeClr val="bg1"/>
                </a:solidFill>
              </a:rPr>
              <a:pPr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4C3AC-72BD-E543-B9D2-0ECB6D607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8E4F99F-BC94-DA4B-940F-63D0F0D9F4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81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93582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op Bar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6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14374-E35E-E33C-6CB7-13CD244C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1EA36-6EBE-5CEF-5E4A-BB8432CA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BDAAC-1707-B21B-34B4-26AFEB9D7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D6830-E302-7128-9472-88E2FA63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428A-75A6-784F-B295-A266C89FC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96172-BF60-0EBF-3E56-3C35B0B8C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FAF7A-86CC-33F1-9FA5-C0FA78FD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E85F-CA86-DA4F-9BF5-255B77C8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555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D5F0FFC-64E5-984E-8312-ADD1A478E1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5755" y="1269612"/>
            <a:ext cx="4343884" cy="4830763"/>
          </a:xfrm>
          <a:ln w="28575">
            <a:solidFill>
              <a:schemeClr val="accent2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7AB8A7-C066-5E41-BBDA-CCF82A34A4B4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0ABBF3-8D3A-8048-B567-9E8CFBCA8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0527" y="6430237"/>
            <a:ext cx="2100033" cy="337367"/>
          </a:xfrm>
          <a:prstGeom prst="rect">
            <a:avLst/>
          </a:prstGeom>
        </p:spPr>
      </p:pic>
      <p:pic>
        <p:nvPicPr>
          <p:cNvPr id="14" name="Picture 1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D5E29FE-C5B9-8F49-A5F7-DB5CCE1CC9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090" y="6397623"/>
            <a:ext cx="1378746" cy="40259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DE7CCE-6DF5-A240-9813-A2DDD35406DC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9709972" y="6598920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9">
            <a:extLst>
              <a:ext uri="{FF2B5EF4-FFF2-40B4-BE49-F238E27FC236}">
                <a16:creationId xmlns:a16="http://schemas.microsoft.com/office/drawing/2014/main" id="{90F736FC-6279-9244-87AC-84BC75B260D6}"/>
              </a:ext>
            </a:extLst>
          </p:cNvPr>
          <p:cNvSpPr txBox="1">
            <a:spLocks/>
          </p:cNvSpPr>
          <p:nvPr userDrawn="1"/>
        </p:nvSpPr>
        <p:spPr>
          <a:xfrm>
            <a:off x="253705" y="6364039"/>
            <a:ext cx="114808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100" smtClean="0">
                <a:solidFill>
                  <a:schemeClr val="bg1"/>
                </a:solidFill>
              </a:rPr>
              <a:pPr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910C12B-5EB3-0B49-BCE4-52470ECDA2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BD13469-A7F6-7043-AAA8-D66315A3E1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818" y="1269612"/>
            <a:ext cx="5354255" cy="4907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21381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 - Campaign 100 (Purpl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4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" y="5053063"/>
            <a:ext cx="1956418" cy="113986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94496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lte Slide - Camapaign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588696" y="4133613"/>
            <a:ext cx="5075683" cy="88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8963" y="5433954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938963" y="5852207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400" b="0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188AC8-FAC3-1147-B29D-05BA49105C15}"/>
              </a:ext>
            </a:extLst>
          </p:cNvPr>
          <p:cNvCxnSpPr/>
          <p:nvPr userDrawn="1"/>
        </p:nvCxnSpPr>
        <p:spPr>
          <a:xfrm>
            <a:off x="8773248" y="5228283"/>
            <a:ext cx="706581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64" y="1381408"/>
            <a:ext cx="3073344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767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021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24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6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CIF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750D76-F39F-AF49-9509-2A6BE3D99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213" y="6300784"/>
            <a:ext cx="7726235" cy="319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0FE9A1-C389-8A4F-A988-C5FD5574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0784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8B32DCC-C169-6242-A663-729B7647A3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60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orient="horz" pos="1536">
          <p15:clr>
            <a:srgbClr val="FBAE40"/>
          </p15:clr>
        </p15:guide>
        <p15:guide id="3" orient="horz" pos="2784">
          <p15:clr>
            <a:srgbClr val="FBAE40"/>
          </p15:clr>
        </p15:guide>
        <p15:guide id="4" orient="horz" pos="3408">
          <p15:clr>
            <a:srgbClr val="FBAE40"/>
          </p15:clr>
        </p15:guide>
        <p15:guide id="6" pos="4732">
          <p15:clr>
            <a:srgbClr val="FBAE40"/>
          </p15:clr>
        </p15:guide>
        <p15:guide id="7" pos="5626">
          <p15:clr>
            <a:srgbClr val="FBAE40"/>
          </p15:clr>
        </p15:guide>
        <p15:guide id="8" pos="6520">
          <p15:clr>
            <a:srgbClr val="FBAE40"/>
          </p15:clr>
        </p15:guide>
        <p15:guide id="9" pos="1162">
          <p15:clr>
            <a:srgbClr val="FBAE40"/>
          </p15:clr>
        </p15:guide>
        <p15:guide id="10" pos="2054">
          <p15:clr>
            <a:srgbClr val="FBAE40"/>
          </p15:clr>
        </p15:guide>
        <p15:guide id="11" pos="29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E86D8-4407-DE34-76C8-E30CFAEA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6339F-F8AD-C741-6EBA-71168025F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BFAE9-05C4-257F-CFCC-46A051A9B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D4B2F-6664-3586-464F-F89D6287C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428A-75A6-784F-B295-A266C89FC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6BF2B-0BE5-3E63-8F62-57CB87C91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C5FC1-64AC-B8B8-A141-ABF47F0E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E85F-CA86-DA4F-9BF5-255B77C8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8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3CC489-7DCF-FF07-0156-0C2BC92E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22DC0-5722-34AD-6688-8FCF75FC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90FDE-455C-2D58-0E9E-1457B9551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34428A-75A6-784F-B295-A266C89FCB6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B263F-7599-A79E-C062-C2CAB2475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0F571-C088-3733-218C-F779F0CAE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11E85F-CA86-DA4F-9BF5-255B77C8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9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514649-83B4-8745-8674-A80B6CEF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68DBA-BE93-ED4B-8B0E-8754AA553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7AA36-8170-524F-8849-827E080C2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3616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D2149-6FA0-4B4E-8818-1AEC2B97C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6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EB83-3E57-CB0B-E3EC-8A052E2FA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956" y="249833"/>
            <a:ext cx="3999410" cy="128056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Morning ice breaker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62276-76E3-970D-CC8E-9317B9DB23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399" y="4890262"/>
            <a:ext cx="6523182" cy="5181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Manager: Europe &amp; Africa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879AA1-D367-6C1B-2304-F048EAAF02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Paul Steele</a:t>
            </a:r>
          </a:p>
        </p:txBody>
      </p:sp>
      <p:pic>
        <p:nvPicPr>
          <p:cNvPr id="7170" name="Picture 2" descr="The science of asking for help — and 8 ways you can do it ...">
            <a:extLst>
              <a:ext uri="{FF2B5EF4-FFF2-40B4-BE49-F238E27FC236}">
                <a16:creationId xmlns:a16="http://schemas.microsoft.com/office/drawing/2014/main" id="{564102A4-AAFA-C350-73CF-01A6058CA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78" y="1449578"/>
            <a:ext cx="5470226" cy="313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5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7CDCC-AEE3-016F-532C-352249FEB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67" y="376788"/>
            <a:ext cx="3958020" cy="123965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Manager’s Role: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05BD2-D30B-507E-4405-75F2CA3A3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057" y="1447801"/>
            <a:ext cx="9384865" cy="2951921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Make sure your team: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</a:t>
            </a:r>
            <a:r>
              <a:rPr lang="en-US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ollows instructions.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Does not begin the activity until all directions are provided.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Completes the task to the best of their ability.</a:t>
            </a:r>
            <a:endParaRPr lang="en-US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pic>
        <p:nvPicPr>
          <p:cNvPr id="1026" name="Picture 2" descr="Smiley Face&quot; Images – Browse 732,187 Stock Photos, Vectors ...">
            <a:extLst>
              <a:ext uri="{FF2B5EF4-FFF2-40B4-BE49-F238E27FC236}">
                <a16:creationId xmlns:a16="http://schemas.microsoft.com/office/drawing/2014/main" id="{0B3A6F28-7071-5FEE-69E8-5A37BA42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22" y="5084005"/>
            <a:ext cx="14573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90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7CDCC-AEE3-016F-532C-352249FEB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33097"/>
            <a:ext cx="3500846" cy="123965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Team Role: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05BD2-D30B-507E-4405-75F2CA3A3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379" y="1472751"/>
            <a:ext cx="11385943" cy="4144616"/>
          </a:xfrm>
        </p:spPr>
        <p:txBody>
          <a:bodyPr>
            <a:normAutofit fontScale="92500" lnSpcReduction="20000"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When I say go, all members of the team will: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Draw a picture of a smiley face with two eyes and a mouth.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Will have 30 seconds</a:t>
            </a:r>
            <a:r>
              <a:rPr lang="en-US" sz="3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to complete their task.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Find your paper and a pen now.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Before you draw your picture, please secure your masks.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pic>
        <p:nvPicPr>
          <p:cNvPr id="1026" name="Picture 2" descr="Smiley Face&quot; Images – Browse 732,187 Stock Photos, Vectors ...">
            <a:extLst>
              <a:ext uri="{FF2B5EF4-FFF2-40B4-BE49-F238E27FC236}">
                <a16:creationId xmlns:a16="http://schemas.microsoft.com/office/drawing/2014/main" id="{0B3A6F28-7071-5FEE-69E8-5A37BA42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22" y="5084005"/>
            <a:ext cx="14573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42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7CDCC-AEE3-016F-532C-352249FEB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03" y="257047"/>
            <a:ext cx="6766060" cy="123965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Manager’s Role: Remember!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05BD2-D30B-507E-4405-75F2CA3A3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05" y="1496700"/>
            <a:ext cx="9384865" cy="4606387"/>
          </a:xfrm>
        </p:spPr>
        <p:txBody>
          <a:bodyPr>
            <a:normAutofit fontScale="5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Make sure your team: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1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</a:t>
            </a:r>
            <a:r>
              <a:rPr lang="en-US" sz="5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ollows instructions.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Does not begin the activity until all directions are provided.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1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Completes the task to the best of their ability.</a:t>
            </a:r>
            <a:endParaRPr lang="en-US" sz="51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51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When time is up, please leave your masks 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Ready…</a:t>
            </a:r>
          </a:p>
        </p:txBody>
      </p:sp>
      <p:pic>
        <p:nvPicPr>
          <p:cNvPr id="1026" name="Picture 2" descr="Smiley Face&quot; Images – Browse 732,187 Stock Photos, Vectors ...">
            <a:extLst>
              <a:ext uri="{FF2B5EF4-FFF2-40B4-BE49-F238E27FC236}">
                <a16:creationId xmlns:a16="http://schemas.microsoft.com/office/drawing/2014/main" id="{0B3A6F28-7071-5FEE-69E8-5A37BA42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22" y="5084005"/>
            <a:ext cx="14573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1D30D21-35A4-3375-B11F-461FB5D931D1}"/>
              </a:ext>
            </a:extLst>
          </p:cNvPr>
          <p:cNvSpPr txBox="1">
            <a:spLocks/>
          </p:cNvSpPr>
          <p:nvPr/>
        </p:nvSpPr>
        <p:spPr>
          <a:xfrm>
            <a:off x="543753" y="3687941"/>
            <a:ext cx="9384865" cy="1824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9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7CDCC-AEE3-016F-532C-352249FEB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7600"/>
            <a:ext cx="3304903" cy="123965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Art Show!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05BD2-D30B-507E-4405-75F2CA3A3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765" y="1472751"/>
            <a:ext cx="10590155" cy="3389242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Remove your masks.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Share your art.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hoose your team’s best picture!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pic>
        <p:nvPicPr>
          <p:cNvPr id="1026" name="Picture 2" descr="Smiley Face&quot; Images – Browse 732,187 Stock Photos, Vectors ...">
            <a:extLst>
              <a:ext uri="{FF2B5EF4-FFF2-40B4-BE49-F238E27FC236}">
                <a16:creationId xmlns:a16="http://schemas.microsoft.com/office/drawing/2014/main" id="{0B3A6F28-7071-5FEE-69E8-5A37BA42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372" y="3370949"/>
            <a:ext cx="3082834" cy="29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34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B71BEEF-6338-17E0-F1DB-15448909D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056" y="201121"/>
            <a:ext cx="3517966" cy="135290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Asking for help</a:t>
            </a:r>
          </a:p>
        </p:txBody>
      </p:sp>
      <p:pic>
        <p:nvPicPr>
          <p:cNvPr id="2050" name="Picture 2" descr="Successful Working Together - WUR">
            <a:extLst>
              <a:ext uri="{FF2B5EF4-FFF2-40B4-BE49-F238E27FC236}">
                <a16:creationId xmlns:a16="http://schemas.microsoft.com/office/drawing/2014/main" id="{1D3FFE92-3B4A-79C1-1BA0-CAE206C68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336" y="2169777"/>
            <a:ext cx="4360472" cy="29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4F60CD-88E7-4F1E-A815-C92E95494226}"/>
              </a:ext>
            </a:extLst>
          </p:cNvPr>
          <p:cNvSpPr txBox="1"/>
          <p:nvPr/>
        </p:nvSpPr>
        <p:spPr>
          <a:xfrm>
            <a:off x="365071" y="920572"/>
            <a:ext cx="6450209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Reduces stress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Increases confidence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Gets b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etter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Stronger relationships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Sense of belonging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Builds trust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Improves r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esiliency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Increases a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uthenticity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Provides a h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elper's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high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734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7CDCC-AEE3-016F-532C-352249FEB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67" y="376788"/>
            <a:ext cx="3958020" cy="123965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Manager’s Role: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05BD2-D30B-507E-4405-75F2CA3A3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057" y="1447801"/>
            <a:ext cx="9384865" cy="2951921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Make sure your team: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</a:t>
            </a:r>
            <a:r>
              <a:rPr lang="en-US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ollows instructions.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Does not begin the activity until all directions are provided.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Completes the task to the best of their ability.</a:t>
            </a:r>
            <a:endParaRPr lang="en-US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pic>
        <p:nvPicPr>
          <p:cNvPr id="1026" name="Picture 2" descr="Smiley Face&quot; Images – Browse 732,187 Stock Photos, Vectors ...">
            <a:extLst>
              <a:ext uri="{FF2B5EF4-FFF2-40B4-BE49-F238E27FC236}">
                <a16:creationId xmlns:a16="http://schemas.microsoft.com/office/drawing/2014/main" id="{0B3A6F28-7071-5FEE-69E8-5A37BA42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22" y="5084005"/>
            <a:ext cx="14573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11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7CDCC-AEE3-016F-532C-352249FEB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33097"/>
            <a:ext cx="3500846" cy="123965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Team Role: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05BD2-D30B-507E-4405-75F2CA3A3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379" y="1472751"/>
            <a:ext cx="11385943" cy="4144616"/>
          </a:xfrm>
        </p:spPr>
        <p:txBody>
          <a:bodyPr>
            <a:norm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When I say go, all members of the team will: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Draw a picture of a smiley face with two eyes and a mouth.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Will have 30 seconds</a:t>
            </a:r>
            <a:r>
              <a:rPr lang="en-US" sz="2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to complete their task.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pic>
        <p:nvPicPr>
          <p:cNvPr id="1026" name="Picture 2" descr="Smiley Face&quot; Images – Browse 732,187 Stock Photos, Vectors ...">
            <a:extLst>
              <a:ext uri="{FF2B5EF4-FFF2-40B4-BE49-F238E27FC236}">
                <a16:creationId xmlns:a16="http://schemas.microsoft.com/office/drawing/2014/main" id="{0B3A6F28-7071-5FEE-69E8-5A37BA42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22" y="5084005"/>
            <a:ext cx="14573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8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7CDCC-AEE3-016F-532C-352249FEB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4812" y="208147"/>
            <a:ext cx="4499246" cy="123965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One more thing: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05BD2-D30B-507E-4405-75F2CA3A3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056" y="1447801"/>
            <a:ext cx="11385943" cy="4144616"/>
          </a:xfrm>
        </p:spPr>
        <p:txBody>
          <a:bodyPr>
            <a:norm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Team members: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Find your paper and a pen now.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Before you draw your picture, please secure your masks.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pic>
        <p:nvPicPr>
          <p:cNvPr id="1026" name="Picture 2" descr="Smiley Face&quot; Images – Browse 732,187 Stock Photos, Vectors ...">
            <a:extLst>
              <a:ext uri="{FF2B5EF4-FFF2-40B4-BE49-F238E27FC236}">
                <a16:creationId xmlns:a16="http://schemas.microsoft.com/office/drawing/2014/main" id="{0B3A6F28-7071-5FEE-69E8-5A37BA42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22" y="5084005"/>
            <a:ext cx="14573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98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7CDCC-AEE3-016F-532C-352249FEB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03" y="257047"/>
            <a:ext cx="6766060" cy="123965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Manager’s Role: Remember!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05BD2-D30B-507E-4405-75F2CA3A3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05" y="1496700"/>
            <a:ext cx="9384865" cy="4606387"/>
          </a:xfrm>
        </p:spPr>
        <p:txBody>
          <a:bodyPr>
            <a:normAutofit fontScale="5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Make sure your team: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1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</a:t>
            </a:r>
            <a:r>
              <a:rPr lang="en-US" sz="5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ollows instructions.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Does not begin the activity until all directions are provided.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1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Completes the task to the best of their ability.</a:t>
            </a:r>
            <a:endParaRPr lang="en-US" sz="51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51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When time is up, please leave your masks 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Ready…</a:t>
            </a:r>
          </a:p>
        </p:txBody>
      </p:sp>
      <p:pic>
        <p:nvPicPr>
          <p:cNvPr id="1026" name="Picture 2" descr="Smiley Face&quot; Images – Browse 732,187 Stock Photos, Vectors ...">
            <a:extLst>
              <a:ext uri="{FF2B5EF4-FFF2-40B4-BE49-F238E27FC236}">
                <a16:creationId xmlns:a16="http://schemas.microsoft.com/office/drawing/2014/main" id="{0B3A6F28-7071-5FEE-69E8-5A37BA42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22" y="5084005"/>
            <a:ext cx="14573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1D30D21-35A4-3375-B11F-461FB5D931D1}"/>
              </a:ext>
            </a:extLst>
          </p:cNvPr>
          <p:cNvSpPr txBox="1">
            <a:spLocks/>
          </p:cNvSpPr>
          <p:nvPr/>
        </p:nvSpPr>
        <p:spPr>
          <a:xfrm>
            <a:off x="543753" y="3687941"/>
            <a:ext cx="9384865" cy="1824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0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7CDCC-AEE3-016F-532C-352249FEB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7600"/>
            <a:ext cx="3304903" cy="123965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Art Show!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05BD2-D30B-507E-4405-75F2CA3A3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765" y="1472751"/>
            <a:ext cx="10590155" cy="3389242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Remove your masks.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Share your art.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</a:t>
            </a: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hoose your team’s best picture!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pic>
        <p:nvPicPr>
          <p:cNvPr id="1026" name="Picture 2" descr="Smiley Face&quot; Images – Browse 732,187 Stock Photos, Vectors ...">
            <a:extLst>
              <a:ext uri="{FF2B5EF4-FFF2-40B4-BE49-F238E27FC236}">
                <a16:creationId xmlns:a16="http://schemas.microsoft.com/office/drawing/2014/main" id="{0B3A6F28-7071-5FEE-69E8-5A37BA42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372" y="3370949"/>
            <a:ext cx="3082834" cy="29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22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7CDCC-AEE3-016F-532C-352249FEB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19" y="152545"/>
            <a:ext cx="3440155" cy="123965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Reflection: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05BD2-D30B-507E-4405-75F2CA3A3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05" y="1496701"/>
            <a:ext cx="9384865" cy="4120328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en-US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6" name="Picture 2" descr="Smiley Face&quot; Images – Browse 732,187 Stock Photos, Vectors ...">
            <a:extLst>
              <a:ext uri="{FF2B5EF4-FFF2-40B4-BE49-F238E27FC236}">
                <a16:creationId xmlns:a16="http://schemas.microsoft.com/office/drawing/2014/main" id="{0B3A6F28-7071-5FEE-69E8-5A37BA42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22" y="5084005"/>
            <a:ext cx="14573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1D30D21-35A4-3375-B11F-461FB5D931D1}"/>
              </a:ext>
            </a:extLst>
          </p:cNvPr>
          <p:cNvSpPr txBox="1">
            <a:spLocks/>
          </p:cNvSpPr>
          <p:nvPr/>
        </p:nvSpPr>
        <p:spPr>
          <a:xfrm>
            <a:off x="543753" y="3687941"/>
            <a:ext cx="9384865" cy="1824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84C227B-F296-3944-566B-A2515B20D370}"/>
              </a:ext>
            </a:extLst>
          </p:cNvPr>
          <p:cNvSpPr txBox="1">
            <a:spLocks/>
          </p:cNvSpPr>
          <p:nvPr/>
        </p:nvSpPr>
        <p:spPr>
          <a:xfrm>
            <a:off x="827305" y="1283341"/>
            <a:ext cx="9384865" cy="4522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How did you feel when: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You heard there would be a game.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When we chose a manager.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When you learned the task was drawing a happy face.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You learned you had to do it blindfolded.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You knew you had a time limit.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You shared your art with the team.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100" b="0" i="0" u="none" strike="noStrike" kern="1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2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7CDCC-AEE3-016F-532C-352249FEB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19" y="152545"/>
            <a:ext cx="3440155" cy="123965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Reflection: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05BD2-D30B-507E-4405-75F2CA3A3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05" y="1496701"/>
            <a:ext cx="9384865" cy="4120328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en-US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6" name="Picture 2" descr="Smiley Face&quot; Images – Browse 732,187 Stock Photos, Vectors ...">
            <a:extLst>
              <a:ext uri="{FF2B5EF4-FFF2-40B4-BE49-F238E27FC236}">
                <a16:creationId xmlns:a16="http://schemas.microsoft.com/office/drawing/2014/main" id="{0B3A6F28-7071-5FEE-69E8-5A37BA42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22" y="5084005"/>
            <a:ext cx="14573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1D30D21-35A4-3375-B11F-461FB5D931D1}"/>
              </a:ext>
            </a:extLst>
          </p:cNvPr>
          <p:cNvSpPr txBox="1">
            <a:spLocks/>
          </p:cNvSpPr>
          <p:nvPr/>
        </p:nvSpPr>
        <p:spPr>
          <a:xfrm>
            <a:off x="543753" y="3687941"/>
            <a:ext cx="9384865" cy="1824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84C227B-F296-3944-566B-A2515B20D370}"/>
              </a:ext>
            </a:extLst>
          </p:cNvPr>
          <p:cNvSpPr txBox="1">
            <a:spLocks/>
          </p:cNvSpPr>
          <p:nvPr/>
        </p:nvSpPr>
        <p:spPr>
          <a:xfrm>
            <a:off x="827305" y="1283341"/>
            <a:ext cx="9384865" cy="4333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How did you feel when: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You heard there would be a game.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When we chose a manager.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When you learned the task was drawing a happy face.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When you learned you had to do it blindfolded.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When you knew you had a time limit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Did you ask your manager for help?  Why or why not?</a:t>
            </a:r>
          </a:p>
          <a:p>
            <a:pPr marL="4572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Managers, did you offer help?  Why or why not?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100" b="0" i="0" u="none" strike="noStrike" kern="1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5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B71BEEF-6338-17E0-F1DB-15448909D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01121"/>
            <a:ext cx="4140926" cy="135290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Working Together</a:t>
            </a:r>
          </a:p>
        </p:txBody>
      </p:sp>
      <p:pic>
        <p:nvPicPr>
          <p:cNvPr id="2050" name="Picture 2" descr="Successful Working Together - WUR">
            <a:extLst>
              <a:ext uri="{FF2B5EF4-FFF2-40B4-BE49-F238E27FC236}">
                <a16:creationId xmlns:a16="http://schemas.microsoft.com/office/drawing/2014/main" id="{1D3FFE92-3B4A-79C1-1BA0-CAE206C68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336" y="2169777"/>
            <a:ext cx="4360472" cy="29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4F60CD-88E7-4F1E-A815-C92E95494226}"/>
              </a:ext>
            </a:extLst>
          </p:cNvPr>
          <p:cNvSpPr txBox="1"/>
          <p:nvPr/>
        </p:nvSpPr>
        <p:spPr>
          <a:xfrm>
            <a:off x="511375" y="2382559"/>
            <a:ext cx="6450209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55659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Let's try one more time: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009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LCIF">
      <a:dk1>
        <a:srgbClr val="555659"/>
      </a:dk1>
      <a:lt1>
        <a:srgbClr val="FEFFFF"/>
      </a:lt1>
      <a:dk2>
        <a:srgbClr val="00338D"/>
      </a:dk2>
      <a:lt2>
        <a:srgbClr val="B3B2B1"/>
      </a:lt2>
      <a:accent1>
        <a:srgbClr val="0D2140"/>
      </a:accent1>
      <a:accent2>
        <a:srgbClr val="EBB700"/>
      </a:accent2>
      <a:accent3>
        <a:srgbClr val="407CCA"/>
      </a:accent3>
      <a:accent4>
        <a:srgbClr val="792482"/>
      </a:accent4>
      <a:accent5>
        <a:srgbClr val="00AB68"/>
      </a:accent5>
      <a:accent6>
        <a:srgbClr val="FF5B34"/>
      </a:accent6>
      <a:hlink>
        <a:srgbClr val="004DD5"/>
      </a:hlink>
      <a:folHlink>
        <a:srgbClr val="B4250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1164</Words>
  <Application>Microsoft Macintosh PowerPoint</Application>
  <PresentationFormat>Widescreen</PresentationFormat>
  <Paragraphs>191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Century Gothic</vt:lpstr>
      <vt:lpstr>Symbol</vt:lpstr>
      <vt:lpstr>Times New Roman</vt:lpstr>
      <vt:lpstr>Wingdings</vt:lpstr>
      <vt:lpstr>Office Theme</vt:lpstr>
      <vt:lpstr>1_Office Theme</vt:lpstr>
      <vt:lpstr>Morning ice breaker</vt:lpstr>
      <vt:lpstr>Manager’s Role:</vt:lpstr>
      <vt:lpstr>Team Role:</vt:lpstr>
      <vt:lpstr>One more thing:</vt:lpstr>
      <vt:lpstr>Manager’s Role: Remember!</vt:lpstr>
      <vt:lpstr>Art Show!</vt:lpstr>
      <vt:lpstr>Reflection:</vt:lpstr>
      <vt:lpstr>Reflection:</vt:lpstr>
      <vt:lpstr>Working Together</vt:lpstr>
      <vt:lpstr>Manager’s Role:</vt:lpstr>
      <vt:lpstr>Team Role:</vt:lpstr>
      <vt:lpstr>Manager’s Role: Remember!</vt:lpstr>
      <vt:lpstr>Art Show!</vt:lpstr>
      <vt:lpstr>Asking for 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lions@rettby.ch</dc:creator>
  <cp:lastModifiedBy>lions@rettby.ch</cp:lastModifiedBy>
  <cp:revision>2</cp:revision>
  <dcterms:created xsi:type="dcterms:W3CDTF">2024-09-16T06:07:56Z</dcterms:created>
  <dcterms:modified xsi:type="dcterms:W3CDTF">2024-10-03T07:32:21Z</dcterms:modified>
</cp:coreProperties>
</file>